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2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7" d="100"/>
          <a:sy n="127" d="100"/>
        </p:scale>
        <p:origin x="-11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3A32AA-A48D-4722-920D-5983BF1F02D5}" type="datetimeFigureOut">
              <a:rPr kumimoji="1" lang="ja-JP" altLang="en-US" smtClean="0"/>
              <a:t>2010/9/23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F893F0-BADD-4FD3-A72C-C4B90BEB90A7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F893F0-BADD-4FD3-A72C-C4B90BEB90A7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F893F0-BADD-4FD3-A72C-C4B90BEB90A7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F893F0-BADD-4FD3-A72C-C4B90BEB90A7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F893F0-BADD-4FD3-A72C-C4B90BEB90A7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F893F0-BADD-4FD3-A72C-C4B90BEB90A7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F893F0-BADD-4FD3-A72C-C4B90BEB90A7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F893F0-BADD-4FD3-A72C-C4B90BEB90A7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角三角形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タイトル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7" name="サブタイトル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ja-JP" altLang="en-US" smtClean="0"/>
              <a:t>マスタ サブタイトルの書式設定</a:t>
            </a:r>
            <a:endParaRPr kumimoji="0" lang="en-US"/>
          </a:p>
        </p:txBody>
      </p:sp>
      <p:grpSp>
        <p:nvGrpSpPr>
          <p:cNvPr id="2" name="グループ化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フリーフォーム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フリーフォーム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フリーフォーム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直線コネクタ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日付プレースホルダ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5AA63DC-60E1-4180-9B22-F59791A1C380}" type="datetimeFigureOut">
              <a:rPr kumimoji="1" lang="ja-JP" altLang="en-US" smtClean="0"/>
              <a:t>2010/9/23</a:t>
            </a:fld>
            <a:endParaRPr kumimoji="1" lang="ja-JP" altLang="en-US"/>
          </a:p>
        </p:txBody>
      </p:sp>
      <p:sp>
        <p:nvSpPr>
          <p:cNvPr id="19" name="フッター プレースホル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27" name="スライド番号プレースホル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9413803-CDE3-4BF0-BC95-F79177DC7304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AA63DC-60E1-4180-9B22-F59791A1C380}" type="datetimeFigureOut">
              <a:rPr kumimoji="1" lang="ja-JP" altLang="en-US" smtClean="0"/>
              <a:t>2010/9/23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413803-CDE3-4BF0-BC95-F79177DC7304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AA63DC-60E1-4180-9B22-F59791A1C380}" type="datetimeFigureOut">
              <a:rPr kumimoji="1" lang="ja-JP" altLang="en-US" smtClean="0"/>
              <a:t>2010/9/23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413803-CDE3-4BF0-BC95-F79177DC7304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AA63DC-60E1-4180-9B22-F59791A1C380}" type="datetimeFigureOut">
              <a:rPr kumimoji="1" lang="ja-JP" altLang="en-US" smtClean="0"/>
              <a:t>2010/9/23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413803-CDE3-4BF0-BC95-F79177DC7304}" type="slidenum">
              <a:rPr kumimoji="1" lang="ja-JP" altLang="en-US" smtClean="0"/>
              <a:t>&lt;#&gt;</a:t>
            </a:fld>
            <a:endParaRPr kumimoji="1" lang="ja-JP" altLang="en-US"/>
          </a:p>
        </p:txBody>
      </p:sp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AA63DC-60E1-4180-9B22-F59791A1C380}" type="datetimeFigureOut">
              <a:rPr kumimoji="1" lang="ja-JP" altLang="en-US" smtClean="0"/>
              <a:t>2010/9/23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413803-CDE3-4BF0-BC95-F79177DC7304}" type="slidenum">
              <a:rPr kumimoji="1" lang="ja-JP" altLang="en-US" smtClean="0"/>
              <a:t>&lt;#&gt;</a:t>
            </a:fld>
            <a:endParaRPr kumimoji="1" lang="ja-JP" altLang="en-US"/>
          </a:p>
        </p:txBody>
      </p:sp>
      <p:sp>
        <p:nvSpPr>
          <p:cNvPr id="7" name="山形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山形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AA63DC-60E1-4180-9B22-F59791A1C380}" type="datetimeFigureOut">
              <a:rPr kumimoji="1" lang="ja-JP" altLang="en-US" smtClean="0"/>
              <a:t>2010/9/23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413803-CDE3-4BF0-BC95-F79177DC7304}" type="slidenum">
              <a:rPr kumimoji="1" lang="ja-JP" altLang="en-US" smtClean="0"/>
              <a:t>&lt;#&gt;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AA63DC-60E1-4180-9B22-F59791A1C380}" type="datetimeFigureOut">
              <a:rPr kumimoji="1" lang="ja-JP" altLang="en-US" smtClean="0"/>
              <a:t>2010/9/23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413803-CDE3-4BF0-BC95-F79177DC7304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AA63DC-60E1-4180-9B22-F59791A1C380}" type="datetimeFigureOut">
              <a:rPr kumimoji="1" lang="ja-JP" altLang="en-US" smtClean="0"/>
              <a:t>2010/9/23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413803-CDE3-4BF0-BC95-F79177DC7304}" type="slidenum">
              <a:rPr kumimoji="1" lang="ja-JP" altLang="en-US" smtClean="0"/>
              <a:t>&lt;#&gt;</a:t>
            </a:fld>
            <a:endParaRPr kumimoji="1" lang="ja-JP" altLang="en-US"/>
          </a:p>
        </p:txBody>
      </p:sp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AA63DC-60E1-4180-9B22-F59791A1C380}" type="datetimeFigureOut">
              <a:rPr kumimoji="1" lang="ja-JP" altLang="en-US" smtClean="0"/>
              <a:t>2010/9/23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413803-CDE3-4BF0-BC95-F79177DC7304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5AA63DC-60E1-4180-9B22-F59791A1C380}" type="datetimeFigureOut">
              <a:rPr kumimoji="1" lang="ja-JP" altLang="en-US" smtClean="0"/>
              <a:t>2010/9/23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413803-CDE3-4BF0-BC95-F79177DC7304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5AA63DC-60E1-4180-9B22-F59791A1C380}" type="datetimeFigureOut">
              <a:rPr kumimoji="1" lang="ja-JP" altLang="en-US" smtClean="0"/>
              <a:t>2010/9/23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9413803-CDE3-4BF0-BC95-F79177DC7304}" type="slidenum">
              <a:rPr kumimoji="1" lang="ja-JP" altLang="en-US" smtClean="0"/>
              <a:t>&lt;#&gt;</a:t>
            </a:fld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8" name="フリーフォーム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フリーフォーム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直角三角形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直線コネクタ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山形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山形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フリーフォーム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フリーフォーム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直角三角形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直線コネクタ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タイトル プレースホル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0" name="テキスト プレースホルダ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5AA63DC-60E1-4180-9B22-F59791A1C380}" type="datetimeFigureOut">
              <a:rPr kumimoji="1" lang="ja-JP" altLang="en-US" smtClean="0"/>
              <a:t>2010/9/23</a:t>
            </a:fld>
            <a:endParaRPr kumimoji="1" lang="ja-JP" altLang="en-US"/>
          </a:p>
        </p:txBody>
      </p:sp>
      <p:sp>
        <p:nvSpPr>
          <p:cNvPr id="22" name="フッター プレースホルダ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18" name="スライド番号プレースホルダ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19413803-CDE3-4BF0-BC95-F79177DC7304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1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Save Your Cat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685800" y="3611606"/>
            <a:ext cx="7772400" cy="1761610"/>
          </a:xfrm>
        </p:spPr>
        <p:txBody>
          <a:bodyPr>
            <a:normAutofit/>
          </a:bodyPr>
          <a:lstStyle/>
          <a:p>
            <a:r>
              <a:rPr kumimoji="1" lang="ja-JP" altLang="en-US" dirty="0" smtClean="0"/>
              <a:t>作問</a:t>
            </a:r>
            <a:r>
              <a:rPr kumimoji="1" lang="en-US" altLang="ja-JP" dirty="0" smtClean="0"/>
              <a:t>: </a:t>
            </a:r>
            <a:r>
              <a:rPr lang="ja-JP" altLang="en-US" dirty="0" smtClean="0"/>
              <a:t>高</a:t>
            </a:r>
            <a:r>
              <a:rPr lang="ja-JP" altLang="en-US" dirty="0" smtClean="0"/>
              <a:t>橋</a:t>
            </a:r>
            <a:endParaRPr lang="en-US" altLang="ja-JP" dirty="0" smtClean="0"/>
          </a:p>
          <a:p>
            <a:r>
              <a:rPr kumimoji="1" lang="ja-JP" altLang="en-US" dirty="0" smtClean="0"/>
              <a:t>解答作</a:t>
            </a:r>
            <a:r>
              <a:rPr kumimoji="1" lang="ja-JP" altLang="en-US" dirty="0" smtClean="0"/>
              <a:t>成</a:t>
            </a:r>
            <a:r>
              <a:rPr kumimoji="1" lang="en-US" altLang="ja-JP" dirty="0" smtClean="0"/>
              <a:t>: </a:t>
            </a:r>
            <a:r>
              <a:rPr kumimoji="1" lang="ja-JP" altLang="en-US" dirty="0" smtClean="0"/>
              <a:t>岩田</a:t>
            </a:r>
            <a:r>
              <a:rPr kumimoji="1" lang="en-US" altLang="ja-JP" dirty="0" smtClean="0"/>
              <a:t>, </a:t>
            </a:r>
            <a:r>
              <a:rPr kumimoji="1" lang="ja-JP" altLang="en-US" dirty="0" smtClean="0"/>
              <a:t>高橋</a:t>
            </a:r>
            <a:endParaRPr kumimoji="1" lang="en-US" altLang="ja-JP" dirty="0" smtClean="0"/>
          </a:p>
          <a:p>
            <a:r>
              <a:rPr lang="ja-JP" altLang="en-US" dirty="0" smtClean="0"/>
              <a:t>解</a:t>
            </a:r>
            <a:r>
              <a:rPr lang="ja-JP" altLang="en-US" dirty="0" smtClean="0"/>
              <a:t>説</a:t>
            </a:r>
            <a:r>
              <a:rPr lang="en-US" altLang="ja-JP" dirty="0" smtClean="0"/>
              <a:t>: </a:t>
            </a:r>
            <a:r>
              <a:rPr lang="ja-JP" altLang="en-US" dirty="0" smtClean="0"/>
              <a:t>高橋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問題</a:t>
            </a:r>
            <a:endParaRPr kumimoji="1" lang="ja-JP" altLang="en-US" dirty="0"/>
          </a:p>
        </p:txBody>
      </p:sp>
      <p:sp>
        <p:nvSpPr>
          <p:cNvPr id="5" name="コンテンツ プレースホルダ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平面グラフが与えられる</a:t>
            </a:r>
            <a:endParaRPr kumimoji="1" lang="en-US" altLang="ja-JP" dirty="0" smtClean="0"/>
          </a:p>
          <a:p>
            <a:r>
              <a:rPr lang="ja-JP" altLang="en-US" dirty="0" smtClean="0"/>
              <a:t>辺</a:t>
            </a:r>
            <a:r>
              <a:rPr lang="ja-JP" altLang="en-US" dirty="0" smtClean="0"/>
              <a:t>で</a:t>
            </a:r>
            <a:r>
              <a:rPr lang="ja-JP" altLang="en-US" dirty="0" smtClean="0"/>
              <a:t>囲まれ</a:t>
            </a:r>
            <a:r>
              <a:rPr lang="ja-JP" altLang="en-US" dirty="0" smtClean="0"/>
              <a:t>た領域それぞれにねこさんがいる</a:t>
            </a:r>
            <a:endParaRPr kumimoji="1" lang="en-US" altLang="ja-JP" dirty="0" smtClean="0"/>
          </a:p>
          <a:p>
            <a:r>
              <a:rPr lang="ja-JP" altLang="en-US" dirty="0" smtClean="0"/>
              <a:t>いくつか</a:t>
            </a:r>
            <a:r>
              <a:rPr lang="ja-JP" altLang="en-US" dirty="0" smtClean="0"/>
              <a:t>の辺を取り除いて、ねこさんが逃げられるようにしたい</a:t>
            </a:r>
            <a:endParaRPr lang="en-US" altLang="ja-JP" dirty="0" smtClean="0"/>
          </a:p>
          <a:p>
            <a:r>
              <a:rPr kumimoji="1" lang="ja-JP" altLang="en-US" dirty="0" smtClean="0"/>
              <a:t>取り除くべ</a:t>
            </a:r>
            <a:r>
              <a:rPr kumimoji="1" lang="ja-JP" altLang="en-US" dirty="0" smtClean="0"/>
              <a:t>き辺の長さの和を最小化せよ</a:t>
            </a:r>
            <a:endParaRPr kumimoji="1" lang="ja-JP" altLang="en-US" dirty="0"/>
          </a:p>
        </p:txBody>
      </p:sp>
      <p:pic>
        <p:nvPicPr>
          <p:cNvPr id="7" name="コンテンツ プレースホルダ 3" descr="syc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92080" y="3604202"/>
            <a:ext cx="3491880" cy="3253797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ねこさんの逃走ルートは平面双対グラフのパスになる</a:t>
            </a:r>
            <a:endParaRPr kumimoji="1" lang="en-US" altLang="ja-JP" dirty="0" smtClean="0"/>
          </a:p>
          <a:p>
            <a:r>
              <a:rPr lang="ja-JP" altLang="en-US" dirty="0" smtClean="0"/>
              <a:t>逃</a:t>
            </a:r>
            <a:r>
              <a:rPr lang="ja-JP" altLang="en-US" dirty="0" smtClean="0"/>
              <a:t>走に使う辺の長さの和を最小化 </a:t>
            </a:r>
            <a:r>
              <a:rPr lang="ja-JP" altLang="en-US" dirty="0" smtClean="0"/>
              <a:t>→</a:t>
            </a:r>
            <a:r>
              <a:rPr lang="en-US" altLang="ja-JP" dirty="0" smtClean="0"/>
              <a:t> </a:t>
            </a:r>
            <a:r>
              <a:rPr lang="ja-JP" altLang="en-US" dirty="0" smtClean="0"/>
              <a:t>最小全域木</a:t>
            </a:r>
            <a:endParaRPr lang="en-US" altLang="ja-JP" dirty="0" smtClean="0"/>
          </a:p>
          <a:p>
            <a:r>
              <a:rPr kumimoji="1" lang="ja-JP" altLang="en-US" dirty="0" smtClean="0"/>
              <a:t>しか</a:t>
            </a:r>
            <a:r>
              <a:rPr kumimoji="1" lang="ja-JP" altLang="en-US" dirty="0" smtClean="0"/>
              <a:t>し平面双対グラフを作るのはわりとたいへん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解法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（たいへん）</a:t>
            </a:r>
            <a:endParaRPr kumimoji="1" lang="ja-JP" altLang="en-US" dirty="0"/>
          </a:p>
        </p:txBody>
      </p:sp>
      <p:pic>
        <p:nvPicPr>
          <p:cNvPr id="1026" name="Picture 2" descr="C:\Documents and Settings\nya\デスクトップ\syc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2852936"/>
            <a:ext cx="3312368" cy="3312369"/>
          </a:xfrm>
          <a:prstGeom prst="rect">
            <a:avLst/>
          </a:prstGeom>
          <a:noFill/>
        </p:spPr>
      </p:pic>
      <p:pic>
        <p:nvPicPr>
          <p:cNvPr id="1027" name="Picture 3" descr="C:\Documents and Settings\nya\デスクトップ\syc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2852936"/>
            <a:ext cx="3312368" cy="3312368"/>
          </a:xfrm>
          <a:prstGeom prst="rect">
            <a:avLst/>
          </a:prstGeom>
          <a:noFill/>
        </p:spPr>
      </p:pic>
      <p:sp>
        <p:nvSpPr>
          <p:cNvPr id="6" name="テキスト ボックス 5"/>
          <p:cNvSpPr txBox="1"/>
          <p:nvPr/>
        </p:nvSpPr>
        <p:spPr>
          <a:xfrm>
            <a:off x="1907704" y="5949280"/>
            <a:ext cx="1697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平面双対グラフ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508104" y="6021288"/>
            <a:ext cx="26292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平面双対グラフ上の</a:t>
            </a:r>
            <a:r>
              <a:rPr lang="en-US" altLang="ja-JP" dirty="0" smtClean="0"/>
              <a:t>MST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取り除かずに残す枝の集合を考える</a:t>
            </a:r>
            <a:endParaRPr lang="en-US" altLang="ja-JP" dirty="0" smtClean="0"/>
          </a:p>
          <a:p>
            <a:r>
              <a:rPr kumimoji="1" lang="ja-JP" altLang="en-US" dirty="0" smtClean="0"/>
              <a:t>ループが存在すると、その中に閉じた領域が必ず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つは存在するので、ねこさんが逃げられない</a:t>
            </a:r>
            <a:endParaRPr kumimoji="1" lang="en-US" altLang="ja-JP" dirty="0" smtClean="0"/>
          </a:p>
          <a:p>
            <a:r>
              <a:rPr lang="ja-JP" altLang="en-US" dirty="0" smtClean="0"/>
              <a:t>逆にル</a:t>
            </a:r>
            <a:r>
              <a:rPr lang="ja-JP" altLang="en-US" dirty="0" smtClean="0"/>
              <a:t>ープ</a:t>
            </a:r>
            <a:r>
              <a:rPr lang="ja-JP" altLang="en-US" dirty="0" smtClean="0"/>
              <a:t>が</a:t>
            </a:r>
            <a:r>
              <a:rPr lang="ja-JP" altLang="en-US" dirty="0" smtClean="0"/>
              <a:t>存</a:t>
            </a:r>
            <a:r>
              <a:rPr lang="ja-JP" altLang="en-US" dirty="0" smtClean="0"/>
              <a:t>在</a:t>
            </a:r>
            <a:r>
              <a:rPr lang="ja-JP" altLang="en-US" dirty="0" smtClean="0"/>
              <a:t>しなけれ</a:t>
            </a:r>
            <a:r>
              <a:rPr lang="ja-JP" altLang="en-US" dirty="0" smtClean="0"/>
              <a:t>ば必ず逃げられる</a:t>
            </a:r>
            <a:endParaRPr lang="en-US" altLang="ja-JP" dirty="0" smtClean="0"/>
          </a:p>
          <a:p>
            <a:r>
              <a:rPr kumimoji="1" lang="ja-JP" altLang="en-US" dirty="0" smtClean="0"/>
              <a:t>つま</a:t>
            </a:r>
            <a:r>
              <a:rPr kumimoji="1" lang="ja-JP" altLang="en-US" dirty="0" smtClean="0"/>
              <a:t>り森</a:t>
            </a:r>
            <a:r>
              <a:rPr kumimoji="1" lang="en-US" altLang="ja-JP" dirty="0" smtClean="0"/>
              <a:t>(</a:t>
            </a:r>
            <a:r>
              <a:rPr kumimoji="1" lang="ja-JP" altLang="en-US" dirty="0" smtClean="0"/>
              <a:t>木</a:t>
            </a:r>
            <a:r>
              <a:rPr kumimoji="1" lang="en-US" altLang="ja-JP" dirty="0" smtClean="0"/>
              <a:t>)</a:t>
            </a:r>
            <a:r>
              <a:rPr kumimoji="1" lang="ja-JP" altLang="en-US" dirty="0" smtClean="0"/>
              <a:t>であればよい</a:t>
            </a:r>
            <a:endParaRPr kumimoji="1" lang="en-US" altLang="ja-JP" dirty="0" smtClean="0"/>
          </a:p>
          <a:p>
            <a:r>
              <a:rPr lang="ja-JP" altLang="en-US" dirty="0" smtClean="0"/>
              <a:t>取り除</a:t>
            </a:r>
            <a:r>
              <a:rPr lang="ja-JP" altLang="en-US" dirty="0" smtClean="0"/>
              <a:t>く</a:t>
            </a:r>
            <a:r>
              <a:rPr lang="ja-JP" altLang="en-US" dirty="0" smtClean="0"/>
              <a:t>枝</a:t>
            </a:r>
            <a:r>
              <a:rPr lang="ja-JP" altLang="en-US" dirty="0" smtClean="0"/>
              <a:t>の</a:t>
            </a:r>
            <a:r>
              <a:rPr lang="ja-JP" altLang="en-US" dirty="0" smtClean="0"/>
              <a:t>重み最小</a:t>
            </a:r>
            <a:r>
              <a:rPr lang="ja-JP" altLang="en-US" dirty="0" smtClean="0"/>
              <a:t>化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= </a:t>
            </a:r>
            <a:r>
              <a:rPr lang="ja-JP" altLang="en-US" dirty="0" smtClean="0"/>
              <a:t>残</a:t>
            </a:r>
            <a:r>
              <a:rPr lang="ja-JP" altLang="en-US" dirty="0" smtClean="0"/>
              <a:t>す</a:t>
            </a:r>
            <a:r>
              <a:rPr lang="ja-JP" altLang="en-US" dirty="0" smtClean="0"/>
              <a:t>枝</a:t>
            </a:r>
            <a:r>
              <a:rPr lang="ja-JP" altLang="en-US" dirty="0" smtClean="0"/>
              <a:t>の</a:t>
            </a:r>
            <a:r>
              <a:rPr lang="ja-JP" altLang="en-US" dirty="0" smtClean="0"/>
              <a:t>重</a:t>
            </a:r>
            <a:r>
              <a:rPr lang="ja-JP" altLang="en-US" dirty="0" smtClean="0"/>
              <a:t>み最大化</a:t>
            </a:r>
            <a:endParaRPr lang="en-US" altLang="ja-JP" dirty="0" smtClean="0"/>
          </a:p>
          <a:p>
            <a:r>
              <a:rPr kumimoji="1" lang="en-US" altLang="ja-JP" dirty="0" smtClean="0"/>
              <a:t>MST</a:t>
            </a:r>
            <a:r>
              <a:rPr kumimoji="1" lang="ja-JP" altLang="en-US" dirty="0" smtClean="0"/>
              <a:t>のアルゴリズムを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重みの大きい</a:t>
            </a:r>
            <a:r>
              <a:rPr lang="ja-JP" altLang="en-US" dirty="0" smtClean="0"/>
              <a:t>順に</a:t>
            </a:r>
            <a:r>
              <a:rPr lang="ja-JP" altLang="en-US" dirty="0" smtClean="0"/>
              <a:t>適</a:t>
            </a:r>
            <a:r>
              <a:rPr lang="ja-JP" altLang="en-US" dirty="0" smtClean="0"/>
              <a:t>用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(“</a:t>
            </a:r>
            <a:r>
              <a:rPr lang="ja-JP" altLang="en-US" dirty="0" smtClean="0"/>
              <a:t>最大全域森</a:t>
            </a:r>
            <a:r>
              <a:rPr lang="en-US" altLang="ja-JP" dirty="0" smtClean="0"/>
              <a:t>”)</a:t>
            </a:r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解法</a:t>
            </a:r>
            <a:r>
              <a:rPr kumimoji="1" lang="en-US" altLang="ja-JP" dirty="0" smtClean="0"/>
              <a:t>2</a:t>
            </a:r>
            <a:r>
              <a:rPr kumimoji="1" lang="ja-JP" altLang="en-US" dirty="0" smtClean="0"/>
              <a:t>（かんたん）</a:t>
            </a:r>
            <a:endParaRPr kumimoji="1" lang="ja-JP" altLang="en-US" dirty="0"/>
          </a:p>
        </p:txBody>
      </p:sp>
      <p:pic>
        <p:nvPicPr>
          <p:cNvPr id="8" name="Picture 4" descr="C:\Documents and Settings\nya\デスクトップ\syc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3140968"/>
            <a:ext cx="3842792" cy="38427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Submission: 16 runs, 9 teams</a:t>
            </a:r>
          </a:p>
          <a:p>
            <a:r>
              <a:rPr kumimoji="1" lang="en-US" altLang="ja-JP" dirty="0" smtClean="0"/>
              <a:t>Accept: 8 teams</a:t>
            </a:r>
            <a:endParaRPr lang="en-US" altLang="ja-JP" dirty="0" smtClean="0"/>
          </a:p>
          <a:p>
            <a:r>
              <a:rPr kumimoji="1" lang="en-US" altLang="ja-JP" dirty="0" smtClean="0"/>
              <a:t>First Submission: #35 (112min, WA)</a:t>
            </a:r>
          </a:p>
          <a:p>
            <a:r>
              <a:rPr lang="en-US" altLang="ja-JP" dirty="0" smtClean="0"/>
              <a:t>First Accept:</a:t>
            </a:r>
            <a:r>
              <a:rPr lang="en-US" altLang="ja-JP" dirty="0" smtClean="0"/>
              <a:t> </a:t>
            </a:r>
            <a:r>
              <a:rPr lang="en-US" altLang="ja-JP" dirty="0" smtClean="0"/>
              <a:t>#35 (171min)</a:t>
            </a:r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結果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解法</a:t>
            </a:r>
            <a:r>
              <a:rPr lang="en-US" altLang="ja-JP" dirty="0" smtClean="0"/>
              <a:t>1</a:t>
            </a:r>
            <a:r>
              <a:rPr lang="ja-JP" altLang="en-US" dirty="0" smtClean="0"/>
              <a:t>と解法</a:t>
            </a:r>
            <a:r>
              <a:rPr lang="en-US" altLang="ja-JP" dirty="0" smtClean="0"/>
              <a:t>2</a:t>
            </a:r>
            <a:r>
              <a:rPr lang="ja-JP" altLang="en-US" dirty="0" smtClean="0"/>
              <a:t>は互</a:t>
            </a:r>
            <a:r>
              <a:rPr lang="ja-JP" altLang="en-US" dirty="0" smtClean="0"/>
              <a:t>いに</a:t>
            </a:r>
            <a:r>
              <a:rPr lang="ja-JP" altLang="en-US" dirty="0" smtClean="0"/>
              <a:t>双対な問題を解いています</a:t>
            </a:r>
            <a:endParaRPr lang="en-US" altLang="ja-JP" dirty="0" smtClean="0"/>
          </a:p>
          <a:p>
            <a:r>
              <a:rPr lang="ja-JP" altLang="en-US" dirty="0" smtClean="0"/>
              <a:t>マトロイドの双対定理を使うと、片方の解法から他方の解法が直ちに導出できます</a:t>
            </a:r>
            <a:endParaRPr lang="en-US" altLang="ja-JP" dirty="0" smtClean="0"/>
          </a:p>
          <a:p>
            <a:r>
              <a:rPr kumimoji="1" lang="ja-JP" altLang="en-US" dirty="0" smtClean="0"/>
              <a:t>興味</a:t>
            </a:r>
            <a:r>
              <a:rPr kumimoji="1" lang="ja-JP" altLang="en-US" dirty="0" smtClean="0"/>
              <a:t>の</a:t>
            </a:r>
            <a:r>
              <a:rPr kumimoji="1" lang="ja-JP" altLang="en-US" dirty="0" smtClean="0"/>
              <a:t>ある人</a:t>
            </a:r>
            <a:r>
              <a:rPr kumimoji="1" lang="ja-JP" altLang="en-US" dirty="0" smtClean="0"/>
              <a:t>は</a:t>
            </a:r>
            <a:r>
              <a:rPr kumimoji="1" lang="ja-JP" altLang="en-US" dirty="0" smtClean="0"/>
              <a:t>調べてみてください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おまけ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入力の平面グラフを作るのが大変だったのに、想定解法は幾何情報を（長さ以外）使わないのでちょっとかなしいです。誰か平面双対グラフ作って</a:t>
            </a:r>
            <a:r>
              <a:rPr lang="ja-JP" altLang="en-US" dirty="0" smtClean="0"/>
              <a:t>。</a:t>
            </a:r>
            <a:endParaRPr lang="en-US" altLang="ja-JP" dirty="0" smtClean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おまけ </a:t>
            </a:r>
            <a:r>
              <a:rPr kumimoji="1" lang="en-US" altLang="ja-JP" dirty="0" smtClean="0"/>
              <a:t>(cont.)</a:t>
            </a:r>
            <a:endParaRPr kumimoji="1" lang="ja-JP" altLang="en-US" dirty="0"/>
          </a:p>
        </p:txBody>
      </p:sp>
      <p:pic>
        <p:nvPicPr>
          <p:cNvPr id="2050" name="Picture 2" descr="C:\Documents and Settings\nya\デスクトップ\otsu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2780928"/>
            <a:ext cx="3721589" cy="35283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ビジネス">
  <a:themeElements>
    <a:clrScheme name="ビジネス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ビジネス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ビジネス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0</TotalTime>
  <Words>498</Words>
  <Application>Microsoft Office PowerPoint</Application>
  <PresentationFormat>画面に合わせる (4:3)</PresentationFormat>
  <Paragraphs>40</Paragraphs>
  <Slides>7</Slides>
  <Notes>7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8" baseType="lpstr">
      <vt:lpstr>ビジネス</vt:lpstr>
      <vt:lpstr>Save Your Cat</vt:lpstr>
      <vt:lpstr>問題</vt:lpstr>
      <vt:lpstr>解法1（たいへん）</vt:lpstr>
      <vt:lpstr>解法2（かんたん）</vt:lpstr>
      <vt:lpstr>結果</vt:lpstr>
      <vt:lpstr>おまけ</vt:lpstr>
      <vt:lpstr>おまけ (cont.)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2010-09-23T04:29:59Z</dcterms:created>
  <dcterms:modified xsi:type="dcterms:W3CDTF">2010-09-23T04:30:03Z</dcterms:modified>
</cp:coreProperties>
</file>