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notesMasterIdLst>
    <p:notesMasterId r:id="rId10"/>
  </p:notesMasterIdLst>
  <p:sldIdLst>
    <p:sldId id="256" r:id="rId2"/>
    <p:sldId id="258" r:id="rId3"/>
    <p:sldId id="263" r:id="rId4"/>
    <p:sldId id="259" r:id="rId5"/>
    <p:sldId id="257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91C50-D176-4EE7-A3A3-ADE6C1936B86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62492-007A-4B55-9FA5-A10109BD168D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62492-007A-4B55-9FA5-A10109BD168D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58FACCA-CC86-438B-92D4-11F6B92A6C50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3E89548-0F6F-42B6-9A41-316BF54266F8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Problem D</a:t>
            </a:r>
            <a:br>
              <a:rPr kumimoji="1" lang="en-US" altLang="ja-JP" dirty="0" smtClean="0"/>
            </a:br>
            <a:r>
              <a:rPr kumimoji="1" lang="en-US" altLang="ja-JP" dirty="0" smtClean="0"/>
              <a:t>Dice Room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5715008" y="3786190"/>
            <a:ext cx="2700302" cy="1357322"/>
          </a:xfrm>
        </p:spPr>
        <p:txBody>
          <a:bodyPr>
            <a:normAutofit lnSpcReduction="10000"/>
          </a:bodyPr>
          <a:lstStyle/>
          <a:p>
            <a:pPr algn="l"/>
            <a:r>
              <a:rPr lang="ja-JP" altLang="en-US" dirty="0" smtClean="0"/>
              <a:t>原案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: </a:t>
            </a:r>
            <a:r>
              <a:rPr lang="ja-JP" altLang="en-US" dirty="0" smtClean="0"/>
              <a:t>岩田</a:t>
            </a:r>
            <a:r>
              <a:rPr lang="en-US" altLang="ja-JP" dirty="0" smtClean="0"/>
              <a:t>, </a:t>
            </a:r>
            <a:r>
              <a:rPr lang="ja-JP" altLang="en-US" dirty="0" smtClean="0"/>
              <a:t>山口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文章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高橋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問題文が間違っていました</a:t>
            </a:r>
            <a:r>
              <a:rPr kumimoji="1" lang="en-US" altLang="ja-JP" dirty="0" smtClean="0"/>
              <a:t>…</a:t>
            </a:r>
            <a:r>
              <a:rPr lang="en-US" altLang="ja-JP" dirty="0" smtClean="0"/>
              <a:t>…</a:t>
            </a:r>
            <a:r>
              <a:rPr lang="ja-JP" altLang="en-US" dirty="0" smtClean="0"/>
              <a:t> ごめんなさい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解答</a:t>
            </a:r>
            <a:r>
              <a:rPr lang="ja-JP" altLang="en-US" dirty="0" smtClean="0"/>
              <a:t>作成者と文章作成者の意見の相違</a:t>
            </a:r>
            <a:endParaRPr kumimoji="1"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We’re sorry…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How to win Japan </a:t>
            </a:r>
            <a:r>
              <a:rPr lang="en-US" altLang="ja-JP" dirty="0" err="1" smtClean="0"/>
              <a:t>Regionals</a:t>
            </a:r>
            <a:endParaRPr kumimoji="1" lang="ja-JP" altLang="en-US" dirty="0"/>
          </a:p>
        </p:txBody>
      </p:sp>
      <p:pic>
        <p:nvPicPr>
          <p:cNvPr id="4" name="Picture 2" descr="C:\Documents and Settings\nya\Local Settings\Temporary Internet Files\Content.IE5\IXMFUZ0D\MP9004386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714488"/>
            <a:ext cx="64008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How to win Japan </a:t>
            </a:r>
            <a:r>
              <a:rPr lang="en-US" altLang="ja-JP" dirty="0" err="1" smtClean="0"/>
              <a:t>Regionals</a:t>
            </a:r>
            <a:endParaRPr kumimoji="1" lang="ja-JP" altLang="en-US" dirty="0"/>
          </a:p>
        </p:txBody>
      </p:sp>
      <p:sp>
        <p:nvSpPr>
          <p:cNvPr id="5" name="コンテンツ プレースホルダ 1"/>
          <p:cNvSpPr txBox="1">
            <a:spLocks/>
          </p:cNvSpPr>
          <p:nvPr/>
        </p:nvSpPr>
        <p:spPr>
          <a:xfrm>
            <a:off x="428596" y="1428736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24078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1" lang="en-US" altLang="ja-JP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ICPC</a:t>
            </a:r>
            <a:r>
              <a:rPr kumimoji="1" lang="ja-JP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日本サイトは</a:t>
            </a:r>
            <a:r>
              <a:rPr kumimoji="1" lang="ja-JP" altLang="en-US" sz="27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ダイスがよく出ます</a:t>
            </a:r>
            <a:endParaRPr kumimoji="1" lang="en-US" altLang="ja-JP" sz="27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80110" marR="0" lvl="1" indent="-514350" algn="l" defTabSz="914400" rtl="0" eaLnBrk="1" fontAlgn="auto" latinLnBrk="0" hangingPunct="1">
              <a:lnSpc>
                <a:spcPct val="100000"/>
              </a:lnSpc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Tx/>
              <a:buFont typeface="Verdana"/>
              <a:buChar char="◦"/>
              <a:tabLst/>
              <a:defRPr/>
            </a:pPr>
            <a:r>
              <a:rPr kumimoji="1" lang="en-US" altLang="ja-JP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2008 </a:t>
            </a:r>
            <a:r>
              <a:rPr kumimoji="1" lang="en-US" altLang="ja-JP" sz="23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Aizu</a:t>
            </a:r>
            <a:r>
              <a:rPr kumimoji="1" lang="en-US" altLang="ja-JP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</a:t>
            </a:r>
          </a:p>
          <a:p>
            <a:pPr marL="880110" marR="0" lvl="1" indent="-514350" algn="l" defTabSz="914400" rtl="0" eaLnBrk="1" fontAlgn="auto" latinLnBrk="0" hangingPunct="1">
              <a:lnSpc>
                <a:spcPct val="100000"/>
              </a:lnSpc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Tx/>
              <a:buFont typeface="Verdana"/>
              <a:buChar char="◦"/>
              <a:tabLst/>
              <a:defRPr/>
            </a:pPr>
            <a:r>
              <a:rPr kumimoji="1" lang="en-US" altLang="ja-JP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2006 Yokohama C</a:t>
            </a:r>
          </a:p>
          <a:p>
            <a:pPr marL="880110" marR="0" lvl="1" indent="-514350" algn="l" defTabSz="914400" rtl="0" eaLnBrk="1" fontAlgn="auto" latinLnBrk="0" hangingPunct="1">
              <a:lnSpc>
                <a:spcPct val="100000"/>
              </a:lnSpc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Tx/>
              <a:buFont typeface="Verdana"/>
              <a:buChar char="◦"/>
              <a:tabLst/>
              <a:defRPr/>
            </a:pPr>
            <a:r>
              <a:rPr kumimoji="1" lang="en-US" altLang="ja-JP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2005 Tokyo C</a:t>
            </a:r>
          </a:p>
          <a:p>
            <a:pPr marL="880110" marR="0" lvl="1" indent="-514350" algn="l" defTabSz="914400" rtl="0" eaLnBrk="1" fontAlgn="auto" latinLnBrk="0" hangingPunct="1">
              <a:lnSpc>
                <a:spcPct val="100000"/>
              </a:lnSpc>
              <a:spcBef>
                <a:spcPts val="324"/>
              </a:spcBef>
              <a:spcAft>
                <a:spcPts val="0"/>
              </a:spcAft>
              <a:buClr>
                <a:schemeClr val="accent1"/>
              </a:buClr>
              <a:buSzTx/>
              <a:buFont typeface="Verdana"/>
              <a:buChar char="◦"/>
              <a:tabLst/>
              <a:defRPr/>
            </a:pPr>
            <a:r>
              <a:rPr kumimoji="1" lang="en-US" altLang="ja-JP" sz="2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2004 Ehime E</a:t>
            </a:r>
          </a:p>
          <a:p>
            <a:pPr marL="624078" marR="0" lvl="0" indent="-51435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1" lang="ja-JP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コンテストに本物のダイスを持ち込むのも手</a:t>
            </a:r>
            <a:endParaRPr kumimoji="1" lang="ja-JP" altLang="en-US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 descr="Dice_fig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0326" y="1357298"/>
            <a:ext cx="4173674" cy="4500594"/>
          </a:xfrm>
          <a:prstGeom prst="rect">
            <a:avLst/>
          </a:prstGeom>
        </p:spPr>
      </p:pic>
      <p:pic>
        <p:nvPicPr>
          <p:cNvPr id="23" name="図 22" descr="Dice_fig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57298"/>
            <a:ext cx="4173674" cy="4500594"/>
          </a:xfrm>
          <a:prstGeom prst="rect">
            <a:avLst/>
          </a:prstGeom>
        </p:spPr>
      </p:pic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Dice Room</a:t>
            </a:r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2514034" y="2125891"/>
            <a:ext cx="642942" cy="21431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272407" y="2913981"/>
            <a:ext cx="642942" cy="21431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352007" y="3331315"/>
            <a:ext cx="285752" cy="50006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2233779" y="3049961"/>
            <a:ext cx="642942" cy="57150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474851" y="4019605"/>
            <a:ext cx="642942" cy="57150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2048184" y="2679301"/>
            <a:ext cx="642942" cy="21431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5678409" y="2950606"/>
            <a:ext cx="285752" cy="50006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215206" y="4643446"/>
            <a:ext cx="642942" cy="57150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6429388" y="4857760"/>
            <a:ext cx="642942" cy="57150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5532366" y="2199245"/>
            <a:ext cx="642942" cy="21431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7995575" y="3606455"/>
            <a:ext cx="642942" cy="57150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右矢印 19"/>
          <p:cNvSpPr/>
          <p:nvPr/>
        </p:nvSpPr>
        <p:spPr>
          <a:xfrm>
            <a:off x="4053468" y="3253809"/>
            <a:ext cx="1000132" cy="8572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下カーブ矢印 20"/>
          <p:cNvSpPr/>
          <p:nvPr/>
        </p:nvSpPr>
        <p:spPr>
          <a:xfrm>
            <a:off x="1214414" y="928670"/>
            <a:ext cx="1785950" cy="85725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Dice :: </a:t>
            </a:r>
            <a:r>
              <a:rPr kumimoji="1" lang="en-US" altLang="ja-JP" dirty="0" err="1" smtClean="0"/>
              <a:t>bool</a:t>
            </a:r>
            <a:r>
              <a:rPr kumimoji="1" lang="en-US" altLang="ja-JP" dirty="0" smtClean="0"/>
              <a:t>[6][3][3]</a:t>
            </a:r>
          </a:p>
          <a:p>
            <a:r>
              <a:rPr lang="en-US" altLang="ja-JP" dirty="0" err="1" smtClean="0"/>
              <a:t>rotX</a:t>
            </a:r>
            <a:r>
              <a:rPr lang="en-US" altLang="ja-JP" dirty="0" smtClean="0"/>
              <a:t>+ : </a:t>
            </a:r>
            <a:r>
              <a:rPr lang="ja-JP" altLang="en-US" dirty="0" smtClean="0"/>
              <a:t>右方向に回す</a:t>
            </a:r>
            <a:endParaRPr lang="en-US" altLang="ja-JP" dirty="0" smtClean="0"/>
          </a:p>
          <a:p>
            <a:r>
              <a:rPr lang="en-US" altLang="ja-JP" dirty="0" err="1" smtClean="0"/>
              <a:t>rotY</a:t>
            </a:r>
            <a:r>
              <a:rPr lang="en-US" altLang="ja-JP" dirty="0" smtClean="0"/>
              <a:t>+ : </a:t>
            </a:r>
            <a:r>
              <a:rPr lang="ja-JP" altLang="en-US" dirty="0" smtClean="0"/>
              <a:t>上方向に回す</a:t>
            </a:r>
            <a:endParaRPr lang="en-US" altLang="ja-JP" dirty="0" smtClean="0"/>
          </a:p>
          <a:p>
            <a:r>
              <a:rPr lang="en-US" altLang="ja-JP" dirty="0" err="1" smtClean="0"/>
              <a:t>rotX</a:t>
            </a:r>
            <a:r>
              <a:rPr lang="en-US" altLang="ja-JP" dirty="0" smtClean="0"/>
              <a:t>- = (</a:t>
            </a:r>
            <a:r>
              <a:rPr lang="en-US" altLang="ja-JP" dirty="0" err="1" smtClean="0"/>
              <a:t>rotX</a:t>
            </a:r>
            <a:r>
              <a:rPr lang="en-US" altLang="ja-JP" dirty="0" smtClean="0"/>
              <a:t>+)^3 </a:t>
            </a:r>
            <a:r>
              <a:rPr lang="ja-JP" altLang="en-US" dirty="0" smtClean="0"/>
              <a:t>で実装できる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Roll a Die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785918" y="4286256"/>
            <a:ext cx="515718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ダイスを見ながらがんばる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無かったら</a:t>
            </a:r>
            <a:r>
              <a:rPr lang="ja-JP" altLang="en-US" sz="3200" dirty="0"/>
              <a:t>紙</a:t>
            </a:r>
            <a:r>
              <a:rPr lang="ja-JP" altLang="en-US" sz="3200" dirty="0" smtClean="0"/>
              <a:t>で</a:t>
            </a:r>
            <a:r>
              <a:rPr lang="ja-JP" altLang="en-US" sz="3200" dirty="0"/>
              <a:t>ダイス</a:t>
            </a:r>
            <a:r>
              <a:rPr lang="ja-JP" altLang="en-US" sz="3200" dirty="0" smtClean="0"/>
              <a:t>を作る</a:t>
            </a:r>
            <a:r>
              <a:rPr lang="en-US" altLang="ja-JP" sz="3200" dirty="0" smtClean="0"/>
              <a:t>!</a:t>
            </a:r>
            <a:endParaRPr kumimoji="1" lang="ja-JP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実は多くとも</a:t>
            </a:r>
            <a:r>
              <a:rPr lang="en-US" altLang="ja-JP" dirty="0" smtClean="0"/>
              <a:t>3</a:t>
            </a:r>
            <a:r>
              <a:rPr lang="ja-JP" altLang="en-US" dirty="0" smtClean="0"/>
              <a:t>回で条件を満たす</a:t>
            </a:r>
            <a:r>
              <a:rPr lang="en-US" altLang="ja-JP" dirty="0" smtClean="0"/>
              <a:t>!</a:t>
            </a:r>
          </a:p>
          <a:p>
            <a:r>
              <a:rPr kumimoji="1" lang="ja-JP" altLang="en-US" dirty="0" smtClean="0"/>
              <a:t>全探索</a:t>
            </a:r>
            <a:r>
              <a:rPr kumimoji="1" lang="ja-JP" altLang="en-US" dirty="0" smtClean="0"/>
              <a:t>して</a:t>
            </a:r>
            <a:r>
              <a:rPr kumimoji="1" lang="ja-JP" altLang="en-US" dirty="0" smtClean="0"/>
              <a:t>も </a:t>
            </a:r>
            <a:r>
              <a:rPr kumimoji="1" lang="en-US" altLang="ja-JP" dirty="0" smtClean="0"/>
              <a:t>4^3 = 64 </a:t>
            </a:r>
            <a:r>
              <a:rPr kumimoji="1" lang="ja-JP" altLang="en-US" dirty="0" smtClean="0"/>
              <a:t>通りしかない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kumimoji="1" lang="ja-JP" altLang="en-US" dirty="0" smtClean="0"/>
              <a:t>幅優先探索やダイクストラでももちろん</a:t>
            </a:r>
            <a:r>
              <a:rPr kumimoji="1" lang="en-US" altLang="ja-JP" dirty="0" smtClean="0"/>
              <a:t>OK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Minimum Rolls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Clarified: ~150min</a:t>
            </a:r>
          </a:p>
          <a:p>
            <a:r>
              <a:rPr kumimoji="1" lang="en-US" altLang="ja-JP" dirty="0" smtClean="0"/>
              <a:t>Submissions: 12 teams</a:t>
            </a:r>
          </a:p>
          <a:p>
            <a:r>
              <a:rPr lang="en-US" altLang="ja-JP" dirty="0" smtClean="0"/>
              <a:t>Accepts: 11 teams</a:t>
            </a:r>
          </a:p>
          <a:p>
            <a:r>
              <a:rPr kumimoji="1" lang="en-US" altLang="ja-JP" dirty="0" smtClean="0"/>
              <a:t>First Accept: </a:t>
            </a:r>
            <a:r>
              <a:rPr kumimoji="1" lang="en-US" altLang="ja-JP" dirty="0" err="1" smtClean="0"/>
              <a:t>zerohachi</a:t>
            </a:r>
            <a:r>
              <a:rPr kumimoji="1" lang="en-US" altLang="ja-JP" dirty="0" smtClean="0"/>
              <a:t> (156min)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Stats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174</Words>
  <Application>Microsoft Office PowerPoint</Application>
  <PresentationFormat>画面に合わせる (4:3)</PresentationFormat>
  <Paragraphs>41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ビジネス</vt:lpstr>
      <vt:lpstr>Problem D Dice Room</vt:lpstr>
      <vt:lpstr>We’re sorry…</vt:lpstr>
      <vt:lpstr>How to win Japan Regionals</vt:lpstr>
      <vt:lpstr>How to win Japan Regionals</vt:lpstr>
      <vt:lpstr>Dice Room</vt:lpstr>
      <vt:lpstr>Roll a Die</vt:lpstr>
      <vt:lpstr>Minimum Rolls</vt:lpstr>
      <vt:lpstr>Stats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2010-11-28T07:12:19Z</dcterms:created>
  <dcterms:modified xsi:type="dcterms:W3CDTF">2010-11-28T07:57:50Z</dcterms:modified>
</cp:coreProperties>
</file>