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1" r:id="rId6"/>
    <p:sldId id="260" r:id="rId7"/>
    <p:sldId id="259" r:id="rId8"/>
    <p:sldId id="262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2008/10/19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Problem A : Everlasting...?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泉</a:t>
            </a:r>
            <a:endParaRPr kumimoji="1" lang="en-US" altLang="ja-JP" dirty="0" smtClean="0"/>
          </a:p>
          <a:p>
            <a:r>
              <a:rPr lang="ja-JP" altLang="en-US" dirty="0" smtClean="0"/>
              <a:t>模範解答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黄・野田</a:t>
            </a:r>
            <a:endParaRPr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“f(n) = (n </a:t>
            </a:r>
            <a:r>
              <a:rPr lang="ja-JP" altLang="en-US" dirty="0" smtClean="0"/>
              <a:t>の最大素因数</a:t>
            </a:r>
            <a:r>
              <a:rPr lang="en-US" altLang="ja-JP" dirty="0" smtClean="0"/>
              <a:t>) − (</a:t>
            </a:r>
            <a:r>
              <a:rPr lang="en-US" dirty="0" smtClean="0"/>
              <a:t>n </a:t>
            </a:r>
            <a:r>
              <a:rPr lang="ja-JP" altLang="en-US" dirty="0" smtClean="0"/>
              <a:t>のそれ以外の素因数の和</a:t>
            </a:r>
            <a:r>
              <a:rPr lang="en-US" altLang="ja-JP" dirty="0" smtClean="0"/>
              <a:t>) “</a:t>
            </a:r>
            <a:r>
              <a:rPr lang="ja-JP" altLang="en-US" dirty="0" smtClean="0"/>
              <a:t>と定義する</a:t>
            </a:r>
            <a:endParaRPr lang="en-US" altLang="ja-JP" dirty="0" smtClean="0"/>
          </a:p>
          <a:p>
            <a:pPr lvl="1"/>
            <a:r>
              <a:rPr lang="en-US" dirty="0" smtClean="0"/>
              <a:t>f(20) = f(2² × 5) = 5 − 2 = 3</a:t>
            </a:r>
          </a:p>
          <a:p>
            <a:pPr lvl="1"/>
            <a:r>
              <a:rPr lang="en-US" dirty="0" smtClean="0"/>
              <a:t>f(30) = f(2 × 3 × 5) = 5 − (2 + 3) = 0</a:t>
            </a:r>
          </a:p>
          <a:p>
            <a:pPr lvl="1"/>
            <a:r>
              <a:rPr lang="en-US" dirty="0" smtClean="0"/>
              <a:t>f(210) = f(2 × 3 × 5 × 7) = 7 − (2 + 3 + 5) = −3</a:t>
            </a:r>
          </a:p>
          <a:p>
            <a:endParaRPr kumimoji="1" lang="en-US" altLang="ja-JP" dirty="0" smtClean="0"/>
          </a:p>
          <a:p>
            <a:r>
              <a:rPr kumimoji="1" lang="ja-JP" altLang="en-US" dirty="0" smtClean="0"/>
              <a:t>与えられる</a:t>
            </a:r>
            <a:r>
              <a:rPr kumimoji="1" lang="en-US" altLang="ja-JP" dirty="0" smtClean="0"/>
              <a:t>”a”</a:t>
            </a:r>
            <a:r>
              <a:rPr kumimoji="1" lang="ja-JP" altLang="en-US" dirty="0" err="1" smtClean="0"/>
              <a:t>、</a:t>
            </a:r>
            <a:r>
              <a:rPr kumimoji="1" lang="en-US" altLang="ja-JP" dirty="0" smtClean="0"/>
              <a:t>”b”</a:t>
            </a:r>
            <a:r>
              <a:rPr kumimoji="1" lang="ja-JP" altLang="en-US" dirty="0" smtClean="0"/>
              <a:t>のうち、</a:t>
            </a:r>
            <a:r>
              <a:rPr kumimoji="1" lang="en-US" altLang="ja-JP" dirty="0" smtClean="0"/>
              <a:t>f(a)</a:t>
            </a:r>
            <a:r>
              <a:rPr kumimoji="1" lang="ja-JP" altLang="en-US" dirty="0" smtClean="0"/>
              <a:t>と</a:t>
            </a:r>
            <a:r>
              <a:rPr kumimoji="1" lang="en-US" altLang="ja-JP" dirty="0" smtClean="0"/>
              <a:t>f(b)</a:t>
            </a:r>
            <a:r>
              <a:rPr kumimoji="1" lang="ja-JP" altLang="en-US" dirty="0" smtClean="0"/>
              <a:t>のどちらが小さくなるか求めよ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まず</a:t>
            </a:r>
            <a:r>
              <a:rPr kumimoji="1" lang="en-US" altLang="ja-JP" dirty="0" smtClean="0"/>
              <a:t>f(n)</a:t>
            </a:r>
            <a:r>
              <a:rPr kumimoji="1" lang="ja-JP" altLang="en-US" dirty="0" smtClean="0"/>
              <a:t>の計算ルーチンを書く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n</a:t>
            </a:r>
            <a:r>
              <a:rPr lang="ja-JP" altLang="en-US" dirty="0" smtClean="0"/>
              <a:t>の値は</a:t>
            </a:r>
            <a:r>
              <a:rPr lang="en-US" altLang="ja-JP" dirty="0" smtClean="0"/>
              <a:t>100</a:t>
            </a:r>
            <a:r>
              <a:rPr lang="ja-JP" altLang="en-US" dirty="0" smtClean="0"/>
              <a:t>万以下のため、素因数を計算する際に</a:t>
            </a:r>
            <a:r>
              <a:rPr lang="en-US" altLang="ja-JP" dirty="0" smtClean="0"/>
              <a:t>2</a:t>
            </a:r>
            <a:r>
              <a:rPr lang="ja-JP" altLang="en-US" dirty="0" smtClean="0"/>
              <a:t>～</a:t>
            </a:r>
            <a:r>
              <a:rPr lang="en-US" altLang="ja-JP" dirty="0" smtClean="0"/>
              <a:t>100</a:t>
            </a:r>
            <a:r>
              <a:rPr lang="ja-JP" altLang="en-US" dirty="0" smtClean="0"/>
              <a:t>万まで全てループさせても良い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素数表を作るより簡単</a:t>
            </a:r>
            <a:endParaRPr lang="en-US" altLang="ja-JP" dirty="0" smtClean="0"/>
          </a:p>
          <a:p>
            <a:pPr lvl="2"/>
            <a:endParaRPr lang="en-US" altLang="ja-JP" dirty="0" smtClean="0"/>
          </a:p>
          <a:p>
            <a:r>
              <a:rPr lang="ja-JP" altLang="en-US" dirty="0" smtClean="0"/>
              <a:t>比較する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よくある間違い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素数表の作成ミス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ループ上限値の設定ミス</a:t>
            </a:r>
            <a:endParaRPr lang="en-US" altLang="ja-JP" dirty="0" smtClean="0"/>
          </a:p>
          <a:p>
            <a:pPr lvl="2"/>
            <a:r>
              <a:rPr lang="en-US" altLang="ja-JP" dirty="0" err="1" smtClean="0"/>
              <a:t>Sqrt</a:t>
            </a:r>
            <a:r>
              <a:rPr lang="en-US" altLang="ja-JP" dirty="0" smtClean="0"/>
              <a:t>(MAX)</a:t>
            </a:r>
          </a:p>
          <a:p>
            <a:pPr lvl="2"/>
            <a:r>
              <a:rPr kumimoji="1" lang="en-US" altLang="ja-JP" dirty="0" smtClean="0"/>
              <a:t>5000000? 800?</a:t>
            </a:r>
          </a:p>
          <a:p>
            <a:pPr lvl="2"/>
            <a:r>
              <a:rPr lang="ja-JP" altLang="en-US" dirty="0" smtClean="0"/>
              <a:t>その他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添え字の間違い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“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” </a:t>
            </a:r>
            <a:r>
              <a:rPr lang="ja-JP" altLang="en-US" dirty="0" smtClean="0"/>
              <a:t>←→ </a:t>
            </a:r>
            <a:r>
              <a:rPr lang="en-US" altLang="ja-JP" dirty="0" smtClean="0"/>
              <a:t>“j”</a:t>
            </a:r>
          </a:p>
          <a:p>
            <a:pPr lvl="1"/>
            <a:r>
              <a:rPr lang="ja-JP" altLang="en-US" dirty="0" smtClean="0"/>
              <a:t>計算量の見積もりが出来ていない</a:t>
            </a:r>
            <a:endParaRPr lang="en-US" altLang="ja-JP" dirty="0" smtClean="0"/>
          </a:p>
          <a:p>
            <a:pPr lvl="2"/>
            <a:r>
              <a:rPr kumimoji="1" lang="en-US" altLang="ja-JP" dirty="0" smtClean="0"/>
              <a:t>1000</a:t>
            </a:r>
            <a:r>
              <a:rPr kumimoji="1" lang="en-US" altLang="ja-JP" baseline="30000" dirty="0" smtClean="0"/>
              <a:t>3</a:t>
            </a:r>
            <a:r>
              <a:rPr lang="ja-JP" altLang="en-US" dirty="0" smtClean="0"/>
              <a:t>は</a:t>
            </a:r>
            <a:r>
              <a:rPr lang="en-US" altLang="ja-JP" dirty="0" smtClean="0"/>
              <a:t>TLE</a:t>
            </a:r>
            <a:endParaRPr kumimoji="1" lang="ja-JP" altLang="en-US" baseline="30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ジャッジ模範解答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黄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C++</a:t>
            </a:r>
          </a:p>
          <a:p>
            <a:pPr lvl="1"/>
            <a:r>
              <a:rPr lang="en-US" altLang="ja-JP" dirty="0" smtClean="0"/>
              <a:t>43</a:t>
            </a:r>
            <a:r>
              <a:rPr lang="ja-JP" altLang="en-US" dirty="0" smtClean="0"/>
              <a:t>行</a:t>
            </a:r>
            <a:endParaRPr lang="en-US" altLang="ja-JP" dirty="0" smtClean="0"/>
          </a:p>
          <a:p>
            <a:r>
              <a:rPr lang="ja-JP" altLang="en-US" dirty="0" smtClean="0"/>
              <a:t>野田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C++</a:t>
            </a:r>
          </a:p>
          <a:p>
            <a:pPr lvl="1"/>
            <a:r>
              <a:rPr lang="en-US" altLang="ja-JP" dirty="0" smtClean="0"/>
              <a:t>28</a:t>
            </a:r>
            <a:r>
              <a:rPr lang="ja-JP" altLang="en-US" dirty="0" smtClean="0"/>
              <a:t>行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Submit : </a:t>
            </a:r>
            <a:r>
              <a:rPr lang="en-US" altLang="ja-JP" dirty="0" err="1" smtClean="0"/>
              <a:t>LittleBug</a:t>
            </a:r>
            <a:r>
              <a:rPr lang="en-US" altLang="ja-JP" dirty="0" smtClean="0"/>
              <a:t> (8min)</a:t>
            </a:r>
            <a:endParaRPr kumimoji="1" lang="en-US" altLang="ja-JP" dirty="0" smtClean="0"/>
          </a:p>
          <a:p>
            <a:r>
              <a:rPr lang="en-US" altLang="ja-JP" dirty="0" smtClean="0"/>
              <a:t>First Accepted : </a:t>
            </a:r>
            <a:r>
              <a:rPr lang="en-US" altLang="ja-JP" dirty="0" err="1" smtClean="0"/>
              <a:t>LittleBug</a:t>
            </a:r>
            <a:r>
              <a:rPr lang="en-US" altLang="ja-JP" dirty="0" smtClean="0"/>
              <a:t> (8min)</a:t>
            </a:r>
          </a:p>
          <a:p>
            <a:r>
              <a:rPr kumimoji="1" lang="en-US" altLang="ja-JP" dirty="0" smtClean="0"/>
              <a:t>Result </a:t>
            </a:r>
            <a:r>
              <a:rPr kumimoji="1" lang="en-US" altLang="ja-JP" smtClean="0"/>
              <a:t>: </a:t>
            </a:r>
            <a:r>
              <a:rPr kumimoji="1" lang="en-US" altLang="ja-JP" smtClean="0"/>
              <a:t>24/65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ジャッジより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素数を使用した問題は毎年出題されています。素早く解けるように準備しておきましょう。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テキスト プレースホルダ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ja-JP" altLang="en-US" dirty="0" smtClean="0"/>
              <a:t>御清聴有難うございました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258</Words>
  <PresentationFormat>画面に合わせる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Office テーマ</vt:lpstr>
      <vt:lpstr>Problem A : Everlasting...?</vt:lpstr>
      <vt:lpstr>問題</vt:lpstr>
      <vt:lpstr>解法</vt:lpstr>
      <vt:lpstr>よくある間違い</vt:lpstr>
      <vt:lpstr>ジャッジ模範解答</vt:lpstr>
      <vt:lpstr>結果</vt:lpstr>
      <vt:lpstr>ジャッジより</vt:lpstr>
      <vt:lpstr>スライド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Easy Problem 1</dc:title>
  <dc:creator>hisayori</dc:creator>
  <cp:lastModifiedBy>hisayori</cp:lastModifiedBy>
  <cp:revision>19</cp:revision>
  <dcterms:created xsi:type="dcterms:W3CDTF">2008-10-11T08:27:23Z</dcterms:created>
  <dcterms:modified xsi:type="dcterms:W3CDTF">2008-10-19T07:11:33Z</dcterms:modified>
</cp:coreProperties>
</file>