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60" r:id="rId4"/>
    <p:sldId id="263" r:id="rId5"/>
    <p:sldId id="262" r:id="rId6"/>
    <p:sldId id="261" r:id="rId7"/>
    <p:sldId id="259" r:id="rId8"/>
    <p:sldId id="258" r:id="rId9"/>
    <p:sldId id="265" r:id="rId10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タイトル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22" name="サブタイトル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8F240A-1DF1-4706-8ABE-9C045F85AA0F}" type="datetimeFigureOut">
              <a:rPr kumimoji="1" lang="ja-JP" altLang="en-US" smtClean="0"/>
              <a:pPr/>
              <a:t>2011/2/21</a:t>
            </a:fld>
            <a:endParaRPr kumimoji="1" lang="ja-JP" altLang="en-US"/>
          </a:p>
        </p:txBody>
      </p:sp>
      <p:sp>
        <p:nvSpPr>
          <p:cNvPr id="20" name="フッター プレースホル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10" name="スライド番号プレースホル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E2A5D5-4587-4FBC-AA1F-0DD690A69DB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8F240A-1DF1-4706-8ABE-9C045F85AA0F}" type="datetimeFigureOut">
              <a:rPr kumimoji="1" lang="ja-JP" altLang="en-US" smtClean="0"/>
              <a:pPr/>
              <a:t>2011/2/21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E2A5D5-4587-4FBC-AA1F-0DD690A69DB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8F240A-1DF1-4706-8ABE-9C045F85AA0F}" type="datetimeFigureOut">
              <a:rPr kumimoji="1" lang="ja-JP" altLang="en-US" smtClean="0"/>
              <a:pPr/>
              <a:t>2011/2/21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E2A5D5-4587-4FBC-AA1F-0DD690A69DB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8F240A-1DF1-4706-8ABE-9C045F85AA0F}" type="datetimeFigureOut">
              <a:rPr kumimoji="1" lang="ja-JP" altLang="en-US" smtClean="0"/>
              <a:pPr/>
              <a:t>2011/2/21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E2A5D5-4587-4FBC-AA1F-0DD690A69DB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8F240A-1DF1-4706-8ABE-9C045F85AA0F}" type="datetimeFigureOut">
              <a:rPr kumimoji="1" lang="ja-JP" altLang="en-US" smtClean="0"/>
              <a:pPr/>
              <a:t>2011/2/21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E2A5D5-4587-4FBC-AA1F-0DD690A69DB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8F240A-1DF1-4706-8ABE-9C045F85AA0F}" type="datetimeFigureOut">
              <a:rPr kumimoji="1" lang="ja-JP" altLang="en-US" smtClean="0"/>
              <a:pPr/>
              <a:t>2011/2/21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E2A5D5-4587-4FBC-AA1F-0DD690A69DB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8F240A-1DF1-4706-8ABE-9C045F85AA0F}" type="datetimeFigureOut">
              <a:rPr kumimoji="1" lang="ja-JP" altLang="en-US" smtClean="0"/>
              <a:pPr/>
              <a:t>2011/2/21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E2A5D5-4587-4FBC-AA1F-0DD690A69DB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8F240A-1DF1-4706-8ABE-9C045F85AA0F}" type="datetimeFigureOut">
              <a:rPr kumimoji="1" lang="ja-JP" altLang="en-US" smtClean="0"/>
              <a:pPr/>
              <a:t>2011/2/21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E2A5D5-4587-4FBC-AA1F-0DD690A69DB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8F240A-1DF1-4706-8ABE-9C045F85AA0F}" type="datetimeFigureOut">
              <a:rPr kumimoji="1" lang="ja-JP" altLang="en-US" smtClean="0"/>
              <a:pPr/>
              <a:t>2011/2/21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E2A5D5-4587-4FBC-AA1F-0DD690A69DB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9" name="フローチャート: 処理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フローチャート: 処理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8F240A-1DF1-4706-8ABE-9C045F85AA0F}" type="datetimeFigureOut">
              <a:rPr kumimoji="1" lang="ja-JP" altLang="en-US" smtClean="0"/>
              <a:pPr/>
              <a:t>2011/2/21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E2A5D5-4587-4FBC-AA1F-0DD690A69DB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8F240A-1DF1-4706-8ABE-9C045F85AA0F}" type="datetimeFigureOut">
              <a:rPr kumimoji="1" lang="ja-JP" altLang="en-US" smtClean="0"/>
              <a:pPr/>
              <a:t>2011/2/21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E2A5D5-4587-4FBC-AA1F-0DD690A69DB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パイ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ドーナ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正方形/長方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タイトル プレースホルダ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テキスト プレースホルダ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4" name="日付プレースホル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D8F240A-1DF1-4706-8ABE-9C045F85AA0F}" type="datetimeFigureOut">
              <a:rPr kumimoji="1" lang="ja-JP" altLang="en-US" smtClean="0"/>
              <a:pPr/>
              <a:t>2011/2/21</a:t>
            </a:fld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2" name="スライド番号プレースホルダ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3E2A5D5-4587-4FBC-AA1F-0DD690A69DB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1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Rabbit Game Playing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kumimoji="1" lang="ja-JP" altLang="en-US" dirty="0" smtClean="0"/>
              <a:t>原案：吉田</a:t>
            </a:r>
            <a:endParaRPr kumimoji="1" lang="en-US" altLang="ja-JP" dirty="0" smtClean="0"/>
          </a:p>
          <a:p>
            <a:r>
              <a:rPr lang="ja-JP" altLang="en-US" dirty="0" smtClean="0"/>
              <a:t>英文：山口</a:t>
            </a:r>
            <a:endParaRPr lang="en-US" altLang="ja-JP" dirty="0" smtClean="0"/>
          </a:p>
          <a:p>
            <a:r>
              <a:rPr kumimoji="1" lang="ja-JP" altLang="en-US" dirty="0" smtClean="0"/>
              <a:t>解答：山口・水野</a:t>
            </a:r>
            <a:endParaRPr kumimoji="1" lang="en-US" altLang="ja-JP" dirty="0" smtClean="0"/>
          </a:p>
          <a:p>
            <a:r>
              <a:rPr lang="ja-JP" altLang="en-US" dirty="0" smtClean="0"/>
              <a:t>スライド：山口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概要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ウサギがアクションゲームをしている</a:t>
            </a:r>
            <a:endParaRPr lang="en-US" altLang="ja-JP" dirty="0" smtClean="0"/>
          </a:p>
          <a:p>
            <a:r>
              <a:rPr lang="ja-JP" altLang="en-US" dirty="0" smtClean="0"/>
              <a:t>難易度が </a:t>
            </a:r>
            <a:r>
              <a:rPr lang="en-US" altLang="ja-JP" i="1" dirty="0" smtClean="0">
                <a:latin typeface="Courier New" pitchFamily="49" charset="0"/>
                <a:cs typeface="Courier New" pitchFamily="49" charset="0"/>
              </a:rPr>
              <a:t>T</a:t>
            </a:r>
            <a:r>
              <a:rPr lang="en-US" altLang="ja-JP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ja-JP" altLang="en-US" dirty="0" smtClean="0">
                <a:latin typeface="Courier New" pitchFamily="49" charset="0"/>
                <a:cs typeface="Courier New" pitchFamily="49" charset="0"/>
              </a:rPr>
              <a:t>より多く下がらない順に次のステージを選ぶ</a:t>
            </a:r>
            <a:endParaRPr lang="en-US" altLang="ja-JP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ja-JP" altLang="en-US" dirty="0" smtClean="0">
                <a:latin typeface="Courier New" pitchFamily="49" charset="0"/>
                <a:cs typeface="Courier New" pitchFamily="49" charset="0"/>
              </a:rPr>
              <a:t>プレイ順は何通り？</a:t>
            </a:r>
            <a:endParaRPr lang="en-US" altLang="ja-JP" dirty="0" smtClean="0">
              <a:latin typeface="Courier New" pitchFamily="49" charset="0"/>
              <a:cs typeface="Courier New" pitchFamily="49" charset="0"/>
            </a:endParaRPr>
          </a:p>
          <a:p>
            <a:pPr lvl="1"/>
            <a:r>
              <a:rPr kumimoji="1" lang="ja-JP" altLang="en-US" dirty="0" smtClean="0">
                <a:latin typeface="Courier New" pitchFamily="49" charset="0"/>
                <a:cs typeface="Courier New" pitchFamily="49" charset="0"/>
              </a:rPr>
              <a:t>すべてのステージを</a:t>
            </a:r>
            <a:r>
              <a:rPr kumimoji="1" lang="en-US" altLang="ja-JP" dirty="0" smtClean="0">
                <a:latin typeface="Courier New" pitchFamily="49" charset="0"/>
                <a:cs typeface="Courier New" pitchFamily="49" charset="0"/>
              </a:rPr>
              <a:t>1</a:t>
            </a:r>
            <a:r>
              <a:rPr kumimoji="1" lang="ja-JP" altLang="en-US" dirty="0" smtClean="0">
                <a:latin typeface="Courier New" pitchFamily="49" charset="0"/>
                <a:cs typeface="Courier New" pitchFamily="49" charset="0"/>
              </a:rPr>
              <a:t>回ずつプレイする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>
                <a:latin typeface="Courier New" pitchFamily="49" charset="0"/>
                <a:cs typeface="Courier New" pitchFamily="49" charset="0"/>
              </a:rPr>
              <a:t>計算したいもの</a:t>
            </a:r>
            <a:endParaRPr lang="en-US" altLang="ja-JP" dirty="0" smtClean="0">
              <a:latin typeface="Courier New" pitchFamily="49" charset="0"/>
              <a:cs typeface="Courier New" pitchFamily="49" charset="0"/>
            </a:endParaRPr>
          </a:p>
          <a:p>
            <a:pPr lvl="1"/>
            <a:r>
              <a:rPr lang="ja-JP" altLang="en-US" dirty="0" smtClean="0">
                <a:latin typeface="Courier New" pitchFamily="49" charset="0"/>
                <a:cs typeface="Courier New" pitchFamily="49" charset="0"/>
              </a:rPr>
              <a:t>条件を満たす並び替えの個数</a:t>
            </a:r>
            <a:endParaRPr lang="en-US" altLang="ja-JP" dirty="0" smtClean="0">
              <a:latin typeface="Courier New" pitchFamily="49" charset="0"/>
              <a:cs typeface="Courier New" pitchFamily="49" charset="0"/>
            </a:endParaRPr>
          </a:p>
          <a:p>
            <a:pPr lvl="1"/>
            <a:r>
              <a:rPr kumimoji="1" lang="ja-JP" altLang="en-US" dirty="0" smtClean="0">
                <a:latin typeface="Courier New" pitchFamily="49" charset="0"/>
                <a:cs typeface="Courier New" pitchFamily="49" charset="0"/>
              </a:rPr>
              <a:t>条件</a:t>
            </a:r>
            <a:r>
              <a:rPr kumimoji="1" lang="en-US" altLang="ja-JP" dirty="0" smtClean="0">
                <a:latin typeface="Courier New" pitchFamily="49" charset="0"/>
                <a:cs typeface="Courier New" pitchFamily="49" charset="0"/>
              </a:rPr>
              <a:t>:</a:t>
            </a:r>
            <a:r>
              <a:rPr lang="ja-JP" altLang="en-US" dirty="0" smtClean="0">
                <a:latin typeface="Courier New" pitchFamily="49" charset="0"/>
                <a:cs typeface="Courier New" pitchFamily="49" charset="0"/>
              </a:rPr>
              <a:t> </a:t>
            </a:r>
            <a:endParaRPr lang="en-US" altLang="ja-JP" baseline="-25000" dirty="0" smtClean="0">
              <a:latin typeface="Courier New" pitchFamily="49" charset="0"/>
              <a:cs typeface="Courier New" pitchFamily="49" charset="0"/>
            </a:endParaRPr>
          </a:p>
          <a:p>
            <a:endParaRPr lang="en-US" altLang="ja-JP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ja-JP" altLang="en-US" dirty="0" smtClean="0">
                <a:latin typeface="Courier New" pitchFamily="49" charset="0"/>
                <a:cs typeface="Courier New" pitchFamily="49" charset="0"/>
              </a:rPr>
              <a:t>実装するもの</a:t>
            </a:r>
            <a:endParaRPr lang="en-US" altLang="ja-JP" dirty="0" smtClean="0">
              <a:latin typeface="Courier New" pitchFamily="49" charset="0"/>
              <a:cs typeface="Courier New" pitchFamily="49" charset="0"/>
            </a:endParaRPr>
          </a:p>
          <a:p>
            <a:pPr lvl="1"/>
            <a:r>
              <a:rPr lang="ja-JP" altLang="en-US" dirty="0" smtClean="0">
                <a:latin typeface="Courier New" pitchFamily="49" charset="0"/>
                <a:cs typeface="Courier New" pitchFamily="49" charset="0"/>
              </a:rPr>
              <a:t>難易度の昇順でソートして</a:t>
            </a:r>
            <a:endParaRPr lang="en-US" altLang="ja-JP" dirty="0" smtClean="0">
              <a:latin typeface="Courier New" pitchFamily="49" charset="0"/>
              <a:cs typeface="Courier New" pitchFamily="49" charset="0"/>
            </a:endParaRPr>
          </a:p>
        </p:txBody>
      </p:sp>
      <p:graphicFrame>
        <p:nvGraphicFramePr>
          <p:cNvPr id="4" name="オブジェクト 3"/>
          <p:cNvGraphicFramePr>
            <a:graphicFrameLocks noChangeAspect="1"/>
          </p:cNvGraphicFramePr>
          <p:nvPr/>
        </p:nvGraphicFramePr>
        <p:xfrm>
          <a:off x="3203848" y="2492896"/>
          <a:ext cx="2448272" cy="576064"/>
        </p:xfrm>
        <a:graphic>
          <a:graphicData uri="http://schemas.openxmlformats.org/presentationml/2006/ole">
            <p:oleObj spid="_x0000_s1026" name="数式" r:id="rId3" imgW="812520" imgH="228600" progId="Equation.3">
              <p:embed/>
            </p:oleObj>
          </a:graphicData>
        </a:graphic>
      </p:graphicFrame>
      <p:graphicFrame>
        <p:nvGraphicFramePr>
          <p:cNvPr id="1029" name="Object 5"/>
          <p:cNvGraphicFramePr>
            <a:graphicFrameLocks noChangeAspect="1"/>
          </p:cNvGraphicFramePr>
          <p:nvPr/>
        </p:nvGraphicFramePr>
        <p:xfrm>
          <a:off x="2483768" y="4653136"/>
          <a:ext cx="5010150" cy="1087438"/>
        </p:xfrm>
        <a:graphic>
          <a:graphicData uri="http://schemas.openxmlformats.org/presentationml/2006/ole">
            <p:oleObj spid="_x0000_s1029" name="数式" r:id="rId4" imgW="1663560" imgH="431640" progId="Equation.3">
              <p:embed/>
            </p:oleObj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原理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プレイ順のリストに難易度の降順でステージを追加していくことを考える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追加可能な場所</a:t>
            </a:r>
            <a:r>
              <a:rPr kumimoji="1" lang="en-US" altLang="ja-JP" dirty="0" smtClean="0"/>
              <a:t>:</a:t>
            </a:r>
          </a:p>
          <a:p>
            <a:pPr lvl="2"/>
            <a:r>
              <a:rPr kumimoji="1" lang="ja-JP" altLang="en-US" dirty="0" smtClean="0"/>
              <a:t>難易度が </a:t>
            </a:r>
            <a:r>
              <a:rPr kumimoji="1" lang="en-US" altLang="ja-JP" i="1" dirty="0" smtClean="0">
                <a:latin typeface="Courier New" pitchFamily="49" charset="0"/>
                <a:cs typeface="Courier New" pitchFamily="49" charset="0"/>
              </a:rPr>
              <a:t>D</a:t>
            </a:r>
            <a:r>
              <a:rPr kumimoji="1" lang="en-US" altLang="ja-JP" i="1" baseline="-25000" dirty="0" smtClean="0">
                <a:latin typeface="Courier New" pitchFamily="49" charset="0"/>
                <a:cs typeface="Courier New" pitchFamily="49" charset="0"/>
              </a:rPr>
              <a:t>i</a:t>
            </a:r>
            <a:r>
              <a:rPr kumimoji="1" lang="en-US" altLang="ja-JP" dirty="0" smtClean="0">
                <a:latin typeface="Courier New" pitchFamily="49" charset="0"/>
                <a:cs typeface="Courier New" pitchFamily="49" charset="0"/>
              </a:rPr>
              <a:t>+</a:t>
            </a:r>
            <a:r>
              <a:rPr kumimoji="1" lang="en-US" altLang="ja-JP" i="1" dirty="0" smtClean="0">
                <a:latin typeface="Courier New" pitchFamily="49" charset="0"/>
                <a:cs typeface="Courier New" pitchFamily="49" charset="0"/>
              </a:rPr>
              <a:t>T</a:t>
            </a:r>
            <a:r>
              <a:rPr kumimoji="1" lang="en-US" altLang="ja-JP" dirty="0" smtClean="0"/>
              <a:t> </a:t>
            </a:r>
            <a:r>
              <a:rPr kumimoji="1" lang="ja-JP" altLang="en-US" dirty="0" smtClean="0"/>
              <a:t>以下の</a:t>
            </a:r>
            <a:r>
              <a:rPr lang="ja-JP" altLang="en-US" dirty="0" smtClean="0"/>
              <a:t>ステージの直後</a:t>
            </a:r>
            <a:endParaRPr lang="en-US" altLang="ja-JP" dirty="0" smtClean="0"/>
          </a:p>
          <a:p>
            <a:pPr lvl="2"/>
            <a:r>
              <a:rPr lang="ja-JP" altLang="en-US" dirty="0" smtClean="0"/>
              <a:t>先頭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場所の数は追加前の並びに依存しない</a:t>
            </a:r>
            <a:r>
              <a:rPr lang="ja-JP" altLang="en-US" dirty="0" smtClean="0"/>
              <a:t>！</a:t>
            </a:r>
            <a:endParaRPr kumimoji="1" lang="en-US" altLang="ja-JP" dirty="0" smtClean="0"/>
          </a:p>
          <a:p>
            <a:pPr lvl="2"/>
            <a:r>
              <a:rPr lang="ja-JP" altLang="en-US" dirty="0" smtClean="0"/>
              <a:t>個数を数えて単純な掛け算で計算できる</a:t>
            </a:r>
            <a:endParaRPr kumimoji="1" lang="en-US" altLang="ja-JP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ちょっと気になる点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あとからステージを挿入すると直前のステージの難易度が変わ</a:t>
            </a:r>
            <a:r>
              <a:rPr lang="ja-JP" altLang="en-US" dirty="0" smtClean="0"/>
              <a:t>ってしまう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降順に追加すると</a:t>
            </a:r>
            <a:r>
              <a:rPr kumimoji="1" lang="ja-JP" altLang="en-US" dirty="0" smtClean="0"/>
              <a:t>より簡単なステージを挿入するので</a:t>
            </a:r>
            <a:endParaRPr kumimoji="1" lang="en-US" altLang="ja-JP" dirty="0" smtClean="0"/>
          </a:p>
          <a:p>
            <a:pPr lvl="2"/>
            <a:r>
              <a:rPr kumimoji="1" lang="ja-JP" altLang="en-US" dirty="0" smtClean="0"/>
              <a:t>挿入後も他のステージは条件は満たしたまま</a:t>
            </a:r>
            <a:endParaRPr kumimoji="1" lang="en-US" altLang="ja-JP" dirty="0" smtClean="0"/>
          </a:p>
          <a:p>
            <a:pPr lvl="2"/>
            <a:r>
              <a:rPr kumimoji="1" lang="ja-JP" altLang="en-US" dirty="0" smtClean="0"/>
              <a:t>条件が厳しくなるので場所は増えない</a:t>
            </a:r>
            <a:endParaRPr lang="en-US" altLang="ja-JP" dirty="0" smtClean="0"/>
          </a:p>
          <a:p>
            <a:endParaRPr lang="en-US" altLang="ja-JP" dirty="0" smtClean="0"/>
          </a:p>
          <a:p>
            <a:r>
              <a:rPr lang="ja-JP" altLang="en-US" dirty="0" smtClean="0"/>
              <a:t>結局気にしなくてよし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もうワンポイント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追加可能な場所を素朴に数えると</a:t>
            </a:r>
            <a:r>
              <a:rPr kumimoji="1" lang="en-US" altLang="ja-JP" dirty="0" smtClean="0"/>
              <a:t>…</a:t>
            </a:r>
          </a:p>
          <a:p>
            <a:pPr lvl="1"/>
            <a:r>
              <a:rPr lang="en-US" altLang="ja-JP" dirty="0" smtClean="0">
                <a:latin typeface="Courier New" pitchFamily="49" charset="0"/>
                <a:cs typeface="Courier New" pitchFamily="49" charset="0"/>
              </a:rPr>
              <a:t>O(</a:t>
            </a:r>
            <a:r>
              <a:rPr lang="en-US" altLang="ja-JP" i="1" dirty="0" smtClean="0">
                <a:latin typeface="Courier New" pitchFamily="49" charset="0"/>
                <a:cs typeface="Courier New" pitchFamily="49" charset="0"/>
              </a:rPr>
              <a:t>N</a:t>
            </a:r>
            <a:r>
              <a:rPr lang="en-US" altLang="ja-JP" i="1" baseline="30000" dirty="0" smtClean="0">
                <a:latin typeface="Courier New" pitchFamily="49" charset="0"/>
                <a:cs typeface="Courier New" pitchFamily="49" charset="0"/>
              </a:rPr>
              <a:t>2</a:t>
            </a:r>
            <a:r>
              <a:rPr lang="en-US" altLang="ja-JP" dirty="0" smtClean="0">
                <a:latin typeface="Courier New" pitchFamily="49" charset="0"/>
                <a:cs typeface="Courier New" pitchFamily="49" charset="0"/>
              </a:rPr>
              <a:t>)</a:t>
            </a:r>
            <a:r>
              <a:rPr lang="ja-JP" altLang="en-US" dirty="0" smtClean="0"/>
              <a:t> </a:t>
            </a:r>
            <a:r>
              <a:rPr lang="en-US" altLang="ja-JP" dirty="0" smtClean="0"/>
              <a:t>–&gt; TLE!</a:t>
            </a:r>
            <a:endParaRPr lang="en-US" altLang="ja-JP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ja-JP" altLang="en-US" dirty="0" smtClean="0">
                <a:latin typeface="Courier New" pitchFamily="49" charset="0"/>
                <a:cs typeface="Courier New" pitchFamily="49" charset="0"/>
              </a:rPr>
              <a:t>しゃくとりメソッドを使うと</a:t>
            </a:r>
            <a:endParaRPr lang="en-US" altLang="ja-JP" dirty="0" smtClean="0">
              <a:latin typeface="Courier New" pitchFamily="49" charset="0"/>
              <a:cs typeface="Courier New" pitchFamily="49" charset="0"/>
            </a:endParaRPr>
          </a:p>
          <a:p>
            <a:pPr lvl="1"/>
            <a:r>
              <a:rPr lang="en-US" altLang="ja-JP" dirty="0" smtClean="0">
                <a:latin typeface="Courier New" pitchFamily="49" charset="0"/>
                <a:cs typeface="Courier New" pitchFamily="49" charset="0"/>
              </a:rPr>
              <a:t>O(</a:t>
            </a:r>
            <a:r>
              <a:rPr lang="en-US" altLang="ja-JP" i="1" dirty="0" smtClean="0">
                <a:latin typeface="Courier New" pitchFamily="49" charset="0"/>
                <a:cs typeface="Courier New" pitchFamily="49" charset="0"/>
              </a:rPr>
              <a:t>N</a:t>
            </a:r>
            <a:r>
              <a:rPr lang="en-US" altLang="ja-JP" dirty="0" smtClean="0">
                <a:latin typeface="Courier New" pitchFamily="49" charset="0"/>
                <a:cs typeface="Courier New" pitchFamily="49" charset="0"/>
              </a:rPr>
              <a:t>)</a:t>
            </a:r>
            <a:r>
              <a:rPr lang="ja-JP" altLang="en-US" dirty="0" smtClean="0"/>
              <a:t> </a:t>
            </a:r>
            <a:r>
              <a:rPr lang="en-US" altLang="ja-JP" dirty="0" smtClean="0"/>
              <a:t>–&gt; OK</a:t>
            </a:r>
            <a:endParaRPr lang="en-US" altLang="ja-JP" dirty="0" smtClean="0">
              <a:latin typeface="Courier New" pitchFamily="49" charset="0"/>
              <a:cs typeface="Courier New" pitchFamily="49" charset="0"/>
            </a:endParaRPr>
          </a:p>
          <a:p>
            <a:pPr lvl="1"/>
            <a:r>
              <a:rPr kumimoji="1" lang="ja-JP" altLang="en-US" dirty="0" smtClean="0"/>
              <a:t>前回の範囲との差分を考えよう</a:t>
            </a:r>
            <a:endParaRPr kumimoji="1" lang="en-US" altLang="ja-JP" dirty="0" smtClean="0"/>
          </a:p>
          <a:p>
            <a:endParaRPr lang="en-US" altLang="ja-JP" dirty="0" smtClean="0"/>
          </a:p>
          <a:p>
            <a:r>
              <a:rPr lang="en-US" altLang="ja-JP" dirty="0" smtClean="0"/>
              <a:t>2</a:t>
            </a:r>
            <a:r>
              <a:rPr lang="ja-JP" altLang="en-US" dirty="0" smtClean="0"/>
              <a:t>分探索など </a:t>
            </a:r>
            <a:r>
              <a:rPr lang="en-US" altLang="ja-JP" dirty="0" smtClean="0">
                <a:latin typeface="Courier New" pitchFamily="49" charset="0"/>
                <a:cs typeface="Courier New" pitchFamily="49" charset="0"/>
              </a:rPr>
              <a:t>O(</a:t>
            </a:r>
            <a:r>
              <a:rPr lang="en-US" altLang="ja-JP" i="1" dirty="0" smtClean="0">
                <a:latin typeface="Courier New" pitchFamily="49" charset="0"/>
                <a:cs typeface="Courier New" pitchFamily="49" charset="0"/>
              </a:rPr>
              <a:t>N</a:t>
            </a:r>
            <a:r>
              <a:rPr lang="en-US" altLang="ja-JP" dirty="0" smtClean="0">
                <a:latin typeface="Courier New" pitchFamily="49" charset="0"/>
                <a:cs typeface="Courier New" pitchFamily="49" charset="0"/>
              </a:rPr>
              <a:t> log </a:t>
            </a:r>
            <a:r>
              <a:rPr lang="en-US" altLang="ja-JP" i="1" dirty="0" smtClean="0">
                <a:latin typeface="Courier New" pitchFamily="49" charset="0"/>
                <a:cs typeface="Courier New" pitchFamily="49" charset="0"/>
              </a:rPr>
              <a:t>N</a:t>
            </a:r>
            <a:r>
              <a:rPr lang="en-US" altLang="ja-JP" dirty="0" smtClean="0">
                <a:latin typeface="Courier New" pitchFamily="49" charset="0"/>
                <a:cs typeface="Courier New" pitchFamily="49" charset="0"/>
              </a:rPr>
              <a:t>)</a:t>
            </a:r>
            <a:r>
              <a:rPr lang="ja-JP" altLang="en-US" dirty="0" smtClean="0">
                <a:latin typeface="Courier New" pitchFamily="49" charset="0"/>
                <a:cs typeface="Courier New" pitchFamily="49" charset="0"/>
              </a:rPr>
              <a:t> でも可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ジャッジ解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山口</a:t>
            </a:r>
            <a:r>
              <a:rPr kumimoji="1" lang="en-US" altLang="ja-JP" dirty="0" smtClean="0"/>
              <a:t> (Java)</a:t>
            </a:r>
          </a:p>
          <a:p>
            <a:pPr lvl="1"/>
            <a:r>
              <a:rPr kumimoji="1" lang="en-US" altLang="ja-JP" dirty="0" smtClean="0"/>
              <a:t>About 60 lines.</a:t>
            </a:r>
          </a:p>
          <a:p>
            <a:r>
              <a:rPr lang="ja-JP" altLang="en-US" smtClean="0"/>
              <a:t>水野</a:t>
            </a:r>
            <a:r>
              <a:rPr lang="en-US" altLang="ja-JP" smtClean="0"/>
              <a:t> </a:t>
            </a:r>
            <a:r>
              <a:rPr lang="en-US" altLang="ja-JP" dirty="0" smtClean="0"/>
              <a:t>(C++)</a:t>
            </a:r>
          </a:p>
          <a:p>
            <a:pPr lvl="1"/>
            <a:r>
              <a:rPr kumimoji="1" lang="en-US" altLang="ja-JP" dirty="0" smtClean="0"/>
              <a:t>About 40 lines.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First Accept : USAGI Code (27min.)</a:t>
            </a:r>
          </a:p>
          <a:p>
            <a:r>
              <a:rPr lang="en-US" altLang="ja-JP" dirty="0" smtClean="0"/>
              <a:t>Accept / Submit </a:t>
            </a:r>
            <a:r>
              <a:rPr lang="en-US" altLang="ja-JP" smtClean="0"/>
              <a:t>: </a:t>
            </a:r>
            <a:r>
              <a:rPr lang="en-US" altLang="ja-JP" smtClean="0"/>
              <a:t>7 / </a:t>
            </a:r>
            <a:r>
              <a:rPr lang="en-US" altLang="ja-JP" smtClean="0"/>
              <a:t>7 </a:t>
            </a:r>
            <a:r>
              <a:rPr lang="en-US" altLang="ja-JP" smtClean="0"/>
              <a:t>teams</a:t>
            </a:r>
            <a:endParaRPr lang="en-US" altLang="ja-JP" dirty="0" smtClean="0"/>
          </a:p>
          <a:p>
            <a:endParaRPr lang="en-US" altLang="ja-JP" dirty="0" smtClean="0"/>
          </a:p>
          <a:p>
            <a:r>
              <a:rPr lang="ja-JP" altLang="en-US" dirty="0" smtClean="0"/>
              <a:t>問題文にミスがあってすいません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何チームかの</a:t>
            </a:r>
            <a:r>
              <a:rPr lang="en-US" altLang="ja-JP" dirty="0" smtClean="0"/>
              <a:t> RE </a:t>
            </a:r>
            <a:r>
              <a:rPr lang="ja-JP" altLang="en-US" dirty="0" smtClean="0"/>
              <a:t>は多分そのせいです</a:t>
            </a:r>
            <a:r>
              <a:rPr lang="ja-JP" altLang="en-US" dirty="0" err="1" smtClean="0"/>
              <a:t>。。</a:t>
            </a:r>
            <a:endParaRPr lang="en-US" altLang="ja-JP" dirty="0" smtClean="0"/>
          </a:p>
          <a:p>
            <a:pPr lvl="1"/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 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おつかれさまでした</a:t>
            </a:r>
            <a:endParaRPr kumimoji="1" lang="ja-JP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フレッシュ">
  <a:themeElements>
    <a:clrScheme name="フレッシュ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フレッシュ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フレッシュ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224</TotalTime>
  <Words>284</Words>
  <Application>Microsoft Office PowerPoint</Application>
  <PresentationFormat>画面に合わせる (4:3)</PresentationFormat>
  <Paragraphs>53</Paragraphs>
  <Slides>9</Slides>
  <Notes>0</Notes>
  <HiddenSlides>0</HiddenSlides>
  <MMClips>0</MMClips>
  <ScaleCrop>false</ScaleCrop>
  <HeadingPairs>
    <vt:vector size="6" baseType="variant">
      <vt:variant>
        <vt:lpstr>テーマ</vt:lpstr>
      </vt:variant>
      <vt:variant>
        <vt:i4>1</vt:i4>
      </vt:variant>
      <vt:variant>
        <vt:lpstr>埋め込まれた OLE サーバー</vt:lpstr>
      </vt:variant>
      <vt:variant>
        <vt:i4>1</vt:i4>
      </vt:variant>
      <vt:variant>
        <vt:lpstr>スライド タイトル</vt:lpstr>
      </vt:variant>
      <vt:variant>
        <vt:i4>9</vt:i4>
      </vt:variant>
    </vt:vector>
  </HeadingPairs>
  <TitlesOfParts>
    <vt:vector size="11" baseType="lpstr">
      <vt:lpstr>フレッシュ</vt:lpstr>
      <vt:lpstr>数式</vt:lpstr>
      <vt:lpstr>Rabbit Game Playing</vt:lpstr>
      <vt:lpstr>概要</vt:lpstr>
      <vt:lpstr>解法</vt:lpstr>
      <vt:lpstr>原理</vt:lpstr>
      <vt:lpstr>ちょっと気になる点</vt:lpstr>
      <vt:lpstr>もうワンポイント</vt:lpstr>
      <vt:lpstr>ジャッジ解</vt:lpstr>
      <vt:lpstr>結果</vt:lpstr>
      <vt:lpstr>おつかれさまでした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t2ladmin</dc:creator>
  <cp:lastModifiedBy>t2ladmin</cp:lastModifiedBy>
  <cp:revision>81</cp:revision>
  <dcterms:created xsi:type="dcterms:W3CDTF">2011-02-19T04:39:15Z</dcterms:created>
  <dcterms:modified xsi:type="dcterms:W3CDTF">2011-02-21T07:36:31Z</dcterms:modified>
</cp:coreProperties>
</file>