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Default Extension="WMF" ContentType="image/x-wm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10" r:id="rId1"/>
  </p:sldMasterIdLst>
  <p:sldIdLst>
    <p:sldId id="256" r:id="rId2"/>
    <p:sldId id="257" r:id="rId3"/>
    <p:sldId id="258" r:id="rId4"/>
    <p:sldId id="259" r:id="rId5"/>
  </p:sldIdLst>
  <p:sldSz cx="9144000" cy="6858000" type="screen4x3"/>
  <p:notesSz cx="6858000" cy="9144000"/>
  <p:defaultTextStyle>
    <a:defPPr>
      <a:defRPr lang="ja-JP"/>
    </a:defPPr>
    <a:lvl1pPr marL="0" algn="l" defTabSz="4572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  <p:extLst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69012ECD-51FC-41F1-AA8D-1B2483CD663E}" styleName="淡色 2 - アクセント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5C22544A-7EE6-4342-B048-85BDC9FD1C3A}" styleName="中間 2 - アクセント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>
        <p:scale>
          <a:sx n="100" d="100"/>
          <a:sy n="100" d="100"/>
        </p:scale>
        <p:origin x="-1144" y="-25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printerSettings" Target="printerSettings/printerSettings1.bin"/><Relationship Id="rId7" Type="http://schemas.openxmlformats.org/officeDocument/2006/relationships/presProps" Target="presProps.xml"/><Relationship Id="rId8" Type="http://schemas.openxmlformats.org/officeDocument/2006/relationships/viewProps" Target="viewProps.xml"/><Relationship Id="rId9" Type="http://schemas.openxmlformats.org/officeDocument/2006/relationships/theme" Target="theme/theme1.xml"/><Relationship Id="rId1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86953" y="268288"/>
            <a:ext cx="5669280" cy="39003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Rectangle 7"/>
          <p:cNvSpPr/>
          <p:nvPr/>
        </p:nvSpPr>
        <p:spPr>
          <a:xfrm>
            <a:off x="268940" y="268288"/>
            <a:ext cx="182880" cy="3886853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200400" y="4208929"/>
            <a:ext cx="5458968" cy="1048684"/>
          </a:xfrm>
        </p:spPr>
        <p:txBody>
          <a:bodyPr vert="horz" lIns="91440" tIns="45720" rIns="91440" bIns="45720" rtlCol="0" anchor="b" anchorCtr="0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ja-JP" altLang="en-US" smtClean="0"/>
              <a:t>マスター タイトルの書式設定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200400" y="5257800"/>
            <a:ext cx="5458968" cy="621792"/>
          </a:xfr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spcBef>
                <a:spcPts val="0"/>
              </a:spcBef>
              <a:buClr>
                <a:schemeClr val="accent1"/>
              </a:buClr>
              <a:buSzPct val="100000"/>
              <a:buFont typeface="Wingdings 2" pitchFamily="18" charset="2"/>
              <a:buNone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ja-JP" altLang="en-US" smtClean="0"/>
              <a:t>マスター サブタイトルの書式設定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276600" y="390525"/>
            <a:ext cx="5504688" cy="365125"/>
          </a:xfrm>
        </p:spPr>
        <p:txBody>
          <a:bodyPr vert="horz" lIns="91440" tIns="45720" rIns="91440" bIns="45720" rtlCol="0" anchor="ctr"/>
          <a:lstStyle>
            <a:lvl1pPr marL="0" algn="r" defTabSz="914400" rtl="0" eaLnBrk="1" latinLnBrk="0" hangingPunct="1">
              <a:defRPr sz="2200" b="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</a:lstStyle>
          <a:p>
            <a:fld id="{9689B3CE-F871-8142-9225-84E513E3BA7D}" type="datetime1">
              <a:rPr kumimoji="1" lang="ja-JP" altLang="en-US" smtClean="0"/>
              <a:t>2014/09/14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218688" y="6356350"/>
            <a:ext cx="4736592" cy="365125"/>
          </a:xfrm>
        </p:spPr>
        <p:txBody>
          <a:bodyPr vert="horz" lIns="91440" tIns="45720" rIns="91440" bIns="45720" rtlCol="0" anchor="ctr"/>
          <a:lstStyle>
            <a:lvl1pPr marL="0" algn="l" defTabSz="914400" rtl="0" eaLnBrk="1" latinLnBrk="0" hangingPunct="1">
              <a:defRPr sz="1100" b="1" kern="12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kumimoji="1" lang="en-US" altLang="ja-JP" smtClean="0"/>
              <a:t>ACM-ICPC Japanese Alumni Group: Hiroshi Yamaguchi</a:t>
            </a:r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256494" y="6356350"/>
            <a:ext cx="685800" cy="365125"/>
          </a:xfrm>
        </p:spPr>
        <p:txBody>
          <a:bodyPr vert="horz" lIns="91440" tIns="45720" rIns="91440" bIns="45720" rtlCol="0" anchor="ctr"/>
          <a:lstStyle>
            <a:lvl1pPr marL="0" algn="r" defTabSz="914400" rtl="0" eaLnBrk="1" latinLnBrk="0" hangingPunct="1">
              <a:defRPr sz="1100" b="1" kern="12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fld id="{BD6B209F-6E33-704A-A8F4-6C2DAFF3A254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7212106" y="268288"/>
            <a:ext cx="1645920" cy="164592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マスター タイトルの書式設定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212106" y="6356350"/>
            <a:ext cx="1752600" cy="365125"/>
          </a:xfrm>
        </p:spPr>
        <p:txBody>
          <a:bodyPr/>
          <a:lstStyle/>
          <a:p>
            <a:fld id="{3EC56EC2-754B-B749-8202-6187139FF011}" type="datetime1">
              <a:rPr kumimoji="1" lang="ja-JP" altLang="en-US" smtClean="0"/>
              <a:t>2014/09/14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en-US" altLang="ja-JP" smtClean="0"/>
              <a:t>ACM-ICPC Japanese Alumni Group: Hiroshi Yamaguchi</a:t>
            </a:r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96E196-FA64-FA4F-A20C-EEA989657C1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図付き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86953" y="268288"/>
            <a:ext cx="5669280" cy="256032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200399" y="4171950"/>
            <a:ext cx="5457919" cy="1085850"/>
          </a:xfrm>
        </p:spPr>
        <p:txBody>
          <a:bodyPr>
            <a:normAutofit/>
          </a:bodyPr>
          <a:lstStyle>
            <a:lvl1pPr>
              <a:defRPr sz="4600"/>
            </a:lvl1pPr>
          </a:lstStyle>
          <a:p>
            <a:r>
              <a:rPr lang="ja-JP" altLang="en-US" smtClean="0"/>
              <a:t>マスター タイトルの書式設定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200401" y="5257799"/>
            <a:ext cx="5457918" cy="618565"/>
          </a:xfrm>
        </p:spPr>
        <p:txBody>
          <a:bodyPr>
            <a:normAutofit/>
          </a:bodyPr>
          <a:lstStyle>
            <a:lvl1pPr marL="0" indent="0" algn="l">
              <a:spcBef>
                <a:spcPct val="0"/>
              </a:spcBef>
              <a:buNone/>
              <a:defRPr sz="1600">
                <a:solidFill>
                  <a:schemeClr val="tx2"/>
                </a:solidFill>
              </a:defRPr>
            </a:lvl1pPr>
            <a:lvl2pPr marL="457200" indent="0" algn="ctr">
              <a:spcBef>
                <a:spcPct val="0"/>
              </a:spcBef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ja-JP" altLang="en-US" smtClean="0"/>
              <a:t>マスター サブタイトルの書式設定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276600" y="389965"/>
            <a:ext cx="5499847" cy="365125"/>
          </a:xfrm>
        </p:spPr>
        <p:txBody>
          <a:bodyPr/>
          <a:lstStyle>
            <a:lvl1pPr>
              <a:defRPr sz="2200" b="0" baseline="0">
                <a:solidFill>
                  <a:schemeClr val="bg1"/>
                </a:solidFill>
              </a:defRPr>
            </a:lvl1pPr>
          </a:lstStyle>
          <a:p>
            <a:fld id="{CDFC4360-7953-5B49-9087-C1BD6E95A81E}" type="datetime1">
              <a:rPr kumimoji="1" lang="ja-JP" altLang="en-US" smtClean="0"/>
              <a:t>2014/09/14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213847" y="6356350"/>
            <a:ext cx="4734112" cy="365125"/>
          </a:xfrm>
        </p:spPr>
        <p:txBody>
          <a:bodyPr/>
          <a:lstStyle/>
          <a:p>
            <a:r>
              <a:rPr kumimoji="1" lang="en-US" altLang="ja-JP" smtClean="0"/>
              <a:t>ACM-ICPC Japanese Alumni Group: Hiroshi Yamaguchi</a:t>
            </a:r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265459" y="6356350"/>
            <a:ext cx="685800" cy="365125"/>
          </a:xfrm>
        </p:spPr>
        <p:txBody>
          <a:bodyPr vert="horz" lIns="91440" tIns="45720" rIns="91440" bIns="45720" rtlCol="0" anchor="ctr"/>
          <a:lstStyle>
            <a:lvl1pPr marL="0" algn="r" defTabSz="914400" rtl="0" eaLnBrk="1" latinLnBrk="0" hangingPunct="1">
              <a:defRPr sz="1100" b="1" kern="12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fld id="{1696E196-FA64-FA4F-A20C-EEA989657C17}" type="slidenum">
              <a:rPr kumimoji="1" lang="ja-JP" altLang="en-US" smtClean="0"/>
              <a:t>‹#›</a:t>
            </a:fld>
            <a:endParaRPr kumimoji="1" lang="ja-JP" altLang="en-US"/>
          </a:p>
        </p:txBody>
      </p:sp>
      <p:sp>
        <p:nvSpPr>
          <p:cNvPr id="9" name="Picture Placeholder 8"/>
          <p:cNvSpPr>
            <a:spLocks noGrp="1"/>
          </p:cNvSpPr>
          <p:nvPr>
            <p:ph type="pic" sz="quarter" idx="13"/>
          </p:nvPr>
        </p:nvSpPr>
        <p:spPr>
          <a:xfrm>
            <a:off x="3200400" y="2877671"/>
            <a:ext cx="5646867" cy="1280160"/>
          </a:xfrm>
        </p:spPr>
        <p:txBody>
          <a:bodyPr/>
          <a:lstStyle>
            <a:lvl1pPr>
              <a:buNone/>
              <a:defRPr/>
            </a:lvl1pPr>
          </a:lstStyle>
          <a:p>
            <a:r>
              <a:rPr lang="ja-JP" altLang="en-US" smtClean="0"/>
              <a:t>プレースホルダーまでドラッグするかアイコンをクリックして図を追加</a:t>
            </a:r>
            <a:endParaRPr/>
          </a:p>
        </p:txBody>
      </p:sp>
      <p:sp>
        <p:nvSpPr>
          <p:cNvPr id="10" name="Rectangle 9"/>
          <p:cNvSpPr/>
          <p:nvPr/>
        </p:nvSpPr>
        <p:spPr>
          <a:xfrm>
            <a:off x="268940" y="268288"/>
            <a:ext cx="182880" cy="3886853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タイトル、コンテンツ、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69875" y="268288"/>
            <a:ext cx="1645920" cy="164592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78423" y="914400"/>
            <a:ext cx="6508377" cy="1143000"/>
          </a:xfrm>
        </p:spPr>
        <p:txBody>
          <a:bodyPr/>
          <a:lstStyle/>
          <a:p>
            <a:r>
              <a:rPr lang="ja-JP" altLang="en-US" smtClean="0"/>
              <a:t>マスター タイトルの書式設定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178423" y="2209800"/>
            <a:ext cx="6508377" cy="3916363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212106" y="6356350"/>
            <a:ext cx="1752600" cy="365125"/>
          </a:xfrm>
        </p:spPr>
        <p:txBody>
          <a:bodyPr/>
          <a:lstStyle/>
          <a:p>
            <a:fld id="{F4734688-C996-8D46-9245-D7AF46C737BD}" type="datetime1">
              <a:rPr kumimoji="1" lang="ja-JP" altLang="en-US" smtClean="0"/>
              <a:t>2014/09/14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178423" y="6356350"/>
            <a:ext cx="4926852" cy="365125"/>
          </a:xfrm>
        </p:spPr>
        <p:txBody>
          <a:bodyPr/>
          <a:lstStyle/>
          <a:p>
            <a:r>
              <a:rPr kumimoji="1" lang="en-US" altLang="ja-JP" smtClean="0"/>
              <a:t>ACM-ICPC Japanese Alumni Group: Hiroshi Yamaguchi</a:t>
            </a:r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31694" y="361016"/>
            <a:ext cx="506506" cy="365125"/>
          </a:xfrm>
        </p:spPr>
        <p:txBody>
          <a:bodyPr/>
          <a:lstStyle/>
          <a:p>
            <a:fld id="{1696E196-FA64-FA4F-A20C-EEA989657C17}" type="slidenum">
              <a:rPr kumimoji="1" lang="ja-JP" altLang="en-US" smtClean="0"/>
              <a:t>‹#›</a:t>
            </a:fld>
            <a:endParaRPr kumimoji="1" lang="ja-JP" altLang="en-US"/>
          </a:p>
        </p:txBody>
      </p:sp>
      <p:sp>
        <p:nvSpPr>
          <p:cNvPr id="9" name="Picture Placeholder 8"/>
          <p:cNvSpPr>
            <a:spLocks noGrp="1"/>
          </p:cNvSpPr>
          <p:nvPr>
            <p:ph type="pic" sz="quarter" idx="13"/>
          </p:nvPr>
        </p:nvSpPr>
        <p:spPr>
          <a:xfrm>
            <a:off x="269875" y="1976718"/>
            <a:ext cx="1645920" cy="4625788"/>
          </a:xfrm>
        </p:spPr>
        <p:txBody>
          <a:bodyPr/>
          <a:lstStyle>
            <a:lvl1pPr>
              <a:buNone/>
              <a:defRPr/>
            </a:lvl1pPr>
          </a:lstStyle>
          <a:p>
            <a:r>
              <a:rPr lang="ja-JP" altLang="en-US" smtClean="0"/>
              <a:t>プレースホルダーまでドラッグするかアイコンをクリックして図を追加</a:t>
            </a:r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7758952" y="268288"/>
            <a:ext cx="1099073" cy="6350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9801" y="3429000"/>
            <a:ext cx="4966446" cy="1398494"/>
          </a:xfrm>
        </p:spPr>
        <p:txBody>
          <a:bodyPr anchor="b" anchorCtr="0"/>
          <a:lstStyle>
            <a:lvl1pPr algn="r">
              <a:defRPr sz="4600" b="0" cap="none" baseline="0"/>
            </a:lvl1pPr>
          </a:lstStyle>
          <a:p>
            <a:r>
              <a:rPr lang="ja-JP" altLang="en-US" smtClean="0"/>
              <a:t>マスター タイトルの書式設定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09801" y="4824414"/>
            <a:ext cx="4966446" cy="1320800"/>
          </a:xfrm>
        </p:spPr>
        <p:txBody>
          <a:bodyPr anchor="t" anchorCtr="0">
            <a:normAutofit/>
          </a:bodyPr>
          <a:lstStyle>
            <a:lvl1pPr marL="0" indent="0" algn="r">
              <a:spcBef>
                <a:spcPts val="0"/>
              </a:spcBef>
              <a:buNone/>
              <a:defRPr sz="16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562600" y="6356350"/>
            <a:ext cx="1622612" cy="365125"/>
          </a:xfrm>
        </p:spPr>
        <p:txBody>
          <a:bodyPr/>
          <a:lstStyle/>
          <a:p>
            <a:fld id="{B08D2D9C-A72A-3E4E-875E-F2A6DB553527}" type="datetime1">
              <a:rPr kumimoji="1" lang="ja-JP" altLang="en-US" smtClean="0"/>
              <a:t>2014/09/14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74812" y="6356350"/>
            <a:ext cx="5311588" cy="365125"/>
          </a:xfrm>
        </p:spPr>
        <p:txBody>
          <a:bodyPr/>
          <a:lstStyle/>
          <a:p>
            <a:r>
              <a:rPr kumimoji="1" lang="en-US" altLang="ja-JP" smtClean="0"/>
              <a:t>ACM-ICPC Japanese Alumni Group: Hiroshi Yamaguchi</a:t>
            </a:r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96E196-FA64-FA4F-A20C-EEA989657C1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図付きセクショ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69875" y="4773706"/>
            <a:ext cx="2971800" cy="184458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720354" y="3429001"/>
            <a:ext cx="4966446" cy="1398494"/>
          </a:xfrm>
        </p:spPr>
        <p:txBody>
          <a:bodyPr anchor="b" anchorCtr="0"/>
          <a:lstStyle>
            <a:lvl1pPr algn="r">
              <a:defRPr sz="4600" b="0" cap="none" baseline="0"/>
            </a:lvl1pPr>
          </a:lstStyle>
          <a:p>
            <a:r>
              <a:rPr lang="ja-JP" altLang="en-US" smtClean="0"/>
              <a:t>マスター タイトルの書式設定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720354" y="4824414"/>
            <a:ext cx="4966446" cy="1320800"/>
          </a:xfrm>
        </p:spPr>
        <p:txBody>
          <a:bodyPr anchor="t" anchorCtr="0">
            <a:normAutofit/>
          </a:bodyPr>
          <a:lstStyle>
            <a:lvl1pPr marL="0" indent="0" algn="r">
              <a:spcBef>
                <a:spcPts val="0"/>
              </a:spcBef>
              <a:buNone/>
              <a:defRPr sz="16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51212" y="6104965"/>
            <a:ext cx="506506" cy="365125"/>
          </a:xfrm>
        </p:spPr>
        <p:txBody>
          <a:bodyPr/>
          <a:lstStyle/>
          <a:p>
            <a:fld id="{1696E196-FA64-FA4F-A20C-EEA989657C17}" type="slidenum">
              <a:rPr kumimoji="1" lang="ja-JP" altLang="en-US" smtClean="0"/>
              <a:t>‹#›</a:t>
            </a:fld>
            <a:endParaRPr kumimoji="1" lang="ja-JP" altLang="en-US"/>
          </a:p>
        </p:txBody>
      </p:sp>
      <p:sp>
        <p:nvSpPr>
          <p:cNvPr id="9" name="Picture Placeholder 8"/>
          <p:cNvSpPr>
            <a:spLocks noGrp="1"/>
          </p:cNvSpPr>
          <p:nvPr>
            <p:ph type="pic" sz="quarter" idx="13"/>
          </p:nvPr>
        </p:nvSpPr>
        <p:spPr>
          <a:xfrm>
            <a:off x="269874" y="268288"/>
            <a:ext cx="2971800" cy="4438650"/>
          </a:xfrm>
        </p:spPr>
        <p:txBody>
          <a:bodyPr/>
          <a:lstStyle>
            <a:lvl1pPr>
              <a:buNone/>
              <a:defRPr/>
            </a:lvl1pPr>
          </a:lstStyle>
          <a:p>
            <a:r>
              <a:rPr lang="ja-JP" altLang="en-US" smtClean="0"/>
              <a:t>プレースホルダーまでドラッグするかアイコンをクリックして図を追加</a:t>
            </a:r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8148918" y="268288"/>
            <a:ext cx="718073" cy="164592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9" y="914400"/>
            <a:ext cx="7391401" cy="1143000"/>
          </a:xfrm>
        </p:spPr>
        <p:txBody>
          <a:bodyPr/>
          <a:lstStyle/>
          <a:p>
            <a:r>
              <a:rPr lang="ja-JP" altLang="en-US" smtClean="0"/>
              <a:t>マスター タイトルの書式設定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2214563"/>
            <a:ext cx="3566160" cy="39116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82440" y="2214563"/>
            <a:ext cx="3566160" cy="39116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BF82FA-7EC0-2347-9F88-756CF01D3218}" type="datetime1">
              <a:rPr kumimoji="1" lang="ja-JP" altLang="en-US" smtClean="0"/>
              <a:t>2014/09/14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en-US" altLang="ja-JP" smtClean="0"/>
              <a:t>ACM-ICPC Japanese Alumni Group: Hiroshi Yamaguchi</a:t>
            </a:r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96E196-FA64-FA4F-A20C-EEA989657C1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8148918" y="268288"/>
            <a:ext cx="718073" cy="164592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9" y="914400"/>
            <a:ext cx="7388352" cy="1143000"/>
          </a:xfrm>
        </p:spPr>
        <p:txBody>
          <a:bodyPr/>
          <a:lstStyle>
            <a:lvl1pPr>
              <a:defRPr/>
            </a:lvl1pPr>
          </a:lstStyle>
          <a:p>
            <a:r>
              <a:rPr lang="ja-JP" altLang="en-US" smtClean="0"/>
              <a:t>マスター タイトルの書式設定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2054132"/>
            <a:ext cx="3566160" cy="639762"/>
          </a:xfrm>
        </p:spPr>
        <p:txBody>
          <a:bodyPr anchor="b">
            <a:noAutofit/>
          </a:bodyPr>
          <a:lstStyle>
            <a:lvl1pPr marL="0" indent="0" algn="ctr">
              <a:spcBef>
                <a:spcPct val="0"/>
              </a:spcBef>
              <a:buNone/>
              <a:defRPr sz="20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689411"/>
            <a:ext cx="3566160" cy="3436751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79391" y="2054132"/>
            <a:ext cx="3566160" cy="639762"/>
          </a:xfrm>
        </p:spPr>
        <p:txBody>
          <a:bodyPr anchor="b">
            <a:noAutofit/>
          </a:bodyPr>
          <a:lstStyle>
            <a:lvl1pPr marL="0" indent="0" algn="ctr">
              <a:spcBef>
                <a:spcPct val="0"/>
              </a:spcBef>
              <a:buNone/>
              <a:defRPr sz="20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279391" y="2689411"/>
            <a:ext cx="3566160" cy="3436751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3F3B05-F252-A04B-AA6D-90C0EEC8526D}" type="datetime1">
              <a:rPr kumimoji="1" lang="ja-JP" altLang="en-US" smtClean="0"/>
              <a:t>2014/09/14</a:t>
            </a:fld>
            <a:endParaRPr kumimoji="1" lang="ja-JP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en-US" altLang="ja-JP" smtClean="0"/>
              <a:t>ACM-ICPC Japanese Alumni Group: Hiroshi Yamaguchi</a:t>
            </a:r>
            <a:endParaRPr kumimoji="1" lang="ja-JP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96E196-FA64-FA4F-A20C-EEA989657C1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 つの上下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8148918" y="268288"/>
            <a:ext cx="718073" cy="164592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9" y="914400"/>
            <a:ext cx="7391401" cy="1143000"/>
          </a:xfrm>
        </p:spPr>
        <p:txBody>
          <a:bodyPr/>
          <a:lstStyle/>
          <a:p>
            <a:r>
              <a:rPr lang="ja-JP" altLang="en-US" smtClean="0"/>
              <a:t>マスター タイトルの書式設定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199" y="2214562"/>
            <a:ext cx="7396163" cy="192024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9AEF6B-6174-5D4B-AE66-E586D5F98353}" type="datetime1">
              <a:rPr kumimoji="1" lang="ja-JP" altLang="en-US" smtClean="0"/>
              <a:t>2014/09/14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en-US" altLang="ja-JP" smtClean="0"/>
              <a:t>ACM-ICPC Japanese Alumni Group: Hiroshi Yamaguchi</a:t>
            </a:r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96E196-FA64-FA4F-A20C-EEA989657C17}" type="slidenum">
              <a:rPr kumimoji="1" lang="ja-JP" altLang="en-US" smtClean="0"/>
              <a:t>‹#›</a:t>
            </a:fld>
            <a:endParaRPr kumimoji="1" lang="ja-JP" altLang="en-US"/>
          </a:p>
        </p:txBody>
      </p:sp>
      <p:sp>
        <p:nvSpPr>
          <p:cNvPr id="9" name="Content Placeholder 2"/>
          <p:cNvSpPr>
            <a:spLocks noGrp="1"/>
          </p:cNvSpPr>
          <p:nvPr>
            <p:ph sz="half" idx="13"/>
          </p:nvPr>
        </p:nvSpPr>
        <p:spPr>
          <a:xfrm>
            <a:off x="457199" y="4224973"/>
            <a:ext cx="7396163" cy="192024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8148918" y="268288"/>
            <a:ext cx="718073" cy="164592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9" y="914400"/>
            <a:ext cx="7391401" cy="1143000"/>
          </a:xfrm>
        </p:spPr>
        <p:txBody>
          <a:bodyPr/>
          <a:lstStyle/>
          <a:p>
            <a:r>
              <a:rPr lang="ja-JP" altLang="en-US" smtClean="0"/>
              <a:t>マスター タイトルの書式設定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282440" y="2214562"/>
            <a:ext cx="3566160" cy="192024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783124-BDE4-0B44-A194-6999A68AC94E}" type="datetime1">
              <a:rPr kumimoji="1" lang="ja-JP" altLang="en-US" smtClean="0"/>
              <a:t>2014/09/14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en-US" altLang="ja-JP" smtClean="0"/>
              <a:t>ACM-ICPC Japanese Alumni Group: Hiroshi Yamaguchi</a:t>
            </a:r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96E196-FA64-FA4F-A20C-EEA989657C17}" type="slidenum">
              <a:rPr kumimoji="1" lang="ja-JP" altLang="en-US" smtClean="0"/>
              <a:t>‹#›</a:t>
            </a:fld>
            <a:endParaRPr kumimoji="1" lang="ja-JP" altLang="en-US"/>
          </a:p>
        </p:txBody>
      </p:sp>
      <p:sp>
        <p:nvSpPr>
          <p:cNvPr id="9" name="Content Placeholder 2"/>
          <p:cNvSpPr>
            <a:spLocks noGrp="1"/>
          </p:cNvSpPr>
          <p:nvPr>
            <p:ph sz="half" idx="13"/>
          </p:nvPr>
        </p:nvSpPr>
        <p:spPr>
          <a:xfrm>
            <a:off x="4282440" y="4224973"/>
            <a:ext cx="3566160" cy="192024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dirty="0"/>
          </a:p>
        </p:txBody>
      </p:sp>
      <p:sp>
        <p:nvSpPr>
          <p:cNvPr id="10" name="Content Placeholder 2"/>
          <p:cNvSpPr>
            <a:spLocks noGrp="1"/>
          </p:cNvSpPr>
          <p:nvPr>
            <p:ph sz="half" idx="14"/>
          </p:nvPr>
        </p:nvSpPr>
        <p:spPr>
          <a:xfrm>
            <a:off x="457200" y="2214563"/>
            <a:ext cx="3566160" cy="39116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4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8148918" y="268288"/>
            <a:ext cx="718073" cy="164592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9" y="914400"/>
            <a:ext cx="7391401" cy="1143000"/>
          </a:xfrm>
        </p:spPr>
        <p:txBody>
          <a:bodyPr/>
          <a:lstStyle/>
          <a:p>
            <a:r>
              <a:rPr lang="ja-JP" altLang="en-US" smtClean="0"/>
              <a:t>マスター タイトルの書式設定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282440" y="2214562"/>
            <a:ext cx="3566160" cy="192024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6AD437-8649-8D43-AB68-A477DB4EC74D}" type="datetime1">
              <a:rPr kumimoji="1" lang="ja-JP" altLang="en-US" smtClean="0"/>
              <a:t>2014/09/14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en-US" altLang="ja-JP" smtClean="0"/>
              <a:t>ACM-ICPC Japanese Alumni Group: Hiroshi Yamaguchi</a:t>
            </a:r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96E196-FA64-FA4F-A20C-EEA989657C17}" type="slidenum">
              <a:rPr kumimoji="1" lang="ja-JP" altLang="en-US" smtClean="0"/>
              <a:t>‹#›</a:t>
            </a:fld>
            <a:endParaRPr kumimoji="1" lang="ja-JP" altLang="en-US"/>
          </a:p>
        </p:txBody>
      </p:sp>
      <p:sp>
        <p:nvSpPr>
          <p:cNvPr id="9" name="Content Placeholder 2"/>
          <p:cNvSpPr>
            <a:spLocks noGrp="1"/>
          </p:cNvSpPr>
          <p:nvPr>
            <p:ph sz="half" idx="13"/>
          </p:nvPr>
        </p:nvSpPr>
        <p:spPr>
          <a:xfrm>
            <a:off x="4282440" y="4224973"/>
            <a:ext cx="3566160" cy="192024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dirty="0"/>
          </a:p>
        </p:txBody>
      </p:sp>
      <p:sp>
        <p:nvSpPr>
          <p:cNvPr id="11" name="Content Placeholder 2"/>
          <p:cNvSpPr>
            <a:spLocks noGrp="1"/>
          </p:cNvSpPr>
          <p:nvPr>
            <p:ph sz="half" idx="14"/>
          </p:nvPr>
        </p:nvSpPr>
        <p:spPr>
          <a:xfrm>
            <a:off x="457200" y="2214562"/>
            <a:ext cx="3566160" cy="192024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dirty="0"/>
          </a:p>
        </p:txBody>
      </p:sp>
      <p:sp>
        <p:nvSpPr>
          <p:cNvPr id="12" name="Content Placeholder 2"/>
          <p:cNvSpPr>
            <a:spLocks noGrp="1"/>
          </p:cNvSpPr>
          <p:nvPr>
            <p:ph sz="half" idx="15"/>
          </p:nvPr>
        </p:nvSpPr>
        <p:spPr>
          <a:xfrm>
            <a:off x="457200" y="4224973"/>
            <a:ext cx="3566160" cy="192024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8148918" y="268288"/>
            <a:ext cx="718073" cy="164592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マスター タイトルの書式設定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661903-FB8A-3D4D-8988-E6E8434630F0}" type="datetime1">
              <a:rPr kumimoji="1" lang="ja-JP" altLang="en-US" smtClean="0"/>
              <a:t>2014/09/14</a:t>
            </a:fld>
            <a:endParaRPr kumimoji="1" lang="ja-JP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en-US" altLang="ja-JP" smtClean="0"/>
              <a:t>ACM-ICPC Japanese Alumni Group: Hiroshi Yamaguchi</a:t>
            </a:r>
            <a:endParaRPr kumimoji="1" lang="ja-JP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96E196-FA64-FA4F-A20C-EEA989657C1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8148918" y="268288"/>
            <a:ext cx="718073" cy="56692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AD8054-D467-5E4D-86C2-0FC3338E5521}" type="datetime1">
              <a:rPr kumimoji="1" lang="ja-JP" altLang="en-US" smtClean="0"/>
              <a:t>2014/09/14</a:t>
            </a:fld>
            <a:endParaRPr kumimoji="1" lang="ja-JP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en-US" altLang="ja-JP" smtClean="0"/>
              <a:t>ACM-ICPC Japanese Alumni Group: Hiroshi Yamaguchi</a:t>
            </a:r>
            <a:endParaRPr kumimoji="1" lang="ja-JP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96E196-FA64-FA4F-A20C-EEA989657C1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8148918" y="268288"/>
            <a:ext cx="718073" cy="56692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9" y="995082"/>
            <a:ext cx="3566160" cy="1035424"/>
          </a:xfrm>
        </p:spPr>
        <p:txBody>
          <a:bodyPr anchor="b"/>
          <a:lstStyle>
            <a:lvl1pPr algn="l">
              <a:defRPr sz="2800" b="0"/>
            </a:lvl1pPr>
          </a:lstStyle>
          <a:p>
            <a:r>
              <a:rPr lang="ja-JP" altLang="en-US" smtClean="0"/>
              <a:t>マスター タイトルの書式設定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2052" y="990600"/>
            <a:ext cx="3566160" cy="51355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199" y="2057400"/>
            <a:ext cx="3566160" cy="3657601"/>
          </a:xfrm>
        </p:spPr>
        <p:txBody>
          <a:bodyPr>
            <a:normAutofit/>
          </a:bodyPr>
          <a:lstStyle>
            <a:lvl1pPr marL="0" indent="0">
              <a:spcBef>
                <a:spcPts val="6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3366F9-E54E-1D4B-A8EA-397F2AD13936}" type="datetime1">
              <a:rPr kumimoji="1" lang="ja-JP" altLang="en-US" smtClean="0"/>
              <a:t>2014/09/14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en-US" altLang="ja-JP" smtClean="0"/>
              <a:t>ACM-ICPC Japanese Alumni Group: Hiroshi Yamaguchi</a:t>
            </a:r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6B209F-6E33-704A-A8F4-6C2DAFF3A254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4746811" y="268288"/>
            <a:ext cx="4114800" cy="56692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9" y="995082"/>
            <a:ext cx="3566160" cy="1035424"/>
          </a:xfrm>
        </p:spPr>
        <p:txBody>
          <a:bodyPr anchor="b"/>
          <a:lstStyle>
            <a:lvl1pPr algn="l">
              <a:defRPr sz="2800" b="0"/>
            </a:lvl1pPr>
          </a:lstStyle>
          <a:p>
            <a:r>
              <a:rPr lang="ja-JP" altLang="en-US" smtClean="0"/>
              <a:t>マスター タイトルの書式設定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199" y="2057400"/>
            <a:ext cx="3566160" cy="3657601"/>
          </a:xfrm>
        </p:spPr>
        <p:txBody>
          <a:bodyPr>
            <a:normAutofit/>
          </a:bodyPr>
          <a:lstStyle>
            <a:lvl1pPr marL="0" indent="0">
              <a:spcBef>
                <a:spcPts val="6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61365" y="6124014"/>
            <a:ext cx="1752600" cy="365125"/>
          </a:xfrm>
        </p:spPr>
        <p:txBody>
          <a:bodyPr/>
          <a:lstStyle>
            <a:lvl1pPr algn="l">
              <a:defRPr/>
            </a:lvl1pPr>
          </a:lstStyle>
          <a:p>
            <a:fld id="{B8F677E4-5643-3847-9693-185190D0DB35}" type="datetime1">
              <a:rPr kumimoji="1" lang="ja-JP" altLang="en-US" smtClean="0"/>
              <a:t>2014/09/14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74812" y="6356350"/>
            <a:ext cx="3863788" cy="365125"/>
          </a:xfrm>
        </p:spPr>
        <p:txBody>
          <a:bodyPr/>
          <a:lstStyle/>
          <a:p>
            <a:r>
              <a:rPr kumimoji="1" lang="en-US" altLang="ja-JP" smtClean="0"/>
              <a:t>ACM-ICPC Japanese Alumni Group: Hiroshi Yamaguchi</a:t>
            </a:r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96E196-FA64-FA4F-A20C-EEA989657C17}" type="slidenum">
              <a:rPr kumimoji="1" lang="ja-JP" altLang="en-US" smtClean="0"/>
              <a:t>‹#›</a:t>
            </a:fld>
            <a:endParaRPr kumimoji="1" lang="ja-JP" altLang="en-US"/>
          </a:p>
        </p:txBody>
      </p:sp>
      <p:sp>
        <p:nvSpPr>
          <p:cNvPr id="10" name="Picture Placeholder 9"/>
          <p:cNvSpPr>
            <a:spLocks noGrp="1"/>
          </p:cNvSpPr>
          <p:nvPr>
            <p:ph type="pic" sz="quarter" idx="13"/>
          </p:nvPr>
        </p:nvSpPr>
        <p:spPr>
          <a:xfrm>
            <a:off x="4760258" y="990600"/>
            <a:ext cx="4096512" cy="5611813"/>
          </a:xfrm>
        </p:spPr>
        <p:txBody>
          <a:bodyPr/>
          <a:lstStyle>
            <a:lvl1pPr>
              <a:buNone/>
              <a:defRPr/>
            </a:lvl1pPr>
          </a:lstStyle>
          <a:p>
            <a:r>
              <a:rPr lang="ja-JP" altLang="en-US" smtClean="0"/>
              <a:t>プレースホルダーまでドラッグするかアイコンをクリックして図を追加</a:t>
            </a:r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の上に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7216775" y="268288"/>
            <a:ext cx="1639457" cy="363931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8788" y="4267200"/>
            <a:ext cx="6477000" cy="566738"/>
          </a:xfrm>
        </p:spPr>
        <p:txBody>
          <a:bodyPr anchor="b"/>
          <a:lstStyle>
            <a:lvl1pPr algn="l">
              <a:defRPr sz="2800" b="0"/>
            </a:lvl1pPr>
          </a:lstStyle>
          <a:p>
            <a:r>
              <a:rPr lang="ja-JP" altLang="en-US" smtClean="0"/>
              <a:t>マスター タイトルの書式設定</a:t>
            </a:r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69874" y="268288"/>
            <a:ext cx="6858000" cy="3639312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ja-JP" altLang="en-US" smtClean="0"/>
              <a:t>プレースホルダーまでドラッグするかアイコンをクリックして図を追加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8788" y="4840941"/>
            <a:ext cx="6475412" cy="1304271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397346-8A59-1F49-A0B6-EE06919DCC7C}" type="datetime1">
              <a:rPr kumimoji="1" lang="ja-JP" altLang="en-US" smtClean="0"/>
              <a:t>2014/09/14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en-US" altLang="ja-JP" smtClean="0"/>
              <a:t>ACM-ICPC Japanese Alumni Group: Hiroshi Yamaguchi</a:t>
            </a:r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96E196-FA64-FA4F-A20C-EEA989657C1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 4 つ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8135471" y="268288"/>
            <a:ext cx="720761" cy="363931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8788" y="4267200"/>
            <a:ext cx="6477000" cy="566738"/>
          </a:xfrm>
        </p:spPr>
        <p:txBody>
          <a:bodyPr anchor="b"/>
          <a:lstStyle>
            <a:lvl1pPr algn="l">
              <a:defRPr sz="2800" b="0"/>
            </a:lvl1pPr>
          </a:lstStyle>
          <a:p>
            <a:r>
              <a:rPr lang="ja-JP" altLang="en-US" smtClean="0"/>
              <a:t>マスター タイトルの書式設定</a:t>
            </a:r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69874" y="268288"/>
            <a:ext cx="3006726" cy="3639312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ja-JP" altLang="en-US" smtClean="0"/>
              <a:t>プレースホルダーまでドラッグするかアイコンをクリックして図を追加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8788" y="4840941"/>
            <a:ext cx="6475412" cy="1304271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5A2E2F-06F3-8D43-801C-DEC92AB9703F}" type="datetime1">
              <a:rPr kumimoji="1" lang="ja-JP" altLang="en-US" smtClean="0"/>
              <a:t>2014/09/14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en-US" altLang="ja-JP" smtClean="0"/>
              <a:t>ACM-ICPC Japanese Alumni Group: Hiroshi Yamaguchi</a:t>
            </a:r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96E196-FA64-FA4F-A20C-EEA989657C17}" type="slidenum">
              <a:rPr kumimoji="1" lang="ja-JP" altLang="en-US" smtClean="0"/>
              <a:t>‹#›</a:t>
            </a:fld>
            <a:endParaRPr kumimoji="1" lang="ja-JP" altLang="en-US"/>
          </a:p>
        </p:txBody>
      </p:sp>
      <p:sp>
        <p:nvSpPr>
          <p:cNvPr id="10" name="Picture Placeholder 2"/>
          <p:cNvSpPr>
            <a:spLocks noGrp="1"/>
          </p:cNvSpPr>
          <p:nvPr>
            <p:ph type="pic" idx="13"/>
          </p:nvPr>
        </p:nvSpPr>
        <p:spPr>
          <a:xfrm>
            <a:off x="3352800" y="268288"/>
            <a:ext cx="4701988" cy="177566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ja-JP" altLang="en-US" smtClean="0"/>
              <a:t>プレースホルダーまでドラッグするかアイコンをクリックして図を追加</a:t>
            </a:r>
            <a:endParaRPr/>
          </a:p>
        </p:txBody>
      </p:sp>
      <p:sp>
        <p:nvSpPr>
          <p:cNvPr id="11" name="Picture Placeholder 2"/>
          <p:cNvSpPr>
            <a:spLocks noGrp="1"/>
          </p:cNvSpPr>
          <p:nvPr>
            <p:ph type="pic" idx="14"/>
          </p:nvPr>
        </p:nvSpPr>
        <p:spPr>
          <a:xfrm>
            <a:off x="3352800" y="2131935"/>
            <a:ext cx="2304288" cy="177566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ja-JP" altLang="en-US" smtClean="0"/>
              <a:t>プレースホルダーまでドラッグするかアイコンをクリックして図を追加</a:t>
            </a:r>
            <a:endParaRPr/>
          </a:p>
        </p:txBody>
      </p:sp>
      <p:sp>
        <p:nvSpPr>
          <p:cNvPr id="12" name="Picture Placeholder 2"/>
          <p:cNvSpPr>
            <a:spLocks noGrp="1"/>
          </p:cNvSpPr>
          <p:nvPr>
            <p:ph type="pic" idx="15"/>
          </p:nvPr>
        </p:nvSpPr>
        <p:spPr>
          <a:xfrm>
            <a:off x="5750500" y="2131935"/>
            <a:ext cx="2304288" cy="177566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ja-JP" altLang="en-US" smtClean="0"/>
              <a:t>プレースホルダーまでドラッグするかアイコンをクリックして図を追加</a:t>
            </a:r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7212106" y="268288"/>
            <a:ext cx="1645920" cy="164592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マスター タイトルの書式設定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5pPr>
              <a:defRPr/>
            </a:lvl5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224946-1381-0346-AC07-89806C58E5B9}" type="datetime1">
              <a:rPr kumimoji="1" lang="ja-JP" altLang="en-US" smtClean="0"/>
              <a:t>2014/09/14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en-US" altLang="ja-JP" smtClean="0"/>
              <a:t>ACM-ICPC Japanese Alumni Group: Hiroshi Yamaguchi</a:t>
            </a:r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96E196-FA64-FA4F-A20C-EEA989657C1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8148918" y="268288"/>
            <a:ext cx="718073" cy="56692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543799" y="1035424"/>
            <a:ext cx="1322295" cy="5090739"/>
          </a:xfrm>
        </p:spPr>
        <p:txBody>
          <a:bodyPr vert="eaVert" anchor="t" anchorCtr="0"/>
          <a:lstStyle/>
          <a:p>
            <a:r>
              <a:rPr lang="ja-JP" altLang="en-US" smtClean="0"/>
              <a:t>マスター タイトルの書式設定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035424"/>
            <a:ext cx="6019800" cy="5109789"/>
          </a:xfrm>
        </p:spPr>
        <p:txBody>
          <a:bodyPr vert="eaVert"/>
          <a:lstStyle>
            <a:lvl5pPr>
              <a:defRPr/>
            </a:lvl5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CCC129-F661-7245-AD6C-6C4CB54F5369}" type="datetime1">
              <a:rPr kumimoji="1" lang="ja-JP" altLang="en-US" smtClean="0"/>
              <a:t>2014/09/14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en-US" altLang="ja-JP" smtClean="0"/>
              <a:t>ACM-ICPC Japanese Alumni Group: Hiroshi Yamaguchi</a:t>
            </a:r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96E196-FA64-FA4F-A20C-EEA989657C1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20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slideLayout" Target="../slideLayouts/slideLayout13.xml"/><Relationship Id="rId14" Type="http://schemas.openxmlformats.org/officeDocument/2006/relationships/slideLayout" Target="../slideLayouts/slideLayout14.xml"/><Relationship Id="rId15" Type="http://schemas.openxmlformats.org/officeDocument/2006/relationships/slideLayout" Target="../slideLayouts/slideLayout15.xml"/><Relationship Id="rId16" Type="http://schemas.openxmlformats.org/officeDocument/2006/relationships/slideLayout" Target="../slideLayouts/slideLayout16.xml"/><Relationship Id="rId17" Type="http://schemas.openxmlformats.org/officeDocument/2006/relationships/slideLayout" Target="../slideLayouts/slideLayout17.xml"/><Relationship Id="rId18" Type="http://schemas.openxmlformats.org/officeDocument/2006/relationships/slideLayout" Target="../slideLayouts/slideLayout18.xml"/><Relationship Id="rId19" Type="http://schemas.openxmlformats.org/officeDocument/2006/relationships/slideLayout" Target="../slideLayouts/slideLayout19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199" y="914400"/>
            <a:ext cx="6508377" cy="11430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Autofit/>
          </a:bodyPr>
          <a:lstStyle/>
          <a:p>
            <a:r>
              <a:rPr lang="ja-JP" altLang="en-US" smtClean="0"/>
              <a:t>マスター タイトルの書式設定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199" y="2209800"/>
            <a:ext cx="6508377" cy="39163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ja-JP" altLang="en-US" dirty="0" smtClean="0"/>
              <a:t>マスター テキストの書式設定</a:t>
            </a:r>
          </a:p>
          <a:p>
            <a:pPr lvl="1"/>
            <a:r>
              <a:rPr lang="ja-JP" altLang="en-US" dirty="0" smtClean="0"/>
              <a:t>第 </a:t>
            </a:r>
            <a:r>
              <a:rPr lang="en-US" altLang="ja-JP" dirty="0" smtClean="0"/>
              <a:t>2 </a:t>
            </a:r>
            <a:r>
              <a:rPr lang="ja-JP" altLang="en-US" dirty="0" smtClean="0"/>
              <a:t>レベル</a:t>
            </a:r>
          </a:p>
          <a:p>
            <a:pPr lvl="2"/>
            <a:r>
              <a:rPr lang="ja-JP" altLang="en-US" dirty="0" smtClean="0"/>
              <a:t>第 </a:t>
            </a:r>
            <a:r>
              <a:rPr lang="en-US" altLang="ja-JP" dirty="0" smtClean="0"/>
              <a:t>3 </a:t>
            </a:r>
            <a:r>
              <a:rPr lang="ja-JP" altLang="en-US" dirty="0" smtClean="0"/>
              <a:t>レベル</a:t>
            </a:r>
          </a:p>
          <a:p>
            <a:pPr lvl="3"/>
            <a:r>
              <a:rPr lang="ja-JP" altLang="en-US" dirty="0" smtClean="0"/>
              <a:t>第 </a:t>
            </a:r>
            <a:r>
              <a:rPr lang="en-US" altLang="ja-JP" dirty="0" smtClean="0"/>
              <a:t>4 </a:t>
            </a:r>
            <a:r>
              <a:rPr lang="ja-JP" altLang="en-US" dirty="0" smtClean="0"/>
              <a:t>レベル</a:t>
            </a:r>
          </a:p>
          <a:p>
            <a:pPr lvl="4"/>
            <a:r>
              <a:rPr lang="ja-JP" altLang="en-US" dirty="0" smtClean="0"/>
              <a:t>第 </a:t>
            </a:r>
            <a:r>
              <a:rPr lang="en-US" altLang="ja-JP" dirty="0" smtClean="0"/>
              <a:t>5 </a:t>
            </a:r>
            <a:r>
              <a:rPr lang="ja-JP" altLang="en-US" dirty="0" smtClean="0"/>
              <a:t>レベル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198659" y="6356350"/>
            <a:ext cx="1752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</a:lstStyle>
          <a:p>
            <a:fld id="{70E687C0-8E11-E042-BF65-E76CC0825772}" type="datetime1">
              <a:rPr kumimoji="1" lang="ja-JP" altLang="en-US" smtClean="0"/>
              <a:t>2014/09/14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74812" y="6356350"/>
            <a:ext cx="6007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</a:lstStyle>
          <a:p>
            <a:r>
              <a:rPr kumimoji="1" lang="en-US" altLang="ja-JP" smtClean="0"/>
              <a:t>ACM-ICPC Japanese Alumni Group: Hiroshi Yamaguchi</a:t>
            </a:r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56494" y="361016"/>
            <a:ext cx="506506" cy="365125"/>
          </a:xfrm>
          <a:prstGeom prst="rect">
            <a:avLst/>
          </a:prstGeom>
        </p:spPr>
        <p:txBody>
          <a:bodyPr vert="horz" wrap="none" lIns="91440" tIns="45720" rIns="91440" bIns="45720" rtlCol="0" anchor="ctr"/>
          <a:lstStyle>
            <a:lvl1pPr algn="r">
              <a:defRPr sz="2200" b="1">
                <a:solidFill>
                  <a:schemeClr val="bg1"/>
                </a:solidFill>
              </a:defRPr>
            </a:lvl1pPr>
          </a:lstStyle>
          <a:p>
            <a:fld id="{1696E196-FA64-FA4F-A20C-EEA989657C17}" type="slidenum">
              <a:rPr kumimoji="1" lang="ja-JP" altLang="en-US" smtClean="0"/>
              <a:t>‹#›</a:t>
            </a:fld>
            <a:endParaRPr kumimoji="1" lang="ja-JP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1" r:id="rId1"/>
    <p:sldLayoutId id="2147483712" r:id="rId2"/>
    <p:sldLayoutId id="2147483713" r:id="rId3"/>
    <p:sldLayoutId id="2147483714" r:id="rId4"/>
    <p:sldLayoutId id="2147483715" r:id="rId5"/>
    <p:sldLayoutId id="2147483716" r:id="rId6"/>
    <p:sldLayoutId id="2147483717" r:id="rId7"/>
    <p:sldLayoutId id="2147483718" r:id="rId8"/>
    <p:sldLayoutId id="2147483719" r:id="rId9"/>
    <p:sldLayoutId id="2147483720" r:id="rId10"/>
    <p:sldLayoutId id="2147483721" r:id="rId11"/>
    <p:sldLayoutId id="2147483722" r:id="rId12"/>
    <p:sldLayoutId id="2147483723" r:id="rId13"/>
    <p:sldLayoutId id="2147483724" r:id="rId14"/>
    <p:sldLayoutId id="2147483725" r:id="rId15"/>
    <p:sldLayoutId id="2147483726" r:id="rId16"/>
    <p:sldLayoutId id="2147483727" r:id="rId17"/>
    <p:sldLayoutId id="2147483728" r:id="rId18"/>
    <p:sldLayoutId id="2147483729" r:id="rId19"/>
  </p:sldLayoutIdLst>
  <p:hf hdr="0"/>
  <p:txStyles>
    <p:titleStyle>
      <a:lvl1pPr algn="l" defTabSz="914400" rtl="0" eaLnBrk="1" latinLnBrk="0" hangingPunct="1">
        <a:spcBef>
          <a:spcPct val="0"/>
        </a:spcBef>
        <a:buNone/>
        <a:defRPr kumimoji="1" sz="36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spcBef>
          <a:spcPts val="1800"/>
        </a:spcBef>
        <a:buClr>
          <a:schemeClr val="accent1"/>
        </a:buClr>
        <a:buSzPct val="100000"/>
        <a:buFont typeface="Wingdings 2" pitchFamily="18" charset="2"/>
        <a:buChar char="¡"/>
        <a:defRPr kumimoji="1" sz="2000" kern="1200">
          <a:solidFill>
            <a:schemeClr val="tx2"/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spcBef>
          <a:spcPts val="600"/>
        </a:spcBef>
        <a:buClr>
          <a:schemeClr val="accent1">
            <a:lumMod val="50000"/>
          </a:schemeClr>
        </a:buClr>
        <a:buSzPct val="100000"/>
        <a:buFont typeface="Wingdings 2" pitchFamily="18" charset="2"/>
        <a:buChar char="¡"/>
        <a:defRPr kumimoji="1" sz="1800" kern="1200">
          <a:solidFill>
            <a:schemeClr val="tx2"/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spcBef>
          <a:spcPts val="600"/>
        </a:spcBef>
        <a:buClr>
          <a:schemeClr val="accent1"/>
        </a:buClr>
        <a:buSzPct val="100000"/>
        <a:buFont typeface="Wingdings 2" pitchFamily="18" charset="2"/>
        <a:buChar char="¡"/>
        <a:defRPr kumimoji="1" sz="1800" kern="1200">
          <a:solidFill>
            <a:schemeClr val="tx2"/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spcBef>
          <a:spcPts val="600"/>
        </a:spcBef>
        <a:buClr>
          <a:schemeClr val="accent1">
            <a:lumMod val="50000"/>
          </a:schemeClr>
        </a:buClr>
        <a:buSzPct val="100000"/>
        <a:buFont typeface="Wingdings 2" pitchFamily="18" charset="2"/>
        <a:buChar char="¡"/>
        <a:defRPr kumimoji="1"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spcBef>
          <a:spcPts val="600"/>
        </a:spcBef>
        <a:buClr>
          <a:schemeClr val="accent1"/>
        </a:buClr>
        <a:buSzPct val="100000"/>
        <a:buFont typeface="Wingdings 2" pitchFamily="18" charset="2"/>
        <a:buChar char="¡"/>
        <a:defRPr kumimoji="1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1377950" indent="-228600" algn="l" defTabSz="914400" rtl="0" eaLnBrk="1" latinLnBrk="0" hangingPunct="1">
        <a:spcBef>
          <a:spcPct val="20000"/>
        </a:spcBef>
        <a:buClr>
          <a:schemeClr val="accent1">
            <a:lumMod val="50000"/>
          </a:schemeClr>
        </a:buClr>
        <a:buFont typeface="Wingdings 2" pitchFamily="18" charset="2"/>
        <a:buChar char=""/>
        <a:defRPr kumimoji="1" lang="en-US" sz="1800" kern="1200" dirty="0" smtClean="0">
          <a:solidFill>
            <a:schemeClr val="tx2"/>
          </a:solidFill>
          <a:latin typeface="+mn-lt"/>
          <a:ea typeface="+mn-ea"/>
          <a:cs typeface="+mn-cs"/>
        </a:defRPr>
      </a:lvl6pPr>
      <a:lvl7pPr marL="1603375" indent="-228600" algn="l" defTabSz="914400" rtl="0" eaLnBrk="1" latinLnBrk="0" hangingPunct="1">
        <a:spcBef>
          <a:spcPct val="20000"/>
        </a:spcBef>
        <a:buClr>
          <a:schemeClr val="accent1"/>
        </a:buClr>
        <a:buFont typeface="Wingdings 2" pitchFamily="18" charset="2"/>
        <a:buChar char=""/>
        <a:defRPr kumimoji="1" lang="en-US" sz="1800" kern="1200" dirty="0" smtClean="0">
          <a:solidFill>
            <a:schemeClr val="tx2"/>
          </a:solidFill>
          <a:latin typeface="+mn-lt"/>
          <a:ea typeface="+mn-ea"/>
          <a:cs typeface="+mn-cs"/>
        </a:defRPr>
      </a:lvl7pPr>
      <a:lvl8pPr marL="1830388" indent="-228600" algn="l" defTabSz="914400" rtl="0" eaLnBrk="1" latinLnBrk="0" hangingPunct="1">
        <a:spcBef>
          <a:spcPct val="20000"/>
        </a:spcBef>
        <a:buClr>
          <a:schemeClr val="accent1">
            <a:lumMod val="50000"/>
          </a:schemeClr>
        </a:buClr>
        <a:buFont typeface="Wingdings 2" pitchFamily="18" charset="2"/>
        <a:buChar char=""/>
        <a:defRPr kumimoji="1" lang="en-US" sz="1800" kern="1200" dirty="0" smtClean="0">
          <a:solidFill>
            <a:schemeClr val="tx2"/>
          </a:solidFill>
          <a:latin typeface="+mn-lt"/>
          <a:ea typeface="+mn-ea"/>
          <a:cs typeface="+mn-cs"/>
        </a:defRPr>
      </a:lvl8pPr>
      <a:lvl9pPr marL="2057400" indent="-228600" algn="l" defTabSz="914400" rtl="0" eaLnBrk="1" latinLnBrk="0" hangingPunct="1">
        <a:spcBef>
          <a:spcPct val="20000"/>
        </a:spcBef>
        <a:buClr>
          <a:schemeClr val="accent1"/>
        </a:buClr>
        <a:buFont typeface="Wingdings 2" pitchFamily="18" charset="2"/>
        <a:buChar char=""/>
        <a:defRPr kumimoji="1" lang="en-US" sz="1800" kern="1200" dirty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Relationship Id="rId3" Type="http://schemas.openxmlformats.org/officeDocument/2006/relationships/image" Target="../media/image2.WMF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kumimoji="1" lang="en-US" altLang="ja-JP" dirty="0" smtClean="0"/>
              <a:t>B: Unknown Switches</a:t>
            </a:r>
            <a:endParaRPr kumimoji="1" lang="ja-JP" altLang="en-US" dirty="0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ja-JP" altLang="en-US" dirty="0" smtClean="0"/>
              <a:t>原案</a:t>
            </a:r>
            <a:r>
              <a:rPr lang="en-US" altLang="ja-JP" dirty="0" smtClean="0"/>
              <a:t>: </a:t>
            </a:r>
            <a:r>
              <a:rPr lang="ja-JP" altLang="en-US" dirty="0" smtClean="0"/>
              <a:t>荒木</a:t>
            </a:r>
            <a:r>
              <a:rPr lang="en-US" altLang="ja-JP" dirty="0" smtClean="0"/>
              <a:t>, </a:t>
            </a:r>
            <a:r>
              <a:rPr lang="ja-JP" altLang="en-US" dirty="0" smtClean="0"/>
              <a:t>問題文</a:t>
            </a:r>
            <a:r>
              <a:rPr lang="en-US" altLang="ja-JP" dirty="0" smtClean="0"/>
              <a:t>: </a:t>
            </a:r>
            <a:r>
              <a:rPr lang="ja-JP" altLang="en-US" dirty="0" smtClean="0"/>
              <a:t>河田</a:t>
            </a:r>
            <a:r>
              <a:rPr lang="en-US" altLang="ja-JP" dirty="0" smtClean="0"/>
              <a:t>, </a:t>
            </a:r>
            <a:r>
              <a:rPr lang="ja-JP" altLang="en-US" dirty="0" smtClean="0"/>
              <a:t>データセット</a:t>
            </a:r>
            <a:r>
              <a:rPr lang="en-US" altLang="ja-JP" dirty="0" smtClean="0"/>
              <a:t>: </a:t>
            </a:r>
            <a:r>
              <a:rPr lang="ja-JP" altLang="en-US" dirty="0" smtClean="0"/>
              <a:t>山口</a:t>
            </a:r>
            <a:endParaRPr lang="en-US" altLang="ja-JP" dirty="0" smtClean="0"/>
          </a:p>
          <a:p>
            <a:r>
              <a:rPr kumimoji="1" lang="ja-JP" altLang="en-US" dirty="0" smtClean="0"/>
              <a:t>解答</a:t>
            </a:r>
            <a:r>
              <a:rPr kumimoji="1" lang="en-US" altLang="ja-JP" dirty="0" smtClean="0"/>
              <a:t>: </a:t>
            </a:r>
            <a:r>
              <a:rPr kumimoji="1" lang="ja-JP" altLang="en-US" dirty="0" smtClean="0"/>
              <a:t>河田・山口・森・井上・伊藤</a:t>
            </a:r>
            <a:r>
              <a:rPr kumimoji="1" lang="en-US" altLang="ja-JP" dirty="0" smtClean="0"/>
              <a:t>, </a:t>
            </a:r>
            <a:r>
              <a:rPr kumimoji="1" lang="ja-JP" altLang="en-US" dirty="0" smtClean="0"/>
              <a:t>校正</a:t>
            </a:r>
            <a:r>
              <a:rPr kumimoji="1" lang="en-US" altLang="ja-JP" dirty="0" smtClean="0"/>
              <a:t>: </a:t>
            </a:r>
            <a:r>
              <a:rPr kumimoji="1" lang="ja-JP" altLang="en-US" dirty="0" smtClean="0"/>
              <a:t>たくさんの方々</a:t>
            </a:r>
            <a:endParaRPr kumimoji="1" lang="ja-JP" altLang="en-US" dirty="0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89B3CE-F871-8142-9225-84E513E3BA7D}" type="datetime1">
              <a:rPr kumimoji="1" lang="ja-JP" altLang="en-US" smtClean="0"/>
              <a:t>2014/09/14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en-US" altLang="ja-JP" smtClean="0"/>
              <a:t>ACM-ICPC Japanese Alumni Group: Hiroshi Yamaguchi</a:t>
            </a:r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6B209F-6E33-704A-A8F4-6C2DAFF3A254}" type="slidenum">
              <a:rPr kumimoji="1" lang="ja-JP" altLang="en-US" smtClean="0"/>
              <a:t>1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29857334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概要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ja-JP" altLang="en-US" dirty="0" smtClean="0"/>
              <a:t>スイッチと電球がいくつかずつあるが対応関係が不明</a:t>
            </a:r>
            <a:endParaRPr kumimoji="1" lang="en-US" altLang="ja-JP" dirty="0" smtClean="0"/>
          </a:p>
          <a:p>
            <a:pPr lvl="1"/>
            <a:r>
              <a:rPr kumimoji="1" lang="ja-JP" altLang="en-US" dirty="0" smtClean="0"/>
              <a:t>各電球はちょうど</a:t>
            </a:r>
            <a:r>
              <a:rPr kumimoji="1" lang="en-US" altLang="ja-JP" dirty="0" smtClean="0"/>
              <a:t>1</a:t>
            </a:r>
            <a:r>
              <a:rPr kumimoji="1" lang="ja-JP" altLang="en-US" dirty="0" smtClean="0"/>
              <a:t>個のスイッチとつながっている</a:t>
            </a:r>
            <a:endParaRPr kumimoji="1" lang="en-US" altLang="ja-JP" dirty="0" smtClean="0"/>
          </a:p>
          <a:p>
            <a:pPr lvl="1"/>
            <a:r>
              <a:rPr lang="ja-JP" altLang="en-US" dirty="0" smtClean="0"/>
              <a:t>各スイッチは</a:t>
            </a:r>
            <a:r>
              <a:rPr lang="en-US" altLang="ja-JP" dirty="0" smtClean="0"/>
              <a:t>0</a:t>
            </a:r>
            <a:r>
              <a:rPr lang="ja-JP" altLang="en-US" dirty="0" smtClean="0"/>
              <a:t>個以上の電球とつながっている</a:t>
            </a:r>
            <a:endParaRPr kumimoji="1" lang="en-US" altLang="ja-JP" dirty="0" smtClean="0"/>
          </a:p>
          <a:p>
            <a:r>
              <a:rPr kumimoji="1" lang="ja-JP" altLang="en-US" dirty="0" smtClean="0"/>
              <a:t>スイッチの集合を何回か操作してその都度電球の</a:t>
            </a:r>
            <a:r>
              <a:rPr kumimoji="1" lang="en-US" altLang="ja-JP" dirty="0" smtClean="0"/>
              <a:t/>
            </a:r>
            <a:br>
              <a:rPr kumimoji="1" lang="en-US" altLang="ja-JP" dirty="0" smtClean="0"/>
            </a:br>
            <a:r>
              <a:rPr kumimoji="1" lang="en-US" altLang="ja-JP" dirty="0" smtClean="0"/>
              <a:t>ON/OFF</a:t>
            </a:r>
            <a:r>
              <a:rPr kumimoji="1" lang="ja-JP" altLang="en-US" dirty="0" smtClean="0"/>
              <a:t>を確認した結果が与えられる</a:t>
            </a:r>
            <a:endParaRPr lang="en-US" altLang="ja-JP" dirty="0" smtClean="0"/>
          </a:p>
          <a:p>
            <a:r>
              <a:rPr kumimoji="1" lang="ja-JP" altLang="en-US" dirty="0" smtClean="0"/>
              <a:t>各電球についてどのスイッチにつながっているかを求めよ</a:t>
            </a:r>
            <a:endParaRPr kumimoji="1" lang="en-US" altLang="ja-JP" dirty="0" smtClean="0"/>
          </a:p>
          <a:p>
            <a:pPr lvl="1"/>
            <a:r>
              <a:rPr kumimoji="1" lang="ja-JP" altLang="en-US" dirty="0" smtClean="0"/>
              <a:t>与えられた情報だけでは一意に定まらない電球も残りうる</a:t>
            </a:r>
            <a:endParaRPr kumimoji="1" lang="en-US" altLang="ja-JP" dirty="0" smtClean="0"/>
          </a:p>
          <a:p>
            <a:pPr lvl="1"/>
            <a:endParaRPr kumimoji="1" lang="en-US" altLang="ja-JP" dirty="0" smtClean="0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C56EC2-754B-B749-8202-6187139FF011}" type="datetime1">
              <a:rPr kumimoji="1" lang="ja-JP" altLang="en-US" smtClean="0"/>
              <a:t>2014/09/14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en-US" altLang="ja-JP" smtClean="0"/>
              <a:t>ACM-ICPC Japanese Alumni Group: Hiroshi Yamaguchi</a:t>
            </a:r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96E196-FA64-FA4F-A20C-EEA989657C17}" type="slidenum">
              <a:rPr kumimoji="1" lang="ja-JP" altLang="en-US" smtClean="0"/>
              <a:t>2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43798794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解法</a:t>
            </a:r>
            <a:r>
              <a:rPr kumimoji="1" lang="en-US" altLang="ja-JP" dirty="0" smtClean="0"/>
              <a:t>: ad hoc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en-US" dirty="0" smtClean="0"/>
              <a:t>電球とスイッチの対応表を作る</a:t>
            </a:r>
          </a:p>
          <a:p>
            <a:pPr lvl="1"/>
            <a:r>
              <a:rPr kumimoji="1" lang="en-US" altLang="ja-JP" dirty="0" smtClean="0"/>
              <a:t>ON/OFF </a:t>
            </a:r>
            <a:r>
              <a:rPr kumimoji="1" lang="ja-JP" altLang="en-US" dirty="0" smtClean="0"/>
              <a:t>が一致していないところに</a:t>
            </a:r>
            <a:r>
              <a:rPr kumimoji="1" lang="en-US" altLang="ja-JP" dirty="0" smtClean="0"/>
              <a:t> ☓ </a:t>
            </a:r>
            <a:r>
              <a:rPr kumimoji="1" lang="ja-JP" altLang="en-US" dirty="0" smtClean="0"/>
              <a:t>をつけていく</a:t>
            </a:r>
            <a:endParaRPr kumimoji="1" lang="en-US" altLang="ja-JP" dirty="0" smtClean="0"/>
          </a:p>
          <a:p>
            <a:pPr lvl="1"/>
            <a:r>
              <a:rPr lang="ja-JP" altLang="en-US" dirty="0" smtClean="0"/>
              <a:t>表の</a:t>
            </a:r>
            <a:r>
              <a:rPr lang="en-US" altLang="ja-JP" dirty="0" smtClean="0"/>
              <a:t> ☓ </a:t>
            </a:r>
            <a:r>
              <a:rPr lang="ja-JP" altLang="en-US" dirty="0" smtClean="0"/>
              <a:t>がついていないところが求めるべき対応関係</a:t>
            </a:r>
            <a:endParaRPr lang="en-US" altLang="ja-JP" dirty="0" smtClean="0"/>
          </a:p>
          <a:p>
            <a:pPr lvl="2"/>
            <a:r>
              <a:rPr lang="en-US" altLang="ja-JP" dirty="0" smtClean="0"/>
              <a:t>1</a:t>
            </a:r>
            <a:r>
              <a:rPr lang="ja-JP" altLang="en-US" dirty="0" smtClean="0"/>
              <a:t>つの電球に</a:t>
            </a:r>
            <a:r>
              <a:rPr lang="en-US" altLang="ja-JP" dirty="0" smtClean="0"/>
              <a:t>2</a:t>
            </a:r>
            <a:r>
              <a:rPr lang="ja-JP" altLang="en-US" dirty="0" smtClean="0"/>
              <a:t>つ以上のスイッチが残ったら</a:t>
            </a:r>
            <a:r>
              <a:rPr lang="en-US" altLang="ja-JP" dirty="0" smtClean="0"/>
              <a:t> ? </a:t>
            </a:r>
            <a:r>
              <a:rPr lang="ja-JP" altLang="en-US" dirty="0" smtClean="0"/>
              <a:t>になる</a:t>
            </a:r>
            <a:endParaRPr lang="en-US" altLang="ja-JP" dirty="0" smtClean="0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C56EC2-754B-B749-8202-6187139FF011}" type="datetime1">
              <a:rPr kumimoji="1" lang="ja-JP" altLang="en-US" smtClean="0"/>
              <a:t>2014/09/14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en-US" altLang="ja-JP" smtClean="0"/>
              <a:t>ACM-ICPC Japanese Alumni Group: Hiroshi Yamaguchi</a:t>
            </a:r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96E196-FA64-FA4F-A20C-EEA989657C17}" type="slidenum">
              <a:rPr kumimoji="1" lang="ja-JP" altLang="en-US" smtClean="0"/>
              <a:t>3</a:t>
            </a:fld>
            <a:endParaRPr kumimoji="1" lang="ja-JP" altLang="en-US"/>
          </a:p>
        </p:txBody>
      </p:sp>
      <p:grpSp>
        <p:nvGrpSpPr>
          <p:cNvPr id="14" name="図形グループ 13"/>
          <p:cNvGrpSpPr/>
          <p:nvPr/>
        </p:nvGrpSpPr>
        <p:grpSpPr>
          <a:xfrm>
            <a:off x="3004695" y="3632754"/>
            <a:ext cx="1285434" cy="1285434"/>
            <a:chOff x="1219040" y="3937554"/>
            <a:chExt cx="1285434" cy="1285434"/>
          </a:xfrm>
        </p:grpSpPr>
        <p:pic>
          <p:nvPicPr>
            <p:cNvPr id="10" name="図 9" descr="MC900432648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219040" y="3937554"/>
              <a:ext cx="1285434" cy="1285434"/>
            </a:xfrm>
            <a:prstGeom prst="rect">
              <a:avLst/>
            </a:prstGeom>
          </p:spPr>
        </p:pic>
        <p:sp>
          <p:nvSpPr>
            <p:cNvPr id="12" name="テキスト ボックス 11"/>
            <p:cNvSpPr txBox="1"/>
            <p:nvPr/>
          </p:nvSpPr>
          <p:spPr>
            <a:xfrm>
              <a:off x="1661736" y="4037776"/>
              <a:ext cx="30166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kumimoji="1" lang="en-US" altLang="ja-JP" dirty="0" smtClean="0"/>
                <a:t>1</a:t>
              </a:r>
              <a:endParaRPr kumimoji="1" lang="ja-JP" altLang="en-US" dirty="0"/>
            </a:p>
          </p:txBody>
        </p:sp>
      </p:grpSp>
      <p:grpSp>
        <p:nvGrpSpPr>
          <p:cNvPr id="15" name="図形グループ 14"/>
          <p:cNvGrpSpPr/>
          <p:nvPr/>
        </p:nvGrpSpPr>
        <p:grpSpPr>
          <a:xfrm>
            <a:off x="2856275" y="4718050"/>
            <a:ext cx="1816100" cy="1638300"/>
            <a:chOff x="2267083" y="3584688"/>
            <a:chExt cx="1816100" cy="1638300"/>
          </a:xfrm>
        </p:grpSpPr>
        <p:pic>
          <p:nvPicPr>
            <p:cNvPr id="7" name="図 6" descr="MC900295071.WMF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67083" y="3584688"/>
              <a:ext cx="1816100" cy="1638300"/>
            </a:xfrm>
            <a:prstGeom prst="rect">
              <a:avLst/>
            </a:prstGeom>
          </p:spPr>
        </p:pic>
        <p:sp>
          <p:nvSpPr>
            <p:cNvPr id="13" name="テキスト ボックス 12"/>
            <p:cNvSpPr txBox="1"/>
            <p:nvPr/>
          </p:nvSpPr>
          <p:spPr>
            <a:xfrm>
              <a:off x="2890649" y="4037776"/>
              <a:ext cx="30166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ja-JP" dirty="0"/>
                <a:t>2</a:t>
              </a:r>
              <a:endParaRPr kumimoji="1" lang="ja-JP" altLang="en-US" dirty="0"/>
            </a:p>
          </p:txBody>
        </p:sp>
      </p:grpSp>
      <p:sp>
        <p:nvSpPr>
          <p:cNvPr id="16" name="雲 15"/>
          <p:cNvSpPr/>
          <p:nvPr/>
        </p:nvSpPr>
        <p:spPr>
          <a:xfrm>
            <a:off x="1797050" y="4546600"/>
            <a:ext cx="876300" cy="993870"/>
          </a:xfrm>
          <a:prstGeom prst="cloud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dirty="0" smtClean="0"/>
              <a:t>??</a:t>
            </a:r>
            <a:endParaRPr kumimoji="1" lang="ja-JP" altLang="en-US" dirty="0"/>
          </a:p>
        </p:txBody>
      </p:sp>
      <p:cxnSp>
        <p:nvCxnSpPr>
          <p:cNvPr id="18" name="直線コネクタ 17"/>
          <p:cNvCxnSpPr>
            <a:stCxn id="10" idx="1"/>
          </p:cNvCxnSpPr>
          <p:nvPr/>
        </p:nvCxnSpPr>
        <p:spPr>
          <a:xfrm flipH="1">
            <a:off x="2527300" y="4275471"/>
            <a:ext cx="477395" cy="271129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直線コネクタ 19"/>
          <p:cNvCxnSpPr>
            <a:stCxn id="7" idx="1"/>
          </p:cNvCxnSpPr>
          <p:nvPr/>
        </p:nvCxnSpPr>
        <p:spPr>
          <a:xfrm flipH="1" flipV="1">
            <a:off x="2527300" y="5359400"/>
            <a:ext cx="328975" cy="17780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30" name="図形グループ 29"/>
          <p:cNvGrpSpPr/>
          <p:nvPr/>
        </p:nvGrpSpPr>
        <p:grpSpPr>
          <a:xfrm>
            <a:off x="457199" y="4102308"/>
            <a:ext cx="1181101" cy="464611"/>
            <a:chOff x="457199" y="4102308"/>
            <a:chExt cx="1181101" cy="464611"/>
          </a:xfrm>
        </p:grpSpPr>
        <p:cxnSp>
          <p:nvCxnSpPr>
            <p:cNvPr id="24" name="直線コネクタ 23"/>
            <p:cNvCxnSpPr/>
            <p:nvPr/>
          </p:nvCxnSpPr>
          <p:spPr>
            <a:xfrm>
              <a:off x="457199" y="4546600"/>
              <a:ext cx="558801" cy="0"/>
            </a:xfrm>
            <a:prstGeom prst="line">
              <a:avLst/>
            </a:prstGeom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</p:cxnSp>
        <p:cxnSp>
          <p:nvCxnSpPr>
            <p:cNvPr id="26" name="直線コネクタ 25"/>
            <p:cNvCxnSpPr/>
            <p:nvPr/>
          </p:nvCxnSpPr>
          <p:spPr>
            <a:xfrm flipV="1">
              <a:off x="1016000" y="4102308"/>
              <a:ext cx="520700" cy="444292"/>
            </a:xfrm>
            <a:prstGeom prst="line">
              <a:avLst/>
            </a:prstGeom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</p:cxnSp>
        <p:sp>
          <p:nvSpPr>
            <p:cNvPr id="27" name="円/楕円 26"/>
            <p:cNvSpPr/>
            <p:nvPr/>
          </p:nvSpPr>
          <p:spPr>
            <a:xfrm>
              <a:off x="1536700" y="4521200"/>
              <a:ext cx="101600" cy="45719"/>
            </a:xfrm>
            <a:prstGeom prst="ellipse">
              <a:avLst/>
            </a:prstGeom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</p:grpSp>
      <p:cxnSp>
        <p:nvCxnSpPr>
          <p:cNvPr id="29" name="直線コネクタ 28"/>
          <p:cNvCxnSpPr/>
          <p:nvPr/>
        </p:nvCxnSpPr>
        <p:spPr>
          <a:xfrm>
            <a:off x="1104900" y="4718050"/>
            <a:ext cx="692150" cy="200138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31" name="図形グループ 30"/>
          <p:cNvGrpSpPr/>
          <p:nvPr/>
        </p:nvGrpSpPr>
        <p:grpSpPr>
          <a:xfrm>
            <a:off x="425449" y="5956092"/>
            <a:ext cx="1181101" cy="45719"/>
            <a:chOff x="457199" y="4521200"/>
            <a:chExt cx="1181101" cy="45719"/>
          </a:xfrm>
        </p:grpSpPr>
        <p:cxnSp>
          <p:nvCxnSpPr>
            <p:cNvPr id="32" name="直線コネクタ 31"/>
            <p:cNvCxnSpPr/>
            <p:nvPr/>
          </p:nvCxnSpPr>
          <p:spPr>
            <a:xfrm>
              <a:off x="457199" y="4546600"/>
              <a:ext cx="558801" cy="0"/>
            </a:xfrm>
            <a:prstGeom prst="line">
              <a:avLst/>
            </a:prstGeom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</p:cxnSp>
        <p:cxnSp>
          <p:nvCxnSpPr>
            <p:cNvPr id="33" name="直線コネクタ 32"/>
            <p:cNvCxnSpPr/>
            <p:nvPr/>
          </p:nvCxnSpPr>
          <p:spPr>
            <a:xfrm flipV="1">
              <a:off x="1016000" y="4521200"/>
              <a:ext cx="622300" cy="25400"/>
            </a:xfrm>
            <a:prstGeom prst="line">
              <a:avLst/>
            </a:prstGeom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</p:cxnSp>
        <p:sp>
          <p:nvSpPr>
            <p:cNvPr id="34" name="円/楕円 33"/>
            <p:cNvSpPr/>
            <p:nvPr/>
          </p:nvSpPr>
          <p:spPr>
            <a:xfrm>
              <a:off x="1536700" y="4521200"/>
              <a:ext cx="101600" cy="45719"/>
            </a:xfrm>
            <a:prstGeom prst="ellipse">
              <a:avLst/>
            </a:prstGeom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</p:grpSp>
      <p:cxnSp>
        <p:nvCxnSpPr>
          <p:cNvPr id="37" name="直線コネクタ 36"/>
          <p:cNvCxnSpPr/>
          <p:nvPr/>
        </p:nvCxnSpPr>
        <p:spPr>
          <a:xfrm flipV="1">
            <a:off x="1104900" y="5359400"/>
            <a:ext cx="692150" cy="34290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0" name="テキスト ボックス 39"/>
          <p:cNvSpPr txBox="1"/>
          <p:nvPr/>
        </p:nvSpPr>
        <p:spPr>
          <a:xfrm>
            <a:off x="324330" y="3917642"/>
            <a:ext cx="7805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dirty="0" smtClean="0"/>
              <a:t>1: OFF</a:t>
            </a:r>
            <a:endParaRPr kumimoji="1" lang="ja-JP" altLang="en-US" dirty="0"/>
          </a:p>
        </p:txBody>
      </p:sp>
      <p:sp>
        <p:nvSpPr>
          <p:cNvPr id="41" name="テキスト ボックス 40"/>
          <p:cNvSpPr txBox="1"/>
          <p:nvPr/>
        </p:nvSpPr>
        <p:spPr>
          <a:xfrm>
            <a:off x="387448" y="5517634"/>
            <a:ext cx="71745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dirty="0" smtClean="0"/>
              <a:t>2: ON</a:t>
            </a:r>
            <a:endParaRPr kumimoji="1" lang="ja-JP" altLang="en-US" dirty="0"/>
          </a:p>
        </p:txBody>
      </p:sp>
      <p:graphicFrame>
        <p:nvGraphicFramePr>
          <p:cNvPr id="42" name="表 4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17559429"/>
              </p:ext>
            </p:extLst>
          </p:nvPr>
        </p:nvGraphicFramePr>
        <p:xfrm>
          <a:off x="5283201" y="4718050"/>
          <a:ext cx="3479799" cy="1112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59933"/>
                <a:gridCol w="1159933"/>
                <a:gridCol w="1159933"/>
              </a:tblGrid>
              <a:tr h="370840">
                <a:tc>
                  <a:txBody>
                    <a:bodyPr/>
                    <a:lstStyle/>
                    <a:p>
                      <a:pPr algn="ctr"/>
                      <a:endParaRPr kumimoji="1" lang="ja-JP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 smtClean="0"/>
                        <a:t>1</a:t>
                      </a:r>
                      <a:endParaRPr kumimoji="1" lang="ja-JP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 smtClean="0"/>
                        <a:t>2</a:t>
                      </a:r>
                      <a:endParaRPr kumimoji="1" lang="ja-JP" altLang="en-US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 smtClean="0"/>
                        <a:t>1</a:t>
                      </a:r>
                      <a:endParaRPr kumimoji="1" lang="ja-JP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kumimoji="1" lang="ja-JP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 smtClean="0"/>
                        <a:t>☓</a:t>
                      </a:r>
                      <a:endParaRPr kumimoji="1" lang="ja-JP" altLang="en-US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 smtClean="0"/>
                        <a:t>2</a:t>
                      </a:r>
                      <a:endParaRPr kumimoji="1" lang="ja-JP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 smtClean="0"/>
                        <a:t>☓</a:t>
                      </a:r>
                      <a:endParaRPr kumimoji="1" lang="ja-JP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kumimoji="1" lang="ja-JP" altLang="en-US" dirty="0"/>
                    </a:p>
                  </a:txBody>
                  <a:tcPr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7081106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結果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ja-JP" altLang="en-US" dirty="0" smtClean="0"/>
              <a:t>最初に通したチーム</a:t>
            </a:r>
            <a:r>
              <a:rPr kumimoji="1" lang="en-US" altLang="ja-JP" dirty="0" smtClean="0"/>
              <a:t>:</a:t>
            </a:r>
            <a:br>
              <a:rPr kumimoji="1" lang="en-US" altLang="ja-JP" dirty="0" smtClean="0"/>
            </a:br>
            <a:r>
              <a:rPr kumimoji="1" lang="en-US" altLang="ja-JP" dirty="0" smtClean="0"/>
              <a:t>	</a:t>
            </a:r>
            <a:r>
              <a:rPr lang="en-US" altLang="ja-JP" dirty="0"/>
              <a:t>!#$%&amp;()*+-./:;&lt;=&gt;?@[\]^_`{|}~ (9) (17:06)</a:t>
            </a:r>
            <a:endParaRPr lang="en-US" altLang="ja-JP" dirty="0" smtClean="0"/>
          </a:p>
          <a:p>
            <a:r>
              <a:rPr kumimoji="1" lang="ja-JP" altLang="en-US" dirty="0" smtClean="0"/>
              <a:t>通したチーム数</a:t>
            </a:r>
            <a:r>
              <a:rPr kumimoji="1" lang="en-US" altLang="ja-JP" dirty="0" smtClean="0"/>
              <a:t>:</a:t>
            </a:r>
            <a:r>
              <a:rPr lang="en-US" altLang="ja-JP" dirty="0" smtClean="0"/>
              <a:t/>
            </a:r>
            <a:br>
              <a:rPr lang="en-US" altLang="ja-JP" dirty="0" smtClean="0"/>
            </a:br>
            <a:r>
              <a:rPr lang="en-US" altLang="ja-JP" dirty="0" smtClean="0"/>
              <a:t>	</a:t>
            </a:r>
            <a:r>
              <a:rPr lang="ja-JP" altLang="en-US" dirty="0" smtClean="0"/>
              <a:t>オンサイト</a:t>
            </a:r>
            <a:r>
              <a:rPr lang="en-US" altLang="ja-JP" dirty="0" smtClean="0"/>
              <a:t> 18 </a:t>
            </a:r>
            <a:r>
              <a:rPr lang="ja-JP" altLang="en-US" dirty="0" smtClean="0"/>
              <a:t>チーム</a:t>
            </a:r>
            <a:r>
              <a:rPr lang="en-US" altLang="ja-JP" smtClean="0"/>
              <a:t> / 21</a:t>
            </a:r>
            <a:endParaRPr kumimoji="1" lang="en-US" altLang="ja-JP" dirty="0" smtClean="0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C56EC2-754B-B749-8202-6187139FF011}" type="datetime1">
              <a:rPr kumimoji="1" lang="ja-JP" altLang="en-US" smtClean="0"/>
              <a:t>2014/09/14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en-US" altLang="ja-JP" smtClean="0"/>
              <a:t>ACM-ICPC Japanese Alumni Group: Hiroshi Yamaguchi</a:t>
            </a:r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96E196-FA64-FA4F-A20C-EEA989657C17}" type="slidenum">
              <a:rPr kumimoji="1" lang="ja-JP" altLang="en-US" smtClean="0"/>
              <a:t>4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211358643"/>
      </p:ext>
    </p:extLst>
  </p:cSld>
  <p:clrMapOvr>
    <a:masterClrMapping/>
  </p:clrMapOvr>
</p:sld>
</file>

<file path=ppt/theme/theme1.xml><?xml version="1.0" encoding="utf-8"?>
<a:theme xmlns:a="http://schemas.openxmlformats.org/drawingml/2006/main" name="jag">
  <a:themeElements>
    <a:clrScheme name="アングル">
      <a:dk1>
        <a:srgbClr val="000000"/>
      </a:dk1>
      <a:lt1>
        <a:srgbClr val="FFFFFF"/>
      </a:lt1>
      <a:dk2>
        <a:srgbClr val="434342"/>
      </a:dk2>
      <a:lt2>
        <a:srgbClr val="CDD7D9"/>
      </a:lt2>
      <a:accent1>
        <a:srgbClr val="797B7E"/>
      </a:accent1>
      <a:accent2>
        <a:srgbClr val="F96A1B"/>
      </a:accent2>
      <a:accent3>
        <a:srgbClr val="08A1D9"/>
      </a:accent3>
      <a:accent4>
        <a:srgbClr val="7C984A"/>
      </a:accent4>
      <a:accent5>
        <a:srgbClr val="C2AD8D"/>
      </a:accent5>
      <a:accent6>
        <a:srgbClr val="506E94"/>
      </a:accent6>
      <a:hlink>
        <a:srgbClr val="5F5F5F"/>
      </a:hlink>
      <a:folHlink>
        <a:srgbClr val="969696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プラザ">
      <a: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60000"/>
                <a:satMod val="135000"/>
              </a:schemeClr>
            </a:gs>
            <a:gs pos="100000">
              <a:schemeClr val="phClr">
                <a:tint val="100000"/>
                <a:shade val="100000"/>
                <a:satMod val="135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70000"/>
                <a:satMod val="120000"/>
              </a:schemeClr>
            </a:gs>
            <a:gs pos="35000">
              <a:schemeClr val="phClr">
                <a:shade val="100000"/>
                <a:satMod val="150000"/>
              </a:schemeClr>
            </a:gs>
            <a:gs pos="70000">
              <a:schemeClr val="phClr">
                <a:tint val="100000"/>
                <a:shade val="100000"/>
                <a:satMod val="200000"/>
                <a:greenMod val="100000"/>
              </a:schemeClr>
            </a:gs>
            <a:gs pos="100000">
              <a:schemeClr val="phClr">
                <a:tint val="100000"/>
                <a:shade val="100000"/>
                <a:satMod val="250000"/>
                <a:greenMod val="100000"/>
              </a:schemeClr>
            </a:gs>
          </a:gsLst>
          <a:lin ang="16200000" scaled="1"/>
        </a:gra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190500" dist="63500" dir="5400000">
              <a:srgbClr val="FFFFFF">
                <a:alpha val="65000"/>
              </a:srgbClr>
            </a:innerShdw>
          </a:effectLst>
          <a:scene3d>
            <a:camera prst="orthographicFront">
              <a:rot lat="0" lon="0" rev="0"/>
            </a:camera>
            <a:lightRig rig="twoPt" dir="r">
              <a:rot lat="0" lon="0" rev="6000000"/>
            </a:lightRig>
          </a:scene3d>
          <a:sp3d prstMaterial="matte">
            <a:bevelT w="0" h="0" prst="relaxedInset"/>
          </a:sp3d>
        </a:effectStyle>
        <a:effectStyle>
          <a:effectLst>
            <a:innerShdw blurRad="50800" dist="25400" dir="13500000">
              <a:srgbClr val="FFFFFF">
                <a:alpha val="75000"/>
              </a:srgbClr>
            </a:innerShdw>
            <a:outerShdw blurRad="88900" dist="38100" dir="6600000" sx="101000" sy="101000" rotWithShape="0">
              <a:srgbClr val="000000">
                <a:alpha val="50000"/>
              </a:srgbClr>
            </a:outerShdw>
          </a:effectLst>
          <a:scene3d>
            <a:camera prst="perspectiveFront" fov="3000000"/>
            <a:lightRig rig="morning" dir="tl">
              <a:rot lat="0" lon="0" rev="1800000"/>
            </a:lightRig>
          </a:scene3d>
          <a:sp3d contourW="38100" prstMaterial="softEdge">
            <a:bevelT w="25400" h="38100"/>
            <a:contourClr>
              <a:schemeClr val="phClr">
                <a:tint val="6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jag.thmx</Template>
  <TotalTime>62</TotalTime>
  <Words>196</Words>
  <Application>Microsoft Macintosh PowerPoint</Application>
  <PresentationFormat>画面に合わせる (4:3)</PresentationFormat>
  <Paragraphs>41</Paragraphs>
  <Slides>4</Slides>
  <Notes>0</Notes>
  <HiddenSlides>0</HiddenSlides>
  <MMClips>0</MMClips>
  <ScaleCrop>false</ScaleCrop>
  <HeadingPairs>
    <vt:vector size="4" baseType="variant">
      <vt:variant>
        <vt:lpstr>テーマ</vt:lpstr>
      </vt:variant>
      <vt:variant>
        <vt:i4>1</vt:i4>
      </vt:variant>
      <vt:variant>
        <vt:lpstr>スライド タイトル</vt:lpstr>
      </vt:variant>
      <vt:variant>
        <vt:i4>4</vt:i4>
      </vt:variant>
    </vt:vector>
  </HeadingPairs>
  <TitlesOfParts>
    <vt:vector size="5" baseType="lpstr">
      <vt:lpstr>jag</vt:lpstr>
      <vt:lpstr>B: Unknown Switches</vt:lpstr>
      <vt:lpstr>概要</vt:lpstr>
      <vt:lpstr>解法: ad hoc</vt:lpstr>
      <vt:lpstr>結果</vt:lpstr>
    </vt:vector>
  </TitlesOfParts>
  <Company>東京大学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Unknown Switches</dc:title>
  <dc:creator>山口 洋</dc:creator>
  <cp:lastModifiedBy>山口 洋</cp:lastModifiedBy>
  <cp:revision>17</cp:revision>
  <dcterms:created xsi:type="dcterms:W3CDTF">2014-09-13T07:30:54Z</dcterms:created>
  <dcterms:modified xsi:type="dcterms:W3CDTF">2014-09-14T06:54:26Z</dcterms:modified>
</cp:coreProperties>
</file>