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3" r:id="rId8"/>
    <p:sldId id="265" r:id="rId9"/>
    <p:sldId id="266" r:id="rId10"/>
    <p:sldId id="269" r:id="rId11"/>
    <p:sldId id="267" r:id="rId12"/>
    <p:sldId id="268" r:id="rId1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89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図付き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5016FC4-D424-2543-AC65-396263725877}" type="datetimeFigureOut">
              <a:rPr kumimoji="1" lang="ja-JP" altLang="en-US" smtClean="0"/>
              <a:t>11/11/05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359B8226-C934-DA4A-B818-E6E8CC061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kumimoji="1"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kumimoji="1"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kumimoji="1"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kumimoji="1"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kumimoji="1"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kumimoji="1"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kumimoji="1"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kumimoji="1"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kumimoji="1"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Revenge of</a:t>
            </a:r>
            <a:br>
              <a:rPr kumimoji="1" lang="en-US" altLang="ja-JP" dirty="0" smtClean="0"/>
            </a:br>
            <a:r>
              <a:rPr lang="en-US" altLang="ja-JP" dirty="0" err="1" smtClean="0"/>
              <a:t>Champernowne</a:t>
            </a:r>
            <a:r>
              <a:rPr lang="en-US" altLang="ja-JP" dirty="0" smtClean="0"/>
              <a:t> Constant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橋本・水野</a:t>
            </a:r>
            <a:endParaRPr lang="en-US" altLang="ja-JP" dirty="0" smtClean="0"/>
          </a:p>
          <a:p>
            <a:r>
              <a:rPr kumimoji="1" lang="ja-JP" altLang="en-US" dirty="0" smtClean="0"/>
              <a:t>解説：水野</a:t>
            </a:r>
            <a:r>
              <a:rPr lang="en-US" altLang="ja-JP" dirty="0" smtClean="0"/>
              <a:t>(@</a:t>
            </a:r>
            <a:r>
              <a:rPr lang="en-US" altLang="ja-JP" dirty="0" err="1" smtClean="0"/>
              <a:t>ororog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05746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この問題を覚えていますか？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kumimoji="1" lang="en-US" altLang="ja-JP" dirty="0" smtClean="0"/>
          </a:p>
          <a:p>
            <a:endParaRPr lang="en-US" altLang="ja-JP" dirty="0"/>
          </a:p>
          <a:p>
            <a:endParaRPr kumimoji="1" lang="en-US" altLang="ja-JP" dirty="0" smtClean="0"/>
          </a:p>
          <a:p>
            <a:endParaRPr lang="en-US" altLang="ja-JP" dirty="0"/>
          </a:p>
          <a:p>
            <a:endParaRPr kumimoji="1" lang="en-US" altLang="ja-JP" dirty="0" smtClean="0"/>
          </a:p>
          <a:p>
            <a:endParaRPr lang="en-US" altLang="ja-JP" dirty="0"/>
          </a:p>
          <a:p>
            <a:pPr marL="0" indent="0">
              <a:buNone/>
            </a:pPr>
            <a:r>
              <a:rPr kumimoji="1" lang="en-US" altLang="ja-JP" dirty="0" smtClean="0"/>
              <a:t>			</a:t>
            </a:r>
            <a:r>
              <a:rPr kumimoji="1" lang="en-US" altLang="ja-JP" sz="2400" dirty="0" smtClean="0"/>
              <a:t>2009</a:t>
            </a:r>
            <a:r>
              <a:rPr kumimoji="1" lang="ja-JP" altLang="en-US" sz="2400" dirty="0" smtClean="0"/>
              <a:t>年模擬地区予選　</a:t>
            </a:r>
            <a:r>
              <a:rPr kumimoji="1" lang="en-US" altLang="ja-JP" sz="2400" dirty="0" smtClean="0"/>
              <a:t>Problem C</a:t>
            </a:r>
            <a:endParaRPr kumimoji="1" lang="ja-JP" altLang="en-US" dirty="0"/>
          </a:p>
        </p:txBody>
      </p:sp>
      <p:pic>
        <p:nvPicPr>
          <p:cNvPr id="5" name="図 4" descr="スクリーンショット（2011-11-05 22.37.32）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212" y="1875591"/>
            <a:ext cx="6892811" cy="281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0166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ja-JP" dirty="0" err="1" smtClean="0"/>
              <a:t>Champernowne</a:t>
            </a:r>
            <a:r>
              <a:rPr kumimoji="1" lang="en-US" altLang="ja-JP" dirty="0" smtClean="0"/>
              <a:t> Constant</a:t>
            </a:r>
            <a:r>
              <a:rPr kumimoji="1" lang="ja-JP" altLang="en-US" dirty="0" smtClean="0"/>
              <a:t>とは、</a:t>
            </a:r>
            <a:r>
              <a:rPr lang="en-US" altLang="ja-JP" dirty="0" smtClean="0"/>
              <a:t>”</a:t>
            </a:r>
            <a:r>
              <a:rPr kumimoji="1" lang="en-US" altLang="ja-JP" dirty="0" smtClean="0"/>
              <a:t>0.”</a:t>
            </a:r>
            <a:r>
              <a:rPr kumimoji="1" lang="ja-JP" altLang="en-US" dirty="0" smtClean="0"/>
              <a:t>の後に自然数を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から順に繋げた数である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0.1234567891011121314…</a:t>
            </a:r>
          </a:p>
          <a:p>
            <a:r>
              <a:rPr kumimoji="1" lang="ja-JP" altLang="en-US" dirty="0" smtClean="0"/>
              <a:t>与えられた数列が、</a:t>
            </a:r>
            <a:r>
              <a:rPr kumimoji="1" lang="en-US" altLang="ja-JP" dirty="0" smtClean="0"/>
              <a:t>”0.”</a:t>
            </a:r>
            <a:r>
              <a:rPr kumimoji="1" lang="ja-JP" altLang="en-US" dirty="0" smtClean="0"/>
              <a:t>から数えて何番目に初めて出現するかを答えよ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ちなみに</a:t>
            </a:r>
            <a:r>
              <a:rPr kumimoji="1" lang="en-US" altLang="ja-JP" dirty="0" smtClean="0"/>
              <a:t>2009</a:t>
            </a:r>
            <a:r>
              <a:rPr kumimoji="1" lang="ja-JP" altLang="en-US" dirty="0" smtClean="0"/>
              <a:t>年度の出題では、</a:t>
            </a:r>
            <a:r>
              <a:rPr kumimoji="1" lang="en-US" altLang="ja-JP" dirty="0" smtClean="0"/>
              <a:t>N</a:t>
            </a:r>
            <a:r>
              <a:rPr lang="ja-JP" altLang="en-US" dirty="0" smtClean="0"/>
              <a:t>番</a:t>
            </a:r>
            <a:r>
              <a:rPr kumimoji="1" lang="ja-JP" altLang="en-US" dirty="0" smtClean="0"/>
              <a:t>目から</a:t>
            </a:r>
            <a:r>
              <a:rPr lang="en-US" altLang="ja-JP" dirty="0" smtClean="0"/>
              <a:t>K</a:t>
            </a:r>
            <a:r>
              <a:rPr lang="ja-JP" altLang="en-US" dirty="0" smtClean="0"/>
              <a:t>個の数を出力する問題だった</a:t>
            </a:r>
            <a:endParaRPr lang="en-US" altLang="ja-JP" dirty="0" smtClean="0"/>
          </a:p>
          <a:p>
            <a:r>
              <a:rPr kumimoji="1" lang="ja-JP" altLang="en-US" dirty="0" smtClean="0"/>
              <a:t>今回は逆と言える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277807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解法例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与えられた文字列は</a:t>
            </a:r>
            <a:r>
              <a:rPr lang="en-US" altLang="ja-JP" dirty="0" smtClean="0"/>
              <a:t>K</a:t>
            </a:r>
            <a:r>
              <a:rPr lang="ja-JP" altLang="en-US" dirty="0" smtClean="0"/>
              <a:t>桁の数を並べたものとする</a:t>
            </a:r>
            <a:endParaRPr lang="en-US" altLang="ja-JP" dirty="0" smtClean="0"/>
          </a:p>
          <a:p>
            <a:r>
              <a:rPr kumimoji="1" lang="en-US" altLang="ja-JP" dirty="0" smtClean="0"/>
              <a:t>K</a:t>
            </a:r>
            <a:r>
              <a:rPr kumimoji="1" lang="ja-JP" altLang="en-US" dirty="0" smtClean="0"/>
              <a:t>桁の数は</a:t>
            </a:r>
            <a:r>
              <a:rPr lang="en-US" altLang="ja-JP" dirty="0" smtClean="0"/>
              <a:t>N</a:t>
            </a:r>
            <a:r>
              <a:rPr lang="ja-JP" altLang="en-US" dirty="0" smtClean="0"/>
              <a:t>番目から始まるとして、文字列から抜き出す</a:t>
            </a:r>
            <a:endParaRPr lang="en-US" altLang="ja-JP" dirty="0" smtClean="0"/>
          </a:p>
          <a:p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261315" y="3295191"/>
            <a:ext cx="4135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 smtClean="0"/>
              <a:t>45346347</a:t>
            </a:r>
            <a:endParaRPr kumimoji="1" lang="ja-JP" altLang="en-US" sz="6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17916" y="2799528"/>
            <a:ext cx="192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(1) N = 0, K = 3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2261315" y="3434600"/>
            <a:ext cx="1465200" cy="758988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3726515" y="3434600"/>
            <a:ext cx="1465200" cy="7589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5191715" y="3434600"/>
            <a:ext cx="1465200" cy="7589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261315" y="4958917"/>
            <a:ext cx="4135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 smtClean="0"/>
              <a:t>45346347</a:t>
            </a:r>
            <a:endParaRPr kumimoji="1" lang="ja-JP" altLang="en-US" sz="60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17916" y="4463254"/>
            <a:ext cx="192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(2) N = 2, K = 3</a:t>
            </a:r>
            <a:endParaRPr kumimoji="1"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4779730" y="5098326"/>
            <a:ext cx="1465200" cy="7589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849330" y="5098326"/>
            <a:ext cx="1465200" cy="7589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3314530" y="5098326"/>
            <a:ext cx="1465200" cy="758988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0896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解法例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抜き出した文字列の前後の数をつなげた文字列を作る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C++</a:t>
            </a:r>
            <a:r>
              <a:rPr lang="ja-JP" altLang="en-US" dirty="0" smtClean="0"/>
              <a:t>なら</a:t>
            </a:r>
            <a:r>
              <a:rPr lang="en-US" altLang="ja-JP" dirty="0" err="1" smtClean="0"/>
              <a:t>stringstream</a:t>
            </a:r>
            <a:r>
              <a:rPr lang="ja-JP" altLang="en-US" dirty="0" smtClean="0"/>
              <a:t>が便利</a:t>
            </a:r>
            <a:endParaRPr lang="en-US" altLang="ja-JP" dirty="0" smtClean="0"/>
          </a:p>
          <a:p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261314" y="2925859"/>
            <a:ext cx="6195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 smtClean="0"/>
              <a:t>453454455456</a:t>
            </a:r>
            <a:endParaRPr kumimoji="1" lang="ja-JP" altLang="en-US" sz="6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17916" y="2430196"/>
            <a:ext cx="192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(1) N = 0, K = 3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2261315" y="3065268"/>
            <a:ext cx="1465200" cy="758988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769696" y="4589585"/>
            <a:ext cx="61272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6000" dirty="0" smtClean="0"/>
              <a:t>345346</a:t>
            </a:r>
            <a:r>
              <a:rPr kumimoji="1" lang="en-US" altLang="ja-JP" sz="6000" dirty="0" smtClean="0"/>
              <a:t>347348</a:t>
            </a:r>
            <a:endParaRPr kumimoji="1" lang="ja-JP" altLang="en-US" sz="6000" dirty="0"/>
          </a:p>
        </p:txBody>
      </p:sp>
      <p:sp>
        <p:nvSpPr>
          <p:cNvPr id="17" name="正方形/長方形 16"/>
          <p:cNvSpPr/>
          <p:nvPr/>
        </p:nvSpPr>
        <p:spPr>
          <a:xfrm>
            <a:off x="3314530" y="4728994"/>
            <a:ext cx="1465200" cy="758988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261315" y="3713331"/>
            <a:ext cx="4135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 smtClean="0">
                <a:solidFill>
                  <a:schemeClr val="bg1">
                    <a:lumMod val="75000"/>
                  </a:schemeClr>
                </a:solidFill>
              </a:rPr>
              <a:t>45346347</a:t>
            </a:r>
            <a:endParaRPr kumimoji="1" lang="ja-JP" altLang="en-US" sz="6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17916" y="4093922"/>
            <a:ext cx="192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(2) N = 2, K = 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50657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解法例</a:t>
            </a:r>
            <a:r>
              <a:rPr kumimoji="1" lang="en-US" altLang="ja-JP" dirty="0" smtClean="0"/>
              <a:t>(3)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49275" y="1580324"/>
            <a:ext cx="8042276" cy="4343400"/>
          </a:xfrm>
        </p:spPr>
        <p:txBody>
          <a:bodyPr/>
          <a:lstStyle/>
          <a:p>
            <a:r>
              <a:rPr lang="en-US" altLang="en-US" dirty="0" smtClean="0"/>
              <a:t>元の文字列</a:t>
            </a:r>
            <a:r>
              <a:rPr lang="ja-JP" altLang="en-US" dirty="0" smtClean="0"/>
              <a:t>が含まれていれば、その場所を出力</a:t>
            </a:r>
            <a:endParaRPr lang="en-US" altLang="ja-JP" dirty="0" smtClean="0"/>
          </a:p>
          <a:p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261314" y="2925859"/>
            <a:ext cx="6195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 smtClean="0"/>
              <a:t>453454455456</a:t>
            </a:r>
            <a:endParaRPr kumimoji="1" lang="ja-JP" altLang="en-US" sz="6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17916" y="2430196"/>
            <a:ext cx="192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(1) N = 0, K = 3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2261315" y="3065268"/>
            <a:ext cx="1465200" cy="758988"/>
          </a:xfrm>
          <a:prstGeom prst="rect">
            <a:avLst/>
          </a:prstGeom>
          <a:solidFill>
            <a:srgbClr val="FF0000">
              <a:alpha val="21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3726515" y="3065268"/>
            <a:ext cx="1465200" cy="7589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5191715" y="3065268"/>
            <a:ext cx="1465200" cy="7589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769696" y="4959207"/>
            <a:ext cx="61272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6000" dirty="0" smtClean="0"/>
              <a:t>345346</a:t>
            </a:r>
            <a:r>
              <a:rPr kumimoji="1" lang="en-US" altLang="ja-JP" sz="6000" dirty="0" smtClean="0"/>
              <a:t>347348</a:t>
            </a:r>
            <a:endParaRPr kumimoji="1" lang="ja-JP" altLang="en-US" sz="60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17916" y="4093922"/>
            <a:ext cx="192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(2) N = 2, K = 3</a:t>
            </a:r>
            <a:endParaRPr kumimoji="1"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4779730" y="5098616"/>
            <a:ext cx="1465200" cy="7589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849330" y="5098616"/>
            <a:ext cx="1465200" cy="7589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3314530" y="5098616"/>
            <a:ext cx="1465200" cy="758988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261314" y="4166382"/>
            <a:ext cx="6195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 smtClean="0">
                <a:solidFill>
                  <a:schemeClr val="bg1">
                    <a:lumMod val="75000"/>
                  </a:schemeClr>
                </a:solidFill>
              </a:rPr>
              <a:t>45346347 </a:t>
            </a:r>
            <a:r>
              <a:rPr kumimoji="1" lang="en-US" altLang="ja-JP" sz="4000" dirty="0" smtClean="0">
                <a:solidFill>
                  <a:schemeClr val="bg1">
                    <a:lumMod val="75000"/>
                  </a:schemeClr>
                </a:solidFill>
              </a:rPr>
              <a:t>match!</a:t>
            </a:r>
            <a:endParaRPr kumimoji="1" lang="ja-JP" altLang="en-US" sz="60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337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注意点</a:t>
            </a:r>
            <a:r>
              <a:rPr kumimoji="1" lang="en-US" altLang="ja-JP" dirty="0" smtClean="0"/>
              <a:t>(</a:t>
            </a:r>
            <a:r>
              <a:rPr lang="en-US" altLang="ja-JP" dirty="0"/>
              <a:t>1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N</a:t>
            </a:r>
            <a:r>
              <a:rPr lang="ja-JP" altLang="en-US" dirty="0" smtClean="0"/>
              <a:t>番目から</a:t>
            </a:r>
            <a:r>
              <a:rPr lang="en-US" altLang="ja-JP" dirty="0" smtClean="0"/>
              <a:t>K</a:t>
            </a:r>
            <a:r>
              <a:rPr lang="ja-JP" altLang="en-US" dirty="0" smtClean="0"/>
              <a:t>桁の数を抜き出す場合、はみ出てしまうことがある</a:t>
            </a:r>
            <a:endParaRPr lang="en-US" altLang="ja-JP" dirty="0" smtClean="0"/>
          </a:p>
          <a:p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471402" y="2925859"/>
            <a:ext cx="6195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6000" dirty="0" smtClean="0">
                <a:solidFill>
                  <a:schemeClr val="bg2">
                    <a:lumMod val="75000"/>
                  </a:schemeClr>
                </a:solidFill>
              </a:rPr>
              <a:t>123</a:t>
            </a:r>
            <a:r>
              <a:rPr lang="en-US" altLang="ja-JP" sz="6000" dirty="0" smtClean="0"/>
              <a:t>4512</a:t>
            </a:r>
            <a:r>
              <a:rPr lang="en-US" altLang="ja-JP" sz="6000" dirty="0"/>
              <a:t>3</a:t>
            </a:r>
            <a:r>
              <a:rPr lang="en-US" altLang="ja-JP" sz="6000" dirty="0" smtClean="0">
                <a:solidFill>
                  <a:schemeClr val="bg2">
                    <a:lumMod val="75000"/>
                  </a:schemeClr>
                </a:solidFill>
              </a:rPr>
              <a:t>46</a:t>
            </a:r>
            <a:endParaRPr kumimoji="1" lang="ja-JP" alt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17916" y="2430196"/>
            <a:ext cx="192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(1) N = 2, K = 5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3965046" y="3051443"/>
            <a:ext cx="2338758" cy="9055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フリーフォーム 28"/>
          <p:cNvSpPr/>
          <p:nvPr/>
        </p:nvSpPr>
        <p:spPr>
          <a:xfrm>
            <a:off x="3360996" y="2586096"/>
            <a:ext cx="2230338" cy="449857"/>
          </a:xfrm>
          <a:custGeom>
            <a:avLst/>
            <a:gdLst>
              <a:gd name="connsiteX0" fmla="*/ 0 w 2230338"/>
              <a:gd name="connsiteY0" fmla="*/ 449857 h 449857"/>
              <a:gd name="connsiteX1" fmla="*/ 1332007 w 2230338"/>
              <a:gd name="connsiteY1" fmla="*/ 660 h 449857"/>
              <a:gd name="connsiteX2" fmla="*/ 2230338 w 2230338"/>
              <a:gd name="connsiteY2" fmla="*/ 341430 h 449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30338" h="449857">
                <a:moveTo>
                  <a:pt x="0" y="449857"/>
                </a:moveTo>
                <a:cubicBezTo>
                  <a:pt x="480142" y="234294"/>
                  <a:pt x="960284" y="18731"/>
                  <a:pt x="1332007" y="660"/>
                </a:cubicBezTo>
                <a:cubicBezTo>
                  <a:pt x="1703730" y="-17411"/>
                  <a:pt x="2230338" y="341430"/>
                  <a:pt x="2230338" y="341430"/>
                </a:cubicBezTo>
              </a:path>
            </a:pathLst>
          </a:cu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5591334" y="2430196"/>
            <a:ext cx="2959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前の数字に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足して継ぎ足す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07021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注意点</a:t>
            </a:r>
            <a:r>
              <a:rPr kumimoji="1" lang="en-US" altLang="ja-JP" dirty="0" smtClean="0"/>
              <a:t>(</a:t>
            </a:r>
            <a:r>
              <a:rPr lang="en-US" altLang="ja-JP" dirty="0"/>
              <a:t>2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更に桁上げが発生することがある</a:t>
            </a:r>
            <a:endParaRPr lang="en-US" altLang="ja-JP" dirty="0" smtClean="0"/>
          </a:p>
          <a:p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710481" y="2821656"/>
            <a:ext cx="41199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 smtClean="0">
                <a:solidFill>
                  <a:schemeClr val="bg2">
                    <a:lumMod val="75000"/>
                  </a:schemeClr>
                </a:solidFill>
              </a:rPr>
              <a:t>1</a:t>
            </a:r>
            <a:r>
              <a:rPr kumimoji="1" lang="en-US" altLang="ja-JP" sz="6000" dirty="0" smtClean="0"/>
              <a:t>7918</a:t>
            </a:r>
            <a:r>
              <a:rPr kumimoji="1" lang="en-US" altLang="ja-JP" sz="6000" dirty="0" smtClean="0">
                <a:solidFill>
                  <a:schemeClr val="bg2">
                    <a:lumMod val="75000"/>
                  </a:schemeClr>
                </a:solidFill>
              </a:rPr>
              <a:t>0</a:t>
            </a:r>
            <a:endParaRPr kumimoji="1" lang="ja-JP" alt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17916" y="2430196"/>
            <a:ext cx="192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(1) N = 2, K = 3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4259327" y="2899114"/>
            <a:ext cx="1440427" cy="9055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6012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注意点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3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与えられた文字列は</a:t>
            </a:r>
            <a:r>
              <a:rPr lang="en-US" altLang="en-US" dirty="0" smtClean="0"/>
              <a:t>全部0</a:t>
            </a:r>
          </a:p>
          <a:p>
            <a:endParaRPr lang="en-US" altLang="ja-JP" dirty="0" smtClean="0"/>
          </a:p>
          <a:p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843128" y="3132205"/>
            <a:ext cx="62573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6000" dirty="0" smtClean="0">
                <a:solidFill>
                  <a:schemeClr val="bg2">
                    <a:lumMod val="75000"/>
                  </a:schemeClr>
                </a:solidFill>
              </a:rPr>
              <a:t>9991</a:t>
            </a:r>
            <a:r>
              <a:rPr lang="en-US" altLang="ja-JP" sz="6000" dirty="0" smtClean="0"/>
              <a:t>000</a:t>
            </a:r>
            <a:r>
              <a:rPr lang="en-US" altLang="ja-JP" sz="6000" dirty="0" smtClean="0">
                <a:solidFill>
                  <a:schemeClr val="bg2">
                    <a:lumMod val="75000"/>
                  </a:schemeClr>
                </a:solidFill>
              </a:rPr>
              <a:t>1001</a:t>
            </a:r>
            <a:endParaRPr kumimoji="1" lang="ja-JP" alt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447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注意深く実装しましょう</a:t>
            </a:r>
            <a:endParaRPr kumimoji="1" lang="en-US" altLang="ja-JP" dirty="0" smtClean="0"/>
          </a:p>
          <a:p>
            <a:r>
              <a:rPr lang="ja-JP" altLang="en-US" dirty="0" smtClean="0"/>
              <a:t>通らない場合はコーナーケースを考える！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17426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Judge’s Solution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橋本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70</a:t>
            </a:r>
            <a:r>
              <a:rPr lang="ja-JP" altLang="en-US" dirty="0" smtClean="0"/>
              <a:t>行</a:t>
            </a:r>
            <a:r>
              <a:rPr lang="en-US" altLang="ja-JP" dirty="0" smtClean="0"/>
              <a:t> (Java)</a:t>
            </a:r>
          </a:p>
          <a:p>
            <a:r>
              <a:rPr kumimoji="1" lang="ja-JP" altLang="en-US" dirty="0" smtClean="0"/>
              <a:t>水野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9</a:t>
            </a:r>
            <a:r>
              <a:rPr kumimoji="1" lang="en-US" altLang="ja-JP" dirty="0" smtClean="0"/>
              <a:t>2</a:t>
            </a:r>
            <a:r>
              <a:rPr kumimoji="1" lang="ja-JP" altLang="en-US" dirty="0" smtClean="0"/>
              <a:t>行</a:t>
            </a:r>
            <a:r>
              <a:rPr kumimoji="1" lang="en-US" altLang="ja-JP" dirty="0" smtClean="0"/>
              <a:t> (C++)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252537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Submission</a:t>
            </a:r>
          </a:p>
          <a:p>
            <a:pPr lvl="1"/>
            <a:r>
              <a:rPr lang="en-US" altLang="ja-JP" smtClean="0"/>
              <a:t>Wakaba (137min)</a:t>
            </a:r>
            <a:endParaRPr kumimoji="1" lang="en-US" altLang="ja-JP" dirty="0" smtClean="0"/>
          </a:p>
          <a:p>
            <a:r>
              <a:rPr kumimoji="1" lang="en-US" altLang="ja-JP" dirty="0" smtClean="0"/>
              <a:t>First Accepted:</a:t>
            </a:r>
          </a:p>
          <a:p>
            <a:pPr lvl="1"/>
            <a:r>
              <a:rPr lang="en-US" altLang="ja-JP" dirty="0" smtClean="0"/>
              <a:t>Wakaba (141min)</a:t>
            </a:r>
            <a:endParaRPr kumimoji="1" lang="en-US" altLang="ja-JP" dirty="0" smtClean="0"/>
          </a:p>
          <a:p>
            <a:r>
              <a:rPr lang="en-US" altLang="ja-JP" dirty="0" smtClean="0"/>
              <a:t>Total Accepted / Submission:</a:t>
            </a:r>
          </a:p>
          <a:p>
            <a:pPr lvl="1"/>
            <a:r>
              <a:rPr kumimoji="1" lang="en-US" altLang="ja-JP" dirty="0" err="1" smtClean="0"/>
              <a:t>Piyo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42345735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そよ風">
  <a:themeElements>
    <a:clrScheme name="そよ風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そよ風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そよ風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そよ風.thmx</Template>
  <TotalTime>1023</TotalTime>
  <Words>355</Words>
  <Application>Microsoft Macintosh PowerPoint</Application>
  <PresentationFormat>画面に合わせる (4:3)</PresentationFormat>
  <Paragraphs>68</Paragraphs>
  <Slides>12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そよ風</vt:lpstr>
      <vt:lpstr>Revenge of Champernowne Constant</vt:lpstr>
      <vt:lpstr>この問題を覚えていますか？</vt:lpstr>
      <vt:lpstr>概要</vt:lpstr>
      <vt:lpstr>解法例(1)</vt:lpstr>
      <vt:lpstr>解法例(2)</vt:lpstr>
      <vt:lpstr>解法例(3)</vt:lpstr>
      <vt:lpstr>注意点(1)</vt:lpstr>
      <vt:lpstr>注意点(2)</vt:lpstr>
      <vt:lpstr>注意点(3)</vt:lpstr>
      <vt:lpstr>PowerPoint プレゼンテーション</vt:lpstr>
      <vt:lpstr>Judge’s Solution</vt:lpstr>
      <vt:lpstr>結果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Revenge of Champernowne Constant</dc:title>
  <dc:creator>水野 孝久</dc:creator>
  <cp:lastModifiedBy>水野 孝久</cp:lastModifiedBy>
  <cp:revision>13</cp:revision>
  <dcterms:created xsi:type="dcterms:W3CDTF">2011-11-05T13:03:02Z</dcterms:created>
  <dcterms:modified xsi:type="dcterms:W3CDTF">2011-11-06T06:06:30Z</dcterms:modified>
</cp:coreProperties>
</file>