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3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baseline="0">
                <a:latin typeface="Meiryo UI" pitchFamily="50" charset="-128"/>
              </a:defRPr>
            </a:lvl1pPr>
          </a:lstStyle>
          <a:p>
            <a:pPr lvl="0"/>
            <a:r>
              <a:rPr lang="ja-JP" altLang="en-US" noProof="0" dirty="0" smtClean="0"/>
              <a:t>マスター タイトルの書式設定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aseline="0">
                <a:latin typeface="Meiryo UI" pitchFamily="50" charset="-128"/>
                <a:ea typeface="Meiryo UI" pitchFamily="50" charset="-128"/>
              </a:defRPr>
            </a:lvl1pPr>
          </a:lstStyle>
          <a:p>
            <a:pPr lvl="0"/>
            <a:r>
              <a:rPr lang="ja-JP" altLang="en-US" noProof="0" dirty="0" smtClean="0"/>
              <a:t>マスター サブタイトルの書式設定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0"/>
            <a:ext cx="4572000" cy="228600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4572000" y="0"/>
            <a:ext cx="3048000" cy="22860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7620000" y="0"/>
            <a:ext cx="1524000" cy="2286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1376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4301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4592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1294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3026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3663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7061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9361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7443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44638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4572000" cy="228600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0" y="0"/>
            <a:ext cx="3048000" cy="22860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7620000" y="0"/>
            <a:ext cx="1524000" cy="2286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D9E1AB8D-E5EF-40D4-BAF8-221727511FE8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32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kumimoji="1" lang="ja-JP" altLang="en-US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53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 flipH="1">
            <a:off x="8382000" y="6553200"/>
            <a:ext cx="762000" cy="0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 baseline="0">
          <a:solidFill>
            <a:schemeClr val="tx2"/>
          </a:solidFill>
          <a:latin typeface="Meiryo UI" pitchFamily="50" charset="-128"/>
          <a:ea typeface="Meiryo UI" pitchFamily="50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Century Gothic" pitchFamily="34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3200" baseline="0">
          <a:solidFill>
            <a:srgbClr val="000000"/>
          </a:solidFill>
          <a:latin typeface="Meiryo UI" pitchFamily="50" charset="-128"/>
          <a:ea typeface="Meiryo UI" pitchFamily="50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800" baseline="0">
          <a:solidFill>
            <a:srgbClr val="000000"/>
          </a:solidFill>
          <a:latin typeface="Meiryo UI" pitchFamily="50" charset="-128"/>
          <a:ea typeface="Meiryo UI" pitchFamily="50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400" baseline="0">
          <a:solidFill>
            <a:srgbClr val="000000"/>
          </a:solidFill>
          <a:latin typeface="Meiryo UI" pitchFamily="50" charset="-128"/>
          <a:ea typeface="Meiryo UI" pitchFamily="50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000" baseline="0">
          <a:solidFill>
            <a:srgbClr val="000000"/>
          </a:solidFill>
          <a:latin typeface="Meiryo UI" pitchFamily="50" charset="-128"/>
          <a:ea typeface="Meiryo UI" pitchFamily="50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000" baseline="0">
          <a:solidFill>
            <a:srgbClr val="000000"/>
          </a:solidFill>
          <a:latin typeface="Meiryo UI" pitchFamily="50" charset="-128"/>
          <a:ea typeface="Meiryo UI" pitchFamily="50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33CC33"/>
        </a:buClr>
        <a:buSzPct val="80000"/>
        <a:buFont typeface="Wingdings" pitchFamily="2" charset="2"/>
        <a:buChar char="p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>
                <a:latin typeface="Meiryo UI" pitchFamily="50" charset="-128"/>
                <a:ea typeface="Meiryo UI" pitchFamily="50" charset="-128"/>
                <a:cs typeface="Meiryo UI" pitchFamily="50" charset="-128"/>
              </a:rPr>
              <a:t>Problem B: </a:t>
            </a:r>
            <a:r>
              <a:rPr kumimoji="1" lang="en-US" altLang="ja-JP" dirty="0" err="1" smtClean="0">
                <a:latin typeface="Meiryo UI" pitchFamily="50" charset="-128"/>
                <a:ea typeface="Meiryo UI" pitchFamily="50" charset="-128"/>
                <a:cs typeface="Meiryo UI" pitchFamily="50" charset="-128"/>
              </a:rPr>
              <a:t>Kth</a:t>
            </a:r>
            <a:r>
              <a:rPr kumimoji="1" lang="en-US" altLang="ja-JP" dirty="0" smtClean="0">
                <a:latin typeface="Meiryo UI" pitchFamily="50" charset="-128"/>
                <a:ea typeface="Meiryo UI" pitchFamily="50" charset="-128"/>
                <a:cs typeface="Meiryo UI" pitchFamily="50" charset="-128"/>
              </a:rPr>
              <a:t>-Sentence</a:t>
            </a:r>
            <a:endParaRPr kumimoji="1" lang="ja-JP" altLang="en-US" dirty="0">
              <a:latin typeface="Meiryo UI" pitchFamily="50" charset="-128"/>
              <a:ea typeface="Meiryo UI" pitchFamily="50" charset="-128"/>
              <a:cs typeface="Meiryo UI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ja-JP" altLang="en-US" dirty="0" smtClean="0"/>
              <a:t>原案：岩田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解答：岩田、須藤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解説：須藤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5496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400128"/>
          </a:xfrm>
        </p:spPr>
        <p:txBody>
          <a:bodyPr/>
          <a:lstStyle/>
          <a:p>
            <a:r>
              <a:rPr lang="en-US" altLang="ja-JP" dirty="0"/>
              <a:t>n</a:t>
            </a:r>
            <a:r>
              <a:rPr kumimoji="1" lang="ja-JP" altLang="en-US" dirty="0" smtClean="0"/>
              <a:t>個の単語が与えられる</a:t>
            </a:r>
            <a:endParaRPr kumimoji="1" lang="en-US" altLang="ja-JP" dirty="0" smtClean="0"/>
          </a:p>
          <a:p>
            <a:r>
              <a:rPr lang="ja-JP" altLang="en-US" dirty="0"/>
              <a:t>単語</a:t>
            </a:r>
            <a:r>
              <a:rPr lang="ja-JP" altLang="en-US" dirty="0" smtClean="0"/>
              <a:t>を並べてできる長さ</a:t>
            </a:r>
            <a:r>
              <a:rPr lang="en-US" altLang="ja-JP" dirty="0" smtClean="0"/>
              <a:t>m</a:t>
            </a:r>
            <a:r>
              <a:rPr lang="ja-JP" altLang="en-US" dirty="0" smtClean="0"/>
              <a:t>の文字列のうち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辞書順</a:t>
            </a:r>
            <a:r>
              <a:rPr lang="en-US" altLang="ja-JP" dirty="0" smtClean="0"/>
              <a:t>K</a:t>
            </a:r>
            <a:r>
              <a:rPr lang="ja-JP" altLang="en-US" dirty="0" smtClean="0"/>
              <a:t>番目のものを求める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en-US" altLang="ja-JP" dirty="0" smtClean="0"/>
              <a:t>m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2000, n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100, K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</a:t>
            </a:r>
            <a:r>
              <a:rPr lang="en-US" altLang="ja-JP" dirty="0" smtClean="0"/>
              <a:t>0</a:t>
            </a:r>
            <a:r>
              <a:rPr lang="en-US" altLang="ja-JP" baseline="30000" dirty="0" smtClean="0"/>
              <a:t>18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各単語の長さは</a:t>
            </a:r>
            <a:r>
              <a:rPr lang="en-US" altLang="ja-JP" dirty="0" smtClean="0"/>
              <a:t>200</a:t>
            </a:r>
            <a:r>
              <a:rPr lang="ja-JP" altLang="en-US" dirty="0" smtClean="0"/>
              <a:t>以下</a:t>
            </a:r>
            <a:endParaRPr lang="en-US" altLang="ja-JP" baseline="30000" dirty="0" smtClean="0"/>
          </a:p>
        </p:txBody>
      </p:sp>
    </p:spTree>
    <p:extLst>
      <p:ext uri="{BB962C8B-B14F-4D97-AF65-F5344CB8AC3E}">
        <p14:creationId xmlns:p14="http://schemas.microsoft.com/office/powerpoint/2010/main" val="20492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解答概要</a:t>
            </a:r>
            <a:r>
              <a:rPr kumimoji="1" lang="en-US" altLang="ja-JP" dirty="0" smtClean="0"/>
              <a:t>(1/2)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206680" cy="4114800"/>
          </a:xfrm>
        </p:spPr>
        <p:txBody>
          <a:bodyPr/>
          <a:lstStyle/>
          <a:p>
            <a:r>
              <a:rPr kumimoji="1" lang="en-US" altLang="ja-JP" dirty="0" err="1" smtClean="0"/>
              <a:t>dp</a:t>
            </a:r>
            <a:r>
              <a:rPr kumimoji="1" lang="en-US" altLang="ja-JP" dirty="0" smtClean="0"/>
              <a:t>[</a:t>
            </a:r>
            <a:r>
              <a:rPr kumimoji="1" lang="en-US" altLang="ja-JP" dirty="0" err="1" smtClean="0"/>
              <a:t>i</a:t>
            </a:r>
            <a:r>
              <a:rPr kumimoji="1" lang="en-US" altLang="ja-JP" dirty="0" smtClean="0"/>
              <a:t>] : </a:t>
            </a:r>
            <a:r>
              <a:rPr kumimoji="1" lang="ja-JP" altLang="en-US" dirty="0" smtClean="0"/>
              <a:t>生成できる長さ</a:t>
            </a:r>
            <a:r>
              <a:rPr kumimoji="1" lang="en-US" altLang="ja-JP" dirty="0" err="1" smtClean="0"/>
              <a:t>i</a:t>
            </a:r>
            <a:r>
              <a:rPr kumimoji="1" lang="ja-JP" altLang="en-US" dirty="0" smtClean="0"/>
              <a:t>の文字列の個数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DP</a:t>
            </a:r>
            <a:r>
              <a:rPr lang="ja-JP" altLang="en-US" dirty="0" smtClean="0"/>
              <a:t>により</a:t>
            </a:r>
            <a:r>
              <a:rPr lang="en-US" altLang="ja-JP" dirty="0" smtClean="0"/>
              <a:t>O(nm)</a:t>
            </a:r>
            <a:r>
              <a:rPr lang="ja-JP" altLang="en-US" dirty="0" smtClean="0"/>
              <a:t>で求めておく</a:t>
            </a:r>
            <a:endParaRPr kumimoji="1"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r>
              <a:rPr kumimoji="1" lang="ja-JP" altLang="en-US" dirty="0" smtClean="0"/>
              <a:t>先頭から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文字ずつ決めていく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現在</a:t>
            </a:r>
            <a:r>
              <a:rPr lang="ja-JP" altLang="en-US" dirty="0" smtClean="0"/>
              <a:t>の文字列を</a:t>
            </a:r>
            <a:r>
              <a:rPr lang="en-US" altLang="ja-JP" dirty="0" smtClean="0"/>
              <a:t>S</a:t>
            </a:r>
            <a:r>
              <a:rPr lang="ja-JP" altLang="en-US" dirty="0" smtClean="0"/>
              <a:t>とする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文字</a:t>
            </a:r>
            <a:r>
              <a:rPr lang="en-US" altLang="ja-JP" dirty="0" smtClean="0"/>
              <a:t>c</a:t>
            </a:r>
            <a:r>
              <a:rPr lang="ja-JP" altLang="en-US" dirty="0" smtClean="0"/>
              <a:t>について、</a:t>
            </a:r>
            <a:r>
              <a:rPr lang="en-US" altLang="ja-JP" dirty="0" smtClean="0"/>
              <a:t>S’=</a:t>
            </a:r>
            <a:r>
              <a:rPr lang="en-US" altLang="ja-JP" dirty="0" err="1" smtClean="0"/>
              <a:t>Sc</a:t>
            </a:r>
            <a:r>
              <a:rPr lang="en-US" altLang="ja-JP" dirty="0" smtClean="0"/>
              <a:t> </a:t>
            </a:r>
            <a:r>
              <a:rPr lang="ja-JP" altLang="en-US" dirty="0" smtClean="0"/>
              <a:t>よりも辞書順で小さい文字列が</a:t>
            </a:r>
            <a:r>
              <a:rPr lang="en-US" altLang="ja-JP" dirty="0" smtClean="0"/>
              <a:t>K</a:t>
            </a:r>
            <a:r>
              <a:rPr lang="ja-JP" altLang="en-US" dirty="0" smtClean="0"/>
              <a:t>個以下になる最小の</a:t>
            </a:r>
            <a:r>
              <a:rPr lang="en-US" altLang="ja-JP" dirty="0" smtClean="0"/>
              <a:t>c</a:t>
            </a:r>
            <a:r>
              <a:rPr lang="ja-JP" altLang="en-US" dirty="0" smtClean="0"/>
              <a:t>が次の文字になる</a:t>
            </a:r>
            <a:endParaRPr lang="en-US" altLang="ja-JP" dirty="0" smtClean="0"/>
          </a:p>
          <a:p>
            <a:pPr lvl="1"/>
            <a:endParaRPr kumimoji="1" lang="en-US" altLang="ja-JP" dirty="0" smtClean="0"/>
          </a:p>
          <a:p>
            <a:pPr marL="457200" lvl="1" indent="0">
              <a:buNone/>
            </a:pP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42403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解答概要</a:t>
            </a:r>
            <a:r>
              <a:rPr kumimoji="1" lang="en-US" altLang="ja-JP" dirty="0" smtClean="0"/>
              <a:t>(2/2)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458200" cy="4114800"/>
          </a:xfrm>
        </p:spPr>
        <p:txBody>
          <a:bodyPr/>
          <a:lstStyle/>
          <a:p>
            <a:r>
              <a:rPr lang="ja-JP" altLang="en-US" dirty="0" smtClean="0"/>
              <a:t>文字列</a:t>
            </a:r>
            <a:r>
              <a:rPr lang="en-US" altLang="ja-JP" dirty="0" smtClean="0"/>
              <a:t>S’</a:t>
            </a:r>
            <a:r>
              <a:rPr lang="ja-JP" altLang="en-US" dirty="0" smtClean="0"/>
              <a:t>よりも辞書順で小さいものの数</a:t>
            </a:r>
            <a:endParaRPr lang="en-US" altLang="ja-JP" dirty="0"/>
          </a:p>
          <a:p>
            <a:pPr lvl="1"/>
            <a:r>
              <a:rPr lang="en-US" altLang="ja-JP" dirty="0" err="1"/>
              <a:t>n</a:t>
            </a:r>
            <a:r>
              <a:rPr kumimoji="1" lang="en-US" altLang="ja-JP" dirty="0" err="1" smtClean="0"/>
              <a:t>um</a:t>
            </a:r>
            <a:r>
              <a:rPr kumimoji="1" lang="en-US" altLang="ja-JP" dirty="0" smtClean="0"/>
              <a:t>[</a:t>
            </a:r>
            <a:r>
              <a:rPr kumimoji="1" lang="en-US" altLang="ja-JP" dirty="0" err="1" smtClean="0"/>
              <a:t>i</a:t>
            </a:r>
            <a:r>
              <a:rPr kumimoji="1" lang="en-US" altLang="ja-JP" dirty="0" smtClean="0"/>
              <a:t>] : S[0, 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)</a:t>
            </a:r>
            <a:r>
              <a:rPr lang="ja-JP" altLang="en-US" dirty="0"/>
              <a:t> </a:t>
            </a:r>
            <a:r>
              <a:rPr lang="ja-JP" altLang="en-US" dirty="0" smtClean="0"/>
              <a:t>となる単語の並べ方の数</a:t>
            </a:r>
            <a:r>
              <a:rPr lang="en-US" altLang="ja-JP" dirty="0" smtClean="0"/>
              <a:t> </a:t>
            </a:r>
          </a:p>
          <a:p>
            <a:pPr lvl="1"/>
            <a:r>
              <a:rPr kumimoji="1" lang="ja-JP" altLang="en-US" dirty="0" smtClean="0"/>
              <a:t>単語</a:t>
            </a:r>
            <a:r>
              <a:rPr kumimoji="1" lang="en-US" altLang="ja-JP" dirty="0" err="1" smtClean="0"/>
              <a:t>w</a:t>
            </a:r>
            <a:r>
              <a:rPr kumimoji="1" lang="en-US" altLang="ja-JP" baseline="-25000" dirty="0" err="1" smtClean="0"/>
              <a:t>i</a:t>
            </a:r>
            <a:r>
              <a:rPr kumimoji="1" lang="ja-JP" altLang="en-US" dirty="0" smtClean="0"/>
              <a:t>の先頭</a:t>
            </a:r>
            <a:r>
              <a:rPr kumimoji="1" lang="en-US" altLang="ja-JP" dirty="0" smtClean="0"/>
              <a:t>j</a:t>
            </a:r>
            <a:r>
              <a:rPr kumimoji="1" lang="ja-JP" altLang="en-US" dirty="0" smtClean="0"/>
              <a:t>文字が</a:t>
            </a:r>
            <a:r>
              <a:rPr kumimoji="1" lang="en-US" altLang="ja-JP" dirty="0" smtClean="0"/>
              <a:t>S</a:t>
            </a:r>
            <a:r>
              <a:rPr kumimoji="1" lang="ja-JP" altLang="en-US" dirty="0" err="1" smtClean="0"/>
              <a:t>の接尾辞</a:t>
            </a:r>
            <a:r>
              <a:rPr lang="ja-JP" altLang="en-US" dirty="0"/>
              <a:t>と</a:t>
            </a:r>
            <a:r>
              <a:rPr lang="ja-JP" altLang="en-US" dirty="0" smtClean="0"/>
              <a:t>なるものについて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err="1" smtClean="0"/>
              <a:t>num</a:t>
            </a:r>
            <a:r>
              <a:rPr lang="en-US" altLang="ja-JP" dirty="0" smtClean="0"/>
              <a:t>[|S|-j] * 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[m-(|S|-j+|</a:t>
            </a:r>
            <a:r>
              <a:rPr lang="en-US" altLang="ja-JP" dirty="0" err="1" smtClean="0"/>
              <a:t>w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|)] </a:t>
            </a:r>
            <a:r>
              <a:rPr lang="ja-JP" altLang="en-US" dirty="0" smtClean="0"/>
              <a:t>の和を取る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オーバーフローに要注意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  <a:p>
            <a:r>
              <a:rPr lang="ja-JP" altLang="en-US" dirty="0"/>
              <a:t>次の</a:t>
            </a:r>
            <a:r>
              <a:rPr lang="ja-JP" altLang="en-US" dirty="0" smtClean="0"/>
              <a:t>文字が決まったら</a:t>
            </a:r>
            <a:r>
              <a:rPr lang="en-US" altLang="ja-JP" dirty="0" err="1" smtClean="0"/>
              <a:t>num</a:t>
            </a:r>
            <a:r>
              <a:rPr lang="ja-JP" altLang="en-US" dirty="0" smtClean="0"/>
              <a:t>を更新する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num</a:t>
            </a:r>
            <a:r>
              <a:rPr lang="en-US" altLang="ja-JP" dirty="0" smtClean="0"/>
              <a:t>[|S’|] = Σ</a:t>
            </a:r>
            <a:r>
              <a:rPr lang="en-US" altLang="ja-JP" baseline="-25000" dirty="0" smtClean="0"/>
              <a:t>{w</a:t>
            </a:r>
            <a:r>
              <a:rPr lang="ja-JP" altLang="en-US" baseline="-25000" dirty="0" smtClean="0"/>
              <a:t>は</a:t>
            </a:r>
            <a:r>
              <a:rPr lang="en-US" altLang="ja-JP" baseline="-25000" dirty="0" smtClean="0"/>
              <a:t>S’</a:t>
            </a:r>
            <a:r>
              <a:rPr lang="ja-JP" altLang="en-US" baseline="-25000" dirty="0" err="1" smtClean="0"/>
              <a:t>の接尾辞</a:t>
            </a:r>
            <a:r>
              <a:rPr lang="en-US" altLang="ja-JP" baseline="-25000" dirty="0" smtClean="0"/>
              <a:t>}</a:t>
            </a:r>
            <a:r>
              <a:rPr lang="en-US" altLang="ja-JP" dirty="0" err="1" smtClean="0"/>
              <a:t>num</a:t>
            </a:r>
            <a:r>
              <a:rPr lang="en-US" altLang="ja-JP" dirty="0" smtClean="0"/>
              <a:t>[|S’|-|w|]</a:t>
            </a:r>
          </a:p>
        </p:txBody>
      </p:sp>
    </p:spTree>
    <p:extLst>
      <p:ext uri="{BB962C8B-B14F-4D97-AF65-F5344CB8AC3E}">
        <p14:creationId xmlns:p14="http://schemas.microsoft.com/office/powerpoint/2010/main" val="408010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計算量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400128"/>
          </a:xfrm>
        </p:spPr>
        <p:txBody>
          <a:bodyPr/>
          <a:lstStyle/>
          <a:p>
            <a:r>
              <a:rPr lang="ja-JP" altLang="en-US" dirty="0" smtClean="0"/>
              <a:t>全体で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mn|w</a:t>
            </a:r>
            <a:r>
              <a:rPr lang="en-US" altLang="ja-JP" dirty="0" smtClean="0"/>
              <a:t>|)</a:t>
            </a:r>
            <a:r>
              <a:rPr lang="ja-JP" altLang="en-US" dirty="0" smtClean="0"/>
              <a:t>になる</a:t>
            </a:r>
            <a:endParaRPr lang="en-US" altLang="ja-JP" dirty="0" smtClean="0"/>
          </a:p>
          <a:p>
            <a:pPr lvl="1"/>
            <a:r>
              <a:rPr lang="en-US" altLang="ja-JP" dirty="0" err="1"/>
              <a:t>w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[0,j) </a:t>
            </a:r>
            <a:r>
              <a:rPr lang="ja-JP" altLang="en-US" dirty="0" smtClean="0"/>
              <a:t>が </a:t>
            </a:r>
            <a:r>
              <a:rPr lang="en-US" altLang="ja-JP" dirty="0" smtClean="0"/>
              <a:t>S’=</a:t>
            </a:r>
            <a:r>
              <a:rPr lang="en-US" altLang="ja-JP" dirty="0" err="1" smtClean="0"/>
              <a:t>Sc</a:t>
            </a:r>
            <a:r>
              <a:rPr lang="en-US" altLang="ja-JP" dirty="0" smtClean="0"/>
              <a:t> </a:t>
            </a:r>
            <a:r>
              <a:rPr lang="ja-JP" altLang="en-US" dirty="0" err="1" smtClean="0"/>
              <a:t>の接尾辞に</a:t>
            </a:r>
            <a:r>
              <a:rPr lang="ja-JP" altLang="en-US" dirty="0" smtClean="0"/>
              <a:t>なっているかは</a:t>
            </a:r>
            <a:r>
              <a:rPr lang="en-US" altLang="ja-JP" dirty="0" smtClean="0"/>
              <a:t>,</a:t>
            </a:r>
            <a:br>
              <a:rPr lang="en-US" altLang="ja-JP" dirty="0" smtClean="0"/>
            </a:br>
            <a:r>
              <a:rPr lang="en-US" altLang="ja-JP" dirty="0" smtClean="0"/>
              <a:t>S</a:t>
            </a:r>
            <a:r>
              <a:rPr lang="ja-JP" altLang="en-US" dirty="0" smtClean="0"/>
              <a:t>との比較結果や、ローリングハッシュを使うと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 smtClean="0"/>
              <a:t>定数時間で判定可能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endParaRPr lang="en-US" altLang="ja-JP" dirty="0" smtClean="0"/>
          </a:p>
          <a:p>
            <a:pPr lvl="1"/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70374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tone">
  <a:themeElements>
    <a:clrScheme name="">
      <a:dk1>
        <a:srgbClr val="777777"/>
      </a:dk1>
      <a:lt1>
        <a:srgbClr val="FFFFFF"/>
      </a:lt1>
      <a:dk2>
        <a:srgbClr val="00CC00"/>
      </a:dk2>
      <a:lt2>
        <a:srgbClr val="C0C0C0"/>
      </a:lt2>
      <a:accent1>
        <a:srgbClr val="CCFF99"/>
      </a:accent1>
      <a:accent2>
        <a:srgbClr val="FFCC00"/>
      </a:accent2>
      <a:accent3>
        <a:srgbClr val="FFFFFF"/>
      </a:accent3>
      <a:accent4>
        <a:srgbClr val="656565"/>
      </a:accent4>
      <a:accent5>
        <a:srgbClr val="E2FFCA"/>
      </a:accent5>
      <a:accent6>
        <a:srgbClr val="E7B900"/>
      </a:accent6>
      <a:hlink>
        <a:srgbClr val="FF9933"/>
      </a:hlink>
      <a:folHlink>
        <a:srgbClr val="FF9966"/>
      </a:folHlink>
    </a:clrScheme>
    <a:fontScheme name="Office ​​テーマ">
      <a:majorFont>
        <a:latin typeface="Century Gothic"/>
        <a:ea typeface="ＭＳ Ｐゴシック"/>
        <a:cs typeface=""/>
      </a:majorFont>
      <a:minorFont>
        <a:latin typeface="Century Gothic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​​テーマ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​​テーマ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3tone</Template>
  <TotalTime>57</TotalTime>
  <Words>167</Words>
  <Application>Microsoft Office PowerPoint</Application>
  <PresentationFormat>画面に合わせる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3tone</vt:lpstr>
      <vt:lpstr>Problem B: Kth-Sentence</vt:lpstr>
      <vt:lpstr>問題概要</vt:lpstr>
      <vt:lpstr>解答概要(1/2)</vt:lpstr>
      <vt:lpstr>解答概要(2/2)</vt:lpstr>
      <vt:lpstr>計算量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B: Kth-Sentence</dc:title>
  <dc:creator>Fumiya Suto</dc:creator>
  <cp:lastModifiedBy>Fumiya Suto</cp:lastModifiedBy>
  <cp:revision>7</cp:revision>
  <dcterms:created xsi:type="dcterms:W3CDTF">2012-03-10T06:21:46Z</dcterms:created>
  <dcterms:modified xsi:type="dcterms:W3CDTF">2012-03-10T07:19:07Z</dcterms:modified>
</cp:coreProperties>
</file>