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3.xml" ContentType="application/vnd.openxmlformats-officedocument.presentationml.slideLayout+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ppt/notesSlides/notesSlide4.xml" ContentType="application/vnd.openxmlformats-officedocument.presentationml.notesSlide+xml"/>
  <Override PartName="/ppt/notesSlides/notesSlide5.xml" ContentType="application/vnd.openxmlformats-officedocument.presentationml.notesSlide+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removePersonalInfoOnSave="1" saveSubsetFonts="1">
  <p:sldMasterIdLst>
    <p:sldMasterId id="2147483648" r:id="rId1"/>
  </p:sldMasterIdLst>
  <p:notesMasterIdLst>
    <p:notesMasterId r:id="rId11"/>
  </p:notesMasterIdLst>
  <p:sldIdLst>
    <p:sldId id="256" r:id="rId2"/>
    <p:sldId id="257" r:id="rId3"/>
    <p:sldId id="258" r:id="rId4"/>
    <p:sldId id="259" r:id="rId5"/>
    <p:sldId id="260" r:id="rId6"/>
    <p:sldId id="261" r:id="rId7"/>
    <p:sldId id="262" r:id="rId8"/>
    <p:sldId id="263" r:id="rId9"/>
    <p:sldId id="264" r:id="rId10"/>
  </p:sldIdLst>
  <p:sldSz cx="9144000" cy="6858000" type="screen4x3"/>
  <p:notesSz cx="6858000" cy="9144000"/>
  <p:defaultTextStyle>
    <a:defPPr>
      <a:defRPr lang="ja-JP"/>
    </a:defPPr>
    <a:lvl1pPr marL="0" algn="l" defTabSz="914400" rtl="0" eaLnBrk="1" latinLnBrk="0" hangingPunct="1">
      <a:defRPr kumimoji="1" sz="1800" kern="1200">
        <a:solidFill>
          <a:schemeClr val="tx1"/>
        </a:solidFill>
        <a:latin typeface="+mn-lt"/>
        <a:ea typeface="+mn-ea"/>
        <a:cs typeface="+mn-cs"/>
      </a:defRPr>
    </a:lvl1pPr>
    <a:lvl2pPr marL="457200" algn="l" defTabSz="914400" rtl="0" eaLnBrk="1" latinLnBrk="0" hangingPunct="1">
      <a:defRPr kumimoji="1" sz="1800" kern="1200">
        <a:solidFill>
          <a:schemeClr val="tx1"/>
        </a:solidFill>
        <a:latin typeface="+mn-lt"/>
        <a:ea typeface="+mn-ea"/>
        <a:cs typeface="+mn-cs"/>
      </a:defRPr>
    </a:lvl2pPr>
    <a:lvl3pPr marL="914400" algn="l" defTabSz="914400" rtl="0" eaLnBrk="1" latinLnBrk="0" hangingPunct="1">
      <a:defRPr kumimoji="1" sz="1800" kern="1200">
        <a:solidFill>
          <a:schemeClr val="tx1"/>
        </a:solidFill>
        <a:latin typeface="+mn-lt"/>
        <a:ea typeface="+mn-ea"/>
        <a:cs typeface="+mn-cs"/>
      </a:defRPr>
    </a:lvl3pPr>
    <a:lvl4pPr marL="1371600" algn="l" defTabSz="914400" rtl="0" eaLnBrk="1" latinLnBrk="0" hangingPunct="1">
      <a:defRPr kumimoji="1" sz="1800" kern="1200">
        <a:solidFill>
          <a:schemeClr val="tx1"/>
        </a:solidFill>
        <a:latin typeface="+mn-lt"/>
        <a:ea typeface="+mn-ea"/>
        <a:cs typeface="+mn-cs"/>
      </a:defRPr>
    </a:lvl4pPr>
    <a:lvl5pPr marL="1828800" algn="l" defTabSz="914400" rtl="0" eaLnBrk="1" latinLnBrk="0" hangingPunct="1">
      <a:defRPr kumimoji="1" sz="1800" kern="1200">
        <a:solidFill>
          <a:schemeClr val="tx1"/>
        </a:solidFill>
        <a:latin typeface="+mn-lt"/>
        <a:ea typeface="+mn-ea"/>
        <a:cs typeface="+mn-cs"/>
      </a:defRPr>
    </a:lvl5pPr>
    <a:lvl6pPr marL="2286000" algn="l" defTabSz="914400" rtl="0" eaLnBrk="1" latinLnBrk="0" hangingPunct="1">
      <a:defRPr kumimoji="1" sz="1800" kern="1200">
        <a:solidFill>
          <a:schemeClr val="tx1"/>
        </a:solidFill>
        <a:latin typeface="+mn-lt"/>
        <a:ea typeface="+mn-ea"/>
        <a:cs typeface="+mn-cs"/>
      </a:defRPr>
    </a:lvl6pPr>
    <a:lvl7pPr marL="2743200" algn="l" defTabSz="914400" rtl="0" eaLnBrk="1" latinLnBrk="0" hangingPunct="1">
      <a:defRPr kumimoji="1" sz="1800" kern="1200">
        <a:solidFill>
          <a:schemeClr val="tx1"/>
        </a:solidFill>
        <a:latin typeface="+mn-lt"/>
        <a:ea typeface="+mn-ea"/>
        <a:cs typeface="+mn-cs"/>
      </a:defRPr>
    </a:lvl7pPr>
    <a:lvl8pPr marL="3200400" algn="l" defTabSz="914400" rtl="0" eaLnBrk="1" latinLnBrk="0" hangingPunct="1">
      <a:defRPr kumimoji="1" sz="1800" kern="1200">
        <a:solidFill>
          <a:schemeClr val="tx1"/>
        </a:solidFill>
        <a:latin typeface="+mn-lt"/>
        <a:ea typeface="+mn-ea"/>
        <a:cs typeface="+mn-cs"/>
      </a:defRPr>
    </a:lvl8pPr>
    <a:lvl9pPr marL="3657600" algn="l" defTabSz="914400" rtl="0" eaLnBrk="1" latinLnBrk="0" hangingPunct="1">
      <a:defRPr kumimoji="1"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howOutlineIcons="0">
    <p:restoredLeft sz="15620"/>
    <p:restoredTop sz="94660"/>
  </p:normalViewPr>
  <p:slideViewPr>
    <p:cSldViewPr>
      <p:cViewPr varScale="1">
        <p:scale>
          <a:sx n="68" d="100"/>
          <a:sy n="68" d="100"/>
        </p:scale>
        <p:origin x="-1596" y="-96"/>
      </p:cViewPr>
      <p:guideLst>
        <p:guide orient="horz" pos="2160"/>
        <p:guide pos="2880"/>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presProps" Target="pres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notesMaster" Target="notesMasters/notesMaster1.xml"/><Relationship Id="rId5" Type="http://schemas.openxmlformats.org/officeDocument/2006/relationships/slide" Target="slides/slide4.xml"/><Relationship Id="rId15" Type="http://schemas.openxmlformats.org/officeDocument/2006/relationships/tableStyles" Target="tableStyle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ヘッダー プレースホルダ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kumimoji="1" lang="ja-JP" altLang="en-US"/>
          </a:p>
        </p:txBody>
      </p:sp>
      <p:sp>
        <p:nvSpPr>
          <p:cNvPr id="3" name="日付プレースホルダ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0F092413-E900-42BC-9669-E8B042A9095C}" type="datetimeFigureOut">
              <a:rPr kumimoji="1" lang="ja-JP" altLang="en-US" smtClean="0"/>
              <a:pPr/>
              <a:t>2009/11/1</a:t>
            </a:fld>
            <a:endParaRPr kumimoji="1" lang="ja-JP" altLang="en-US"/>
          </a:p>
        </p:txBody>
      </p:sp>
      <p:sp>
        <p:nvSpPr>
          <p:cNvPr id="4" name="スライド イメージ プレースホルダ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ja-JP" altLang="en-US"/>
          </a:p>
        </p:txBody>
      </p:sp>
      <p:sp>
        <p:nvSpPr>
          <p:cNvPr id="5" name="ノート プレースホルダ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kumimoji="1" lang="ja-JP" altLang="en-US" smtClean="0"/>
              <a:t>マスタ テキストの書式設定</a:t>
            </a:r>
          </a:p>
          <a:p>
            <a:pPr lvl="1"/>
            <a:r>
              <a:rPr kumimoji="1" lang="ja-JP" altLang="en-US" smtClean="0"/>
              <a:t>第 </a:t>
            </a:r>
            <a:r>
              <a:rPr kumimoji="1" lang="en-US" altLang="ja-JP" smtClean="0"/>
              <a:t>2 </a:t>
            </a:r>
            <a:r>
              <a:rPr kumimoji="1" lang="ja-JP" altLang="en-US" smtClean="0"/>
              <a:t>レベル</a:t>
            </a:r>
          </a:p>
          <a:p>
            <a:pPr lvl="2"/>
            <a:r>
              <a:rPr kumimoji="1" lang="ja-JP" altLang="en-US" smtClean="0"/>
              <a:t>第 </a:t>
            </a:r>
            <a:r>
              <a:rPr kumimoji="1" lang="en-US" altLang="ja-JP" smtClean="0"/>
              <a:t>3 </a:t>
            </a:r>
            <a:r>
              <a:rPr kumimoji="1" lang="ja-JP" altLang="en-US" smtClean="0"/>
              <a:t>レベル</a:t>
            </a:r>
          </a:p>
          <a:p>
            <a:pPr lvl="3"/>
            <a:r>
              <a:rPr kumimoji="1" lang="ja-JP" altLang="en-US" smtClean="0"/>
              <a:t>第 </a:t>
            </a:r>
            <a:r>
              <a:rPr kumimoji="1" lang="en-US" altLang="ja-JP" smtClean="0"/>
              <a:t>4 </a:t>
            </a:r>
            <a:r>
              <a:rPr kumimoji="1" lang="ja-JP" altLang="en-US" smtClean="0"/>
              <a:t>レベル</a:t>
            </a:r>
          </a:p>
          <a:p>
            <a:pPr lvl="4"/>
            <a:r>
              <a:rPr kumimoji="1" lang="ja-JP" altLang="en-US" smtClean="0"/>
              <a:t>第 </a:t>
            </a:r>
            <a:r>
              <a:rPr kumimoji="1" lang="en-US" altLang="ja-JP" smtClean="0"/>
              <a:t>5 </a:t>
            </a:r>
            <a:r>
              <a:rPr kumimoji="1" lang="ja-JP" altLang="en-US" smtClean="0"/>
              <a:t>レベル</a:t>
            </a:r>
            <a:endParaRPr kumimoji="1" lang="ja-JP" altLang="en-US"/>
          </a:p>
        </p:txBody>
      </p:sp>
      <p:sp>
        <p:nvSpPr>
          <p:cNvPr id="6" name="フッター プレースホルダ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kumimoji="1" lang="ja-JP" altLang="en-US"/>
          </a:p>
        </p:txBody>
      </p:sp>
      <p:sp>
        <p:nvSpPr>
          <p:cNvPr id="7" name="スライド番号プレースホルダ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8A9376D9-1839-4911-9E8C-01053575FA5F}" type="slidenum">
              <a:rPr kumimoji="1" lang="ja-JP" altLang="en-US" smtClean="0"/>
              <a:pPr/>
              <a:t>&lt;#&gt;</a:t>
            </a:fld>
            <a:endParaRPr kumimoji="1" lang="ja-JP" alt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kumimoji="1" sz="1200" kern="1200">
        <a:solidFill>
          <a:schemeClr val="tx1"/>
        </a:solidFill>
        <a:latin typeface="+mn-lt"/>
        <a:ea typeface="+mn-ea"/>
        <a:cs typeface="+mn-cs"/>
      </a:defRPr>
    </a:lvl1pPr>
    <a:lvl2pPr marL="457200" algn="l" defTabSz="914400" rtl="0" eaLnBrk="1" latinLnBrk="0" hangingPunct="1">
      <a:defRPr kumimoji="1" sz="1200" kern="1200">
        <a:solidFill>
          <a:schemeClr val="tx1"/>
        </a:solidFill>
        <a:latin typeface="+mn-lt"/>
        <a:ea typeface="+mn-ea"/>
        <a:cs typeface="+mn-cs"/>
      </a:defRPr>
    </a:lvl2pPr>
    <a:lvl3pPr marL="914400" algn="l" defTabSz="914400" rtl="0" eaLnBrk="1" latinLnBrk="0" hangingPunct="1">
      <a:defRPr kumimoji="1" sz="1200" kern="1200">
        <a:solidFill>
          <a:schemeClr val="tx1"/>
        </a:solidFill>
        <a:latin typeface="+mn-lt"/>
        <a:ea typeface="+mn-ea"/>
        <a:cs typeface="+mn-cs"/>
      </a:defRPr>
    </a:lvl3pPr>
    <a:lvl4pPr marL="1371600" algn="l" defTabSz="914400" rtl="0" eaLnBrk="1" latinLnBrk="0" hangingPunct="1">
      <a:defRPr kumimoji="1" sz="1200" kern="1200">
        <a:solidFill>
          <a:schemeClr val="tx1"/>
        </a:solidFill>
        <a:latin typeface="+mn-lt"/>
        <a:ea typeface="+mn-ea"/>
        <a:cs typeface="+mn-cs"/>
      </a:defRPr>
    </a:lvl4pPr>
    <a:lvl5pPr marL="1828800" algn="l" defTabSz="914400" rtl="0" eaLnBrk="1" latinLnBrk="0" hangingPunct="1">
      <a:defRPr kumimoji="1" sz="1200" kern="1200">
        <a:solidFill>
          <a:schemeClr val="tx1"/>
        </a:solidFill>
        <a:latin typeface="+mn-lt"/>
        <a:ea typeface="+mn-ea"/>
        <a:cs typeface="+mn-cs"/>
      </a:defRPr>
    </a:lvl5pPr>
    <a:lvl6pPr marL="2286000" algn="l" defTabSz="914400" rtl="0" eaLnBrk="1" latinLnBrk="0" hangingPunct="1">
      <a:defRPr kumimoji="1" sz="1200" kern="1200">
        <a:solidFill>
          <a:schemeClr val="tx1"/>
        </a:solidFill>
        <a:latin typeface="+mn-lt"/>
        <a:ea typeface="+mn-ea"/>
        <a:cs typeface="+mn-cs"/>
      </a:defRPr>
    </a:lvl6pPr>
    <a:lvl7pPr marL="2743200" algn="l" defTabSz="914400" rtl="0" eaLnBrk="1" latinLnBrk="0" hangingPunct="1">
      <a:defRPr kumimoji="1" sz="1200" kern="1200">
        <a:solidFill>
          <a:schemeClr val="tx1"/>
        </a:solidFill>
        <a:latin typeface="+mn-lt"/>
        <a:ea typeface="+mn-ea"/>
        <a:cs typeface="+mn-cs"/>
      </a:defRPr>
    </a:lvl7pPr>
    <a:lvl8pPr marL="3200400" algn="l" defTabSz="914400" rtl="0" eaLnBrk="1" latinLnBrk="0" hangingPunct="1">
      <a:defRPr kumimoji="1" sz="1200" kern="1200">
        <a:solidFill>
          <a:schemeClr val="tx1"/>
        </a:solidFill>
        <a:latin typeface="+mn-lt"/>
        <a:ea typeface="+mn-ea"/>
        <a:cs typeface="+mn-cs"/>
      </a:defRPr>
    </a:lvl8pPr>
    <a:lvl9pPr marL="3657600" algn="l" defTabSz="914400" rtl="0" eaLnBrk="1" latinLnBrk="0" hangingPunct="1">
      <a:defRPr kumimoji="1"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スライド イメージ プレースホルダ 1"/>
          <p:cNvSpPr>
            <a:spLocks noGrp="1" noRot="1" noChangeAspect="1"/>
          </p:cNvSpPr>
          <p:nvPr>
            <p:ph type="sldImg"/>
          </p:nvPr>
        </p:nvSpPr>
        <p:spPr/>
      </p:sp>
      <p:sp>
        <p:nvSpPr>
          <p:cNvPr id="3" name="ノート プレースホルダ 2"/>
          <p:cNvSpPr>
            <a:spLocks noGrp="1"/>
          </p:cNvSpPr>
          <p:nvPr>
            <p:ph type="body" idx="1"/>
          </p:nvPr>
        </p:nvSpPr>
        <p:spPr/>
        <p:txBody>
          <a:bodyPr>
            <a:normAutofit/>
          </a:bodyPr>
          <a:lstStyle/>
          <a:p>
            <a:endParaRPr kumimoji="1" lang="ja-JP" altLang="en-US"/>
          </a:p>
        </p:txBody>
      </p:sp>
      <p:sp>
        <p:nvSpPr>
          <p:cNvPr id="4" name="スライド番号プレースホルダ 3"/>
          <p:cNvSpPr>
            <a:spLocks noGrp="1"/>
          </p:cNvSpPr>
          <p:nvPr>
            <p:ph type="sldNum" sz="quarter" idx="10"/>
          </p:nvPr>
        </p:nvSpPr>
        <p:spPr/>
        <p:txBody>
          <a:bodyPr/>
          <a:lstStyle/>
          <a:p>
            <a:fld id="{8A9376D9-1839-4911-9E8C-01053575FA5F}" type="slidenum">
              <a:rPr kumimoji="1" lang="ja-JP" altLang="en-US" smtClean="0"/>
              <a:pPr/>
              <a:t>1</a:t>
            </a:fld>
            <a:endParaRPr kumimoji="1" lang="ja-JP" alt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スライド イメージ プレースホルダ 1"/>
          <p:cNvSpPr>
            <a:spLocks noGrp="1" noRot="1" noChangeAspect="1"/>
          </p:cNvSpPr>
          <p:nvPr>
            <p:ph type="sldImg"/>
          </p:nvPr>
        </p:nvSpPr>
        <p:spPr/>
      </p:sp>
      <p:sp>
        <p:nvSpPr>
          <p:cNvPr id="3" name="ノート プレースホルダ 2"/>
          <p:cNvSpPr>
            <a:spLocks noGrp="1"/>
          </p:cNvSpPr>
          <p:nvPr>
            <p:ph type="body" idx="1"/>
          </p:nvPr>
        </p:nvSpPr>
        <p:spPr/>
        <p:txBody>
          <a:bodyPr>
            <a:normAutofit/>
          </a:bodyPr>
          <a:lstStyle/>
          <a:p>
            <a:endParaRPr kumimoji="1" lang="ja-JP" altLang="en-US"/>
          </a:p>
        </p:txBody>
      </p:sp>
      <p:sp>
        <p:nvSpPr>
          <p:cNvPr id="4" name="スライド番号プレースホルダ 3"/>
          <p:cNvSpPr>
            <a:spLocks noGrp="1"/>
          </p:cNvSpPr>
          <p:nvPr>
            <p:ph type="sldNum" sz="quarter" idx="10"/>
          </p:nvPr>
        </p:nvSpPr>
        <p:spPr/>
        <p:txBody>
          <a:bodyPr/>
          <a:lstStyle/>
          <a:p>
            <a:fld id="{8A9376D9-1839-4911-9E8C-01053575FA5F}" type="slidenum">
              <a:rPr kumimoji="1" lang="ja-JP" altLang="en-US" smtClean="0"/>
              <a:pPr/>
              <a:t>2</a:t>
            </a:fld>
            <a:endParaRPr kumimoji="1" lang="ja-JP" alt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スライド イメージ プレースホルダ 1"/>
          <p:cNvSpPr>
            <a:spLocks noGrp="1" noRot="1" noChangeAspect="1"/>
          </p:cNvSpPr>
          <p:nvPr>
            <p:ph type="sldImg"/>
          </p:nvPr>
        </p:nvSpPr>
        <p:spPr/>
      </p:sp>
      <p:sp>
        <p:nvSpPr>
          <p:cNvPr id="3" name="ノート プレースホルダ 2"/>
          <p:cNvSpPr>
            <a:spLocks noGrp="1"/>
          </p:cNvSpPr>
          <p:nvPr>
            <p:ph type="body" idx="1"/>
          </p:nvPr>
        </p:nvSpPr>
        <p:spPr/>
        <p:txBody>
          <a:bodyPr>
            <a:normAutofit/>
          </a:bodyPr>
          <a:lstStyle/>
          <a:p>
            <a:endParaRPr kumimoji="1" lang="ja-JP" altLang="en-US"/>
          </a:p>
        </p:txBody>
      </p:sp>
      <p:sp>
        <p:nvSpPr>
          <p:cNvPr id="4" name="スライド番号プレースホルダ 3"/>
          <p:cNvSpPr>
            <a:spLocks noGrp="1"/>
          </p:cNvSpPr>
          <p:nvPr>
            <p:ph type="sldNum" sz="quarter" idx="10"/>
          </p:nvPr>
        </p:nvSpPr>
        <p:spPr/>
        <p:txBody>
          <a:bodyPr/>
          <a:lstStyle/>
          <a:p>
            <a:fld id="{8A9376D9-1839-4911-9E8C-01053575FA5F}" type="slidenum">
              <a:rPr kumimoji="1" lang="ja-JP" altLang="en-US" smtClean="0"/>
              <a:pPr/>
              <a:t>3</a:t>
            </a:fld>
            <a:endParaRPr kumimoji="1" lang="ja-JP" altLang="en-US"/>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スライド イメージ プレースホルダ 1"/>
          <p:cNvSpPr>
            <a:spLocks noGrp="1" noRot="1" noChangeAspect="1"/>
          </p:cNvSpPr>
          <p:nvPr>
            <p:ph type="sldImg"/>
          </p:nvPr>
        </p:nvSpPr>
        <p:spPr/>
      </p:sp>
      <p:sp>
        <p:nvSpPr>
          <p:cNvPr id="3" name="ノート プレースホルダ 2"/>
          <p:cNvSpPr>
            <a:spLocks noGrp="1"/>
          </p:cNvSpPr>
          <p:nvPr>
            <p:ph type="body" idx="1"/>
          </p:nvPr>
        </p:nvSpPr>
        <p:spPr/>
        <p:txBody>
          <a:bodyPr>
            <a:normAutofit/>
          </a:bodyPr>
          <a:lstStyle/>
          <a:p>
            <a:endParaRPr kumimoji="1" lang="ja-JP" altLang="en-US"/>
          </a:p>
        </p:txBody>
      </p:sp>
      <p:sp>
        <p:nvSpPr>
          <p:cNvPr id="4" name="スライド番号プレースホルダ 3"/>
          <p:cNvSpPr>
            <a:spLocks noGrp="1"/>
          </p:cNvSpPr>
          <p:nvPr>
            <p:ph type="sldNum" sz="quarter" idx="10"/>
          </p:nvPr>
        </p:nvSpPr>
        <p:spPr/>
        <p:txBody>
          <a:bodyPr/>
          <a:lstStyle/>
          <a:p>
            <a:fld id="{8A9376D9-1839-4911-9E8C-01053575FA5F}" type="slidenum">
              <a:rPr kumimoji="1" lang="ja-JP" altLang="en-US" smtClean="0"/>
              <a:pPr/>
              <a:t>4</a:t>
            </a:fld>
            <a:endParaRPr kumimoji="1" lang="ja-JP" altLang="en-US"/>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スライド イメージ プレースホルダ 1"/>
          <p:cNvSpPr>
            <a:spLocks noGrp="1" noRot="1" noChangeAspect="1"/>
          </p:cNvSpPr>
          <p:nvPr>
            <p:ph type="sldImg"/>
          </p:nvPr>
        </p:nvSpPr>
        <p:spPr/>
      </p:sp>
      <p:sp>
        <p:nvSpPr>
          <p:cNvPr id="3" name="ノート プレースホルダ 2"/>
          <p:cNvSpPr>
            <a:spLocks noGrp="1"/>
          </p:cNvSpPr>
          <p:nvPr>
            <p:ph type="body" idx="1"/>
          </p:nvPr>
        </p:nvSpPr>
        <p:spPr/>
        <p:txBody>
          <a:bodyPr>
            <a:normAutofit/>
          </a:bodyPr>
          <a:lstStyle/>
          <a:p>
            <a:endParaRPr kumimoji="1" lang="ja-JP" altLang="en-US" dirty="0"/>
          </a:p>
        </p:txBody>
      </p:sp>
      <p:sp>
        <p:nvSpPr>
          <p:cNvPr id="4" name="スライド番号プレースホルダ 3"/>
          <p:cNvSpPr>
            <a:spLocks noGrp="1"/>
          </p:cNvSpPr>
          <p:nvPr>
            <p:ph type="sldNum" sz="quarter" idx="10"/>
          </p:nvPr>
        </p:nvSpPr>
        <p:spPr/>
        <p:txBody>
          <a:bodyPr/>
          <a:lstStyle/>
          <a:p>
            <a:fld id="{8A9376D9-1839-4911-9E8C-01053575FA5F}" type="slidenum">
              <a:rPr kumimoji="1" lang="ja-JP" altLang="en-US" smtClean="0"/>
              <a:pPr/>
              <a:t>5</a:t>
            </a:fld>
            <a:endParaRPr kumimoji="1" lang="ja-JP" altLang="en-US"/>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スライド イメージ プレースホルダ 1"/>
          <p:cNvSpPr>
            <a:spLocks noGrp="1" noRot="1" noChangeAspect="1"/>
          </p:cNvSpPr>
          <p:nvPr>
            <p:ph type="sldImg"/>
          </p:nvPr>
        </p:nvSpPr>
        <p:spPr/>
      </p:sp>
      <p:sp>
        <p:nvSpPr>
          <p:cNvPr id="3" name="ノート プレースホルダ 2"/>
          <p:cNvSpPr>
            <a:spLocks noGrp="1"/>
          </p:cNvSpPr>
          <p:nvPr>
            <p:ph type="body" idx="1"/>
          </p:nvPr>
        </p:nvSpPr>
        <p:spPr/>
        <p:txBody>
          <a:bodyPr>
            <a:normAutofit/>
          </a:bodyPr>
          <a:lstStyle/>
          <a:p>
            <a:endParaRPr kumimoji="1" lang="ja-JP" altLang="en-US"/>
          </a:p>
        </p:txBody>
      </p:sp>
      <p:sp>
        <p:nvSpPr>
          <p:cNvPr id="4" name="スライド番号プレースホルダ 3"/>
          <p:cNvSpPr>
            <a:spLocks noGrp="1"/>
          </p:cNvSpPr>
          <p:nvPr>
            <p:ph type="sldNum" sz="quarter" idx="10"/>
          </p:nvPr>
        </p:nvSpPr>
        <p:spPr/>
        <p:txBody>
          <a:bodyPr/>
          <a:lstStyle/>
          <a:p>
            <a:fld id="{8A9376D9-1839-4911-9E8C-01053575FA5F}" type="slidenum">
              <a:rPr kumimoji="1" lang="ja-JP" altLang="en-US" smtClean="0"/>
              <a:pPr/>
              <a:t>6</a:t>
            </a:fld>
            <a:endParaRPr kumimoji="1" lang="ja-JP" altLang="en-US"/>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スライド イメージ プレースホルダ 1"/>
          <p:cNvSpPr>
            <a:spLocks noGrp="1" noRot="1" noChangeAspect="1"/>
          </p:cNvSpPr>
          <p:nvPr>
            <p:ph type="sldImg"/>
          </p:nvPr>
        </p:nvSpPr>
        <p:spPr/>
      </p:sp>
      <p:sp>
        <p:nvSpPr>
          <p:cNvPr id="3" name="ノート プレースホルダ 2"/>
          <p:cNvSpPr>
            <a:spLocks noGrp="1"/>
          </p:cNvSpPr>
          <p:nvPr>
            <p:ph type="body" idx="1"/>
          </p:nvPr>
        </p:nvSpPr>
        <p:spPr/>
        <p:txBody>
          <a:bodyPr>
            <a:normAutofit/>
          </a:bodyPr>
          <a:lstStyle/>
          <a:p>
            <a:endParaRPr kumimoji="1" lang="ja-JP" altLang="en-US"/>
          </a:p>
        </p:txBody>
      </p:sp>
      <p:sp>
        <p:nvSpPr>
          <p:cNvPr id="4" name="スライド番号プレースホルダ 3"/>
          <p:cNvSpPr>
            <a:spLocks noGrp="1"/>
          </p:cNvSpPr>
          <p:nvPr>
            <p:ph type="sldNum" sz="quarter" idx="10"/>
          </p:nvPr>
        </p:nvSpPr>
        <p:spPr/>
        <p:txBody>
          <a:bodyPr/>
          <a:lstStyle/>
          <a:p>
            <a:fld id="{8A9376D9-1839-4911-9E8C-01053575FA5F}" type="slidenum">
              <a:rPr kumimoji="1" lang="ja-JP" altLang="en-US" smtClean="0"/>
              <a:pPr/>
              <a:t>7</a:t>
            </a:fld>
            <a:endParaRPr kumimoji="1" lang="ja-JP" altLang="en-US"/>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スライド イメージ プレースホルダ 1"/>
          <p:cNvSpPr>
            <a:spLocks noGrp="1" noRot="1" noChangeAspect="1"/>
          </p:cNvSpPr>
          <p:nvPr>
            <p:ph type="sldImg"/>
          </p:nvPr>
        </p:nvSpPr>
        <p:spPr/>
      </p:sp>
      <p:sp>
        <p:nvSpPr>
          <p:cNvPr id="3" name="ノート プレースホルダ 2"/>
          <p:cNvSpPr>
            <a:spLocks noGrp="1"/>
          </p:cNvSpPr>
          <p:nvPr>
            <p:ph type="body" idx="1"/>
          </p:nvPr>
        </p:nvSpPr>
        <p:spPr/>
        <p:txBody>
          <a:bodyPr>
            <a:normAutofit/>
          </a:bodyPr>
          <a:lstStyle/>
          <a:p>
            <a:endParaRPr kumimoji="1" lang="ja-JP" altLang="en-US"/>
          </a:p>
        </p:txBody>
      </p:sp>
      <p:sp>
        <p:nvSpPr>
          <p:cNvPr id="4" name="スライド番号プレースホルダ 3"/>
          <p:cNvSpPr>
            <a:spLocks noGrp="1"/>
          </p:cNvSpPr>
          <p:nvPr>
            <p:ph type="sldNum" sz="quarter" idx="10"/>
          </p:nvPr>
        </p:nvSpPr>
        <p:spPr/>
        <p:txBody>
          <a:bodyPr/>
          <a:lstStyle/>
          <a:p>
            <a:fld id="{8A9376D9-1839-4911-9E8C-01053575FA5F}" type="slidenum">
              <a:rPr kumimoji="1" lang="ja-JP" altLang="en-US" smtClean="0"/>
              <a:pPr/>
              <a:t>8</a:t>
            </a:fld>
            <a:endParaRPr kumimoji="1" lang="ja-JP" altLang="en-US"/>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スライド イメージ プレースホルダ 1"/>
          <p:cNvSpPr>
            <a:spLocks noGrp="1" noRot="1" noChangeAspect="1"/>
          </p:cNvSpPr>
          <p:nvPr>
            <p:ph type="sldImg"/>
          </p:nvPr>
        </p:nvSpPr>
        <p:spPr/>
      </p:sp>
      <p:sp>
        <p:nvSpPr>
          <p:cNvPr id="3" name="ノート プレースホルダ 2"/>
          <p:cNvSpPr>
            <a:spLocks noGrp="1"/>
          </p:cNvSpPr>
          <p:nvPr>
            <p:ph type="body" idx="1"/>
          </p:nvPr>
        </p:nvSpPr>
        <p:spPr/>
        <p:txBody>
          <a:bodyPr>
            <a:normAutofit/>
          </a:bodyPr>
          <a:lstStyle/>
          <a:p>
            <a:endParaRPr kumimoji="1" lang="ja-JP" altLang="en-US"/>
          </a:p>
        </p:txBody>
      </p:sp>
      <p:sp>
        <p:nvSpPr>
          <p:cNvPr id="4" name="スライド番号プレースホルダ 3"/>
          <p:cNvSpPr>
            <a:spLocks noGrp="1"/>
          </p:cNvSpPr>
          <p:nvPr>
            <p:ph type="sldNum" sz="quarter" idx="10"/>
          </p:nvPr>
        </p:nvSpPr>
        <p:spPr/>
        <p:txBody>
          <a:bodyPr/>
          <a:lstStyle/>
          <a:p>
            <a:fld id="{8A9376D9-1839-4911-9E8C-01053575FA5F}" type="slidenum">
              <a:rPr kumimoji="1" lang="ja-JP" altLang="en-US" smtClean="0"/>
              <a:pPr/>
              <a:t>9</a:t>
            </a:fld>
            <a:endParaRPr kumimoji="1" lang="ja-JP" alt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タイトル スライド">
    <p:spTree>
      <p:nvGrpSpPr>
        <p:cNvPr id="1" name=""/>
        <p:cNvGrpSpPr/>
        <p:nvPr/>
      </p:nvGrpSpPr>
      <p:grpSpPr>
        <a:xfrm>
          <a:off x="0" y="0"/>
          <a:ext cx="0" cy="0"/>
          <a:chOff x="0" y="0"/>
          <a:chExt cx="0" cy="0"/>
        </a:xfrm>
      </p:grpSpPr>
      <p:sp>
        <p:nvSpPr>
          <p:cNvPr id="2" name="タイトル 1"/>
          <p:cNvSpPr>
            <a:spLocks noGrp="1"/>
          </p:cNvSpPr>
          <p:nvPr>
            <p:ph type="ctrTitle"/>
          </p:nvPr>
        </p:nvSpPr>
        <p:spPr>
          <a:xfrm>
            <a:off x="685800" y="2130425"/>
            <a:ext cx="7772400" cy="1470025"/>
          </a:xfrm>
        </p:spPr>
        <p:txBody>
          <a:bodyPr/>
          <a:lstStyle/>
          <a:p>
            <a:r>
              <a:rPr kumimoji="1" lang="ja-JP" altLang="en-US" smtClean="0"/>
              <a:t>マスタ タイトルの書式設定</a:t>
            </a:r>
            <a:endParaRPr kumimoji="1" lang="ja-JP" altLang="en-US"/>
          </a:p>
        </p:txBody>
      </p:sp>
      <p:sp>
        <p:nvSpPr>
          <p:cNvPr id="3" name="サブタイトル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kumimoji="1" lang="ja-JP" altLang="en-US" smtClean="0"/>
              <a:t>マスタ サブタイトルの書式設定</a:t>
            </a:r>
            <a:endParaRPr kumimoji="1" lang="ja-JP" altLang="en-US"/>
          </a:p>
        </p:txBody>
      </p:sp>
      <p:sp>
        <p:nvSpPr>
          <p:cNvPr id="4" name="日付プレースホルダ 3"/>
          <p:cNvSpPr>
            <a:spLocks noGrp="1"/>
          </p:cNvSpPr>
          <p:nvPr>
            <p:ph type="dt" sz="half" idx="10"/>
          </p:nvPr>
        </p:nvSpPr>
        <p:spPr/>
        <p:txBody>
          <a:bodyPr/>
          <a:lstStyle/>
          <a:p>
            <a:fld id="{5E9071C9-1D19-4677-BA83-E69CFEB38232}" type="datetimeFigureOut">
              <a:rPr kumimoji="1" lang="ja-JP" altLang="en-US" smtClean="0"/>
              <a:pPr/>
              <a:t>2009/11/1</a:t>
            </a:fld>
            <a:endParaRPr kumimoji="1" lang="ja-JP" altLang="en-US"/>
          </a:p>
        </p:txBody>
      </p:sp>
      <p:sp>
        <p:nvSpPr>
          <p:cNvPr id="5" name="フッター プレースホルダ 4"/>
          <p:cNvSpPr>
            <a:spLocks noGrp="1"/>
          </p:cNvSpPr>
          <p:nvPr>
            <p:ph type="ftr" sz="quarter" idx="11"/>
          </p:nvPr>
        </p:nvSpPr>
        <p:spPr/>
        <p:txBody>
          <a:bodyPr/>
          <a:lstStyle/>
          <a:p>
            <a:endParaRPr kumimoji="1" lang="ja-JP" altLang="en-US"/>
          </a:p>
        </p:txBody>
      </p:sp>
      <p:sp>
        <p:nvSpPr>
          <p:cNvPr id="6" name="スライド番号プレースホルダ 5"/>
          <p:cNvSpPr>
            <a:spLocks noGrp="1"/>
          </p:cNvSpPr>
          <p:nvPr>
            <p:ph type="sldNum" sz="quarter" idx="12"/>
          </p:nvPr>
        </p:nvSpPr>
        <p:spPr/>
        <p:txBody>
          <a:bodyPr/>
          <a:lstStyle/>
          <a:p>
            <a:fld id="{AF4EE456-6E21-4242-820D-A7192EEAB2AD}" type="slidenum">
              <a:rPr kumimoji="1" lang="ja-JP" altLang="en-US" smtClean="0"/>
              <a:pPr/>
              <a:t>&lt;#&gt;</a:t>
            </a:fld>
            <a:endParaRPr kumimoji="1" lang="ja-JP" alt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タイトルとコンテンツ">
    <p:spTree>
      <p:nvGrpSpPr>
        <p:cNvPr id="1" name=""/>
        <p:cNvGrpSpPr/>
        <p:nvPr/>
      </p:nvGrpSpPr>
      <p:grpSpPr>
        <a:xfrm>
          <a:off x="0" y="0"/>
          <a:ext cx="0" cy="0"/>
          <a:chOff x="0" y="0"/>
          <a:chExt cx="0" cy="0"/>
        </a:xfrm>
      </p:grpSpPr>
      <p:sp>
        <p:nvSpPr>
          <p:cNvPr id="2" name="タイトル 1"/>
          <p:cNvSpPr>
            <a:spLocks noGrp="1"/>
          </p:cNvSpPr>
          <p:nvPr>
            <p:ph type="title"/>
          </p:nvPr>
        </p:nvSpPr>
        <p:spPr/>
        <p:txBody>
          <a:bodyPr/>
          <a:lstStyle/>
          <a:p>
            <a:r>
              <a:rPr kumimoji="1" lang="ja-JP" altLang="en-US" smtClean="0"/>
              <a:t>マスタ タイトルの書式設定</a:t>
            </a:r>
            <a:endParaRPr kumimoji="1" lang="ja-JP" altLang="en-US"/>
          </a:p>
        </p:txBody>
      </p:sp>
      <p:sp>
        <p:nvSpPr>
          <p:cNvPr id="3" name="コンテンツ プレースホルダ 2"/>
          <p:cNvSpPr>
            <a:spLocks noGrp="1"/>
          </p:cNvSpPr>
          <p:nvPr>
            <p:ph idx="1"/>
          </p:nvPr>
        </p:nvSpPr>
        <p:spPr/>
        <p:txBody>
          <a:bodyPr/>
          <a:lstStyle/>
          <a:p>
            <a:pPr lvl="0"/>
            <a:r>
              <a:rPr kumimoji="1" lang="ja-JP" altLang="en-US" smtClean="0"/>
              <a:t>マスタ テキストの書式設定</a:t>
            </a:r>
          </a:p>
          <a:p>
            <a:pPr lvl="1"/>
            <a:r>
              <a:rPr kumimoji="1" lang="ja-JP" altLang="en-US" smtClean="0"/>
              <a:t>第 </a:t>
            </a:r>
            <a:r>
              <a:rPr kumimoji="1" lang="en-US" altLang="ja-JP" smtClean="0"/>
              <a:t>2 </a:t>
            </a:r>
            <a:r>
              <a:rPr kumimoji="1" lang="ja-JP" altLang="en-US" smtClean="0"/>
              <a:t>レベル</a:t>
            </a:r>
          </a:p>
          <a:p>
            <a:pPr lvl="2"/>
            <a:r>
              <a:rPr kumimoji="1" lang="ja-JP" altLang="en-US" smtClean="0"/>
              <a:t>第 </a:t>
            </a:r>
            <a:r>
              <a:rPr kumimoji="1" lang="en-US" altLang="ja-JP" smtClean="0"/>
              <a:t>3 </a:t>
            </a:r>
            <a:r>
              <a:rPr kumimoji="1" lang="ja-JP" altLang="en-US" smtClean="0"/>
              <a:t>レベル</a:t>
            </a:r>
          </a:p>
          <a:p>
            <a:pPr lvl="3"/>
            <a:r>
              <a:rPr kumimoji="1" lang="ja-JP" altLang="en-US" smtClean="0"/>
              <a:t>第 </a:t>
            </a:r>
            <a:r>
              <a:rPr kumimoji="1" lang="en-US" altLang="ja-JP" smtClean="0"/>
              <a:t>4 </a:t>
            </a:r>
            <a:r>
              <a:rPr kumimoji="1" lang="ja-JP" altLang="en-US" smtClean="0"/>
              <a:t>レベル</a:t>
            </a:r>
          </a:p>
          <a:p>
            <a:pPr lvl="4"/>
            <a:r>
              <a:rPr kumimoji="1" lang="ja-JP" altLang="en-US" smtClean="0"/>
              <a:t>第 </a:t>
            </a:r>
            <a:r>
              <a:rPr kumimoji="1" lang="en-US" altLang="ja-JP" smtClean="0"/>
              <a:t>5 </a:t>
            </a:r>
            <a:r>
              <a:rPr kumimoji="1" lang="ja-JP" altLang="en-US" smtClean="0"/>
              <a:t>レベル</a:t>
            </a:r>
            <a:endParaRPr kumimoji="1" lang="ja-JP" altLang="en-US"/>
          </a:p>
        </p:txBody>
      </p:sp>
      <p:sp>
        <p:nvSpPr>
          <p:cNvPr id="4" name="日付プレースホルダ 3"/>
          <p:cNvSpPr>
            <a:spLocks noGrp="1"/>
          </p:cNvSpPr>
          <p:nvPr>
            <p:ph type="dt" sz="half" idx="10"/>
          </p:nvPr>
        </p:nvSpPr>
        <p:spPr/>
        <p:txBody>
          <a:bodyPr/>
          <a:lstStyle/>
          <a:p>
            <a:fld id="{5E9071C9-1D19-4677-BA83-E69CFEB38232}" type="datetimeFigureOut">
              <a:rPr kumimoji="1" lang="ja-JP" altLang="en-US" smtClean="0"/>
              <a:pPr/>
              <a:t>2009/11/1</a:t>
            </a:fld>
            <a:endParaRPr kumimoji="1" lang="ja-JP" altLang="en-US"/>
          </a:p>
        </p:txBody>
      </p:sp>
      <p:sp>
        <p:nvSpPr>
          <p:cNvPr id="5" name="フッター プレースホルダ 4"/>
          <p:cNvSpPr>
            <a:spLocks noGrp="1"/>
          </p:cNvSpPr>
          <p:nvPr>
            <p:ph type="ftr" sz="quarter" idx="11"/>
          </p:nvPr>
        </p:nvSpPr>
        <p:spPr/>
        <p:txBody>
          <a:bodyPr/>
          <a:lstStyle/>
          <a:p>
            <a:endParaRPr kumimoji="1" lang="ja-JP" altLang="en-US"/>
          </a:p>
        </p:txBody>
      </p:sp>
      <p:sp>
        <p:nvSpPr>
          <p:cNvPr id="6" name="スライド番号プレースホルダ 5"/>
          <p:cNvSpPr>
            <a:spLocks noGrp="1"/>
          </p:cNvSpPr>
          <p:nvPr>
            <p:ph type="sldNum" sz="quarter" idx="12"/>
          </p:nvPr>
        </p:nvSpPr>
        <p:spPr/>
        <p:txBody>
          <a:bodyPr/>
          <a:lstStyle/>
          <a:p>
            <a:fld id="{AF4EE456-6E21-4242-820D-A7192EEAB2AD}" type="slidenum">
              <a:rPr kumimoji="1" lang="ja-JP" altLang="en-US" smtClean="0"/>
              <a:pPr/>
              <a:t>&lt;#&gt;</a:t>
            </a:fld>
            <a:endParaRPr kumimoji="1" lang="ja-JP" alt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セクション見出し">
    <p:spTree>
      <p:nvGrpSpPr>
        <p:cNvPr id="1" name=""/>
        <p:cNvGrpSpPr/>
        <p:nvPr/>
      </p:nvGrpSpPr>
      <p:grpSpPr>
        <a:xfrm>
          <a:off x="0" y="0"/>
          <a:ext cx="0" cy="0"/>
          <a:chOff x="0" y="0"/>
          <a:chExt cx="0" cy="0"/>
        </a:xfrm>
      </p:grpSpPr>
      <p:sp>
        <p:nvSpPr>
          <p:cNvPr id="2" name="タイトル 1"/>
          <p:cNvSpPr>
            <a:spLocks noGrp="1"/>
          </p:cNvSpPr>
          <p:nvPr>
            <p:ph type="title"/>
          </p:nvPr>
        </p:nvSpPr>
        <p:spPr>
          <a:xfrm>
            <a:off x="722313" y="4406900"/>
            <a:ext cx="7772400" cy="1362075"/>
          </a:xfrm>
        </p:spPr>
        <p:txBody>
          <a:bodyPr anchor="t"/>
          <a:lstStyle>
            <a:lvl1pPr algn="l">
              <a:defRPr sz="4000" b="1" cap="all"/>
            </a:lvl1pPr>
          </a:lstStyle>
          <a:p>
            <a:r>
              <a:rPr kumimoji="1" lang="ja-JP" altLang="en-US" smtClean="0"/>
              <a:t>マスタ タイトルの書式設定</a:t>
            </a:r>
            <a:endParaRPr kumimoji="1" lang="ja-JP" altLang="en-US"/>
          </a:p>
        </p:txBody>
      </p:sp>
      <p:sp>
        <p:nvSpPr>
          <p:cNvPr id="3" name="テキスト プレースホルダ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kumimoji="1" lang="ja-JP" altLang="en-US" smtClean="0"/>
              <a:t>マスタ テキストの書式設定</a:t>
            </a:r>
          </a:p>
        </p:txBody>
      </p:sp>
      <p:sp>
        <p:nvSpPr>
          <p:cNvPr id="4" name="日付プレースホルダ 3"/>
          <p:cNvSpPr>
            <a:spLocks noGrp="1"/>
          </p:cNvSpPr>
          <p:nvPr>
            <p:ph type="dt" sz="half" idx="10"/>
          </p:nvPr>
        </p:nvSpPr>
        <p:spPr/>
        <p:txBody>
          <a:bodyPr/>
          <a:lstStyle/>
          <a:p>
            <a:fld id="{5E9071C9-1D19-4677-BA83-E69CFEB38232}" type="datetimeFigureOut">
              <a:rPr kumimoji="1" lang="ja-JP" altLang="en-US" smtClean="0"/>
              <a:pPr/>
              <a:t>2009/11/1</a:t>
            </a:fld>
            <a:endParaRPr kumimoji="1" lang="ja-JP" altLang="en-US"/>
          </a:p>
        </p:txBody>
      </p:sp>
      <p:sp>
        <p:nvSpPr>
          <p:cNvPr id="5" name="フッター プレースホルダ 4"/>
          <p:cNvSpPr>
            <a:spLocks noGrp="1"/>
          </p:cNvSpPr>
          <p:nvPr>
            <p:ph type="ftr" sz="quarter" idx="11"/>
          </p:nvPr>
        </p:nvSpPr>
        <p:spPr/>
        <p:txBody>
          <a:bodyPr/>
          <a:lstStyle/>
          <a:p>
            <a:endParaRPr kumimoji="1" lang="ja-JP" altLang="en-US"/>
          </a:p>
        </p:txBody>
      </p:sp>
      <p:sp>
        <p:nvSpPr>
          <p:cNvPr id="6" name="スライド番号プレースホルダ 5"/>
          <p:cNvSpPr>
            <a:spLocks noGrp="1"/>
          </p:cNvSpPr>
          <p:nvPr>
            <p:ph type="sldNum" sz="quarter" idx="12"/>
          </p:nvPr>
        </p:nvSpPr>
        <p:spPr/>
        <p:txBody>
          <a:bodyPr/>
          <a:lstStyle/>
          <a:p>
            <a:fld id="{AF4EE456-6E21-4242-820D-A7192EEAB2AD}" type="slidenum">
              <a:rPr kumimoji="1" lang="ja-JP" altLang="en-US" smtClean="0"/>
              <a:pPr/>
              <a:t>&lt;#&gt;</a:t>
            </a:fld>
            <a:endParaRPr kumimoji="1" lang="ja-JP" alt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2 つのコンテンツ">
    <p:spTree>
      <p:nvGrpSpPr>
        <p:cNvPr id="1" name=""/>
        <p:cNvGrpSpPr/>
        <p:nvPr/>
      </p:nvGrpSpPr>
      <p:grpSpPr>
        <a:xfrm>
          <a:off x="0" y="0"/>
          <a:ext cx="0" cy="0"/>
          <a:chOff x="0" y="0"/>
          <a:chExt cx="0" cy="0"/>
        </a:xfrm>
      </p:grpSpPr>
      <p:sp>
        <p:nvSpPr>
          <p:cNvPr id="2" name="タイトル 1"/>
          <p:cNvSpPr>
            <a:spLocks noGrp="1"/>
          </p:cNvSpPr>
          <p:nvPr>
            <p:ph type="title"/>
          </p:nvPr>
        </p:nvSpPr>
        <p:spPr/>
        <p:txBody>
          <a:bodyPr/>
          <a:lstStyle/>
          <a:p>
            <a:r>
              <a:rPr kumimoji="1" lang="ja-JP" altLang="en-US" smtClean="0"/>
              <a:t>マスタ タイトルの書式設定</a:t>
            </a:r>
            <a:endParaRPr kumimoji="1" lang="ja-JP" altLang="en-US"/>
          </a:p>
        </p:txBody>
      </p:sp>
      <p:sp>
        <p:nvSpPr>
          <p:cNvPr id="3" name="コンテンツ プレースホルダ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kumimoji="1" lang="ja-JP" altLang="en-US" smtClean="0"/>
              <a:t>マスタ テキストの書式設定</a:t>
            </a:r>
          </a:p>
          <a:p>
            <a:pPr lvl="1"/>
            <a:r>
              <a:rPr kumimoji="1" lang="ja-JP" altLang="en-US" smtClean="0"/>
              <a:t>第 </a:t>
            </a:r>
            <a:r>
              <a:rPr kumimoji="1" lang="en-US" altLang="ja-JP" smtClean="0"/>
              <a:t>2 </a:t>
            </a:r>
            <a:r>
              <a:rPr kumimoji="1" lang="ja-JP" altLang="en-US" smtClean="0"/>
              <a:t>レベル</a:t>
            </a:r>
          </a:p>
          <a:p>
            <a:pPr lvl="2"/>
            <a:r>
              <a:rPr kumimoji="1" lang="ja-JP" altLang="en-US" smtClean="0"/>
              <a:t>第 </a:t>
            </a:r>
            <a:r>
              <a:rPr kumimoji="1" lang="en-US" altLang="ja-JP" smtClean="0"/>
              <a:t>3 </a:t>
            </a:r>
            <a:r>
              <a:rPr kumimoji="1" lang="ja-JP" altLang="en-US" smtClean="0"/>
              <a:t>レベル</a:t>
            </a:r>
          </a:p>
          <a:p>
            <a:pPr lvl="3"/>
            <a:r>
              <a:rPr kumimoji="1" lang="ja-JP" altLang="en-US" smtClean="0"/>
              <a:t>第 </a:t>
            </a:r>
            <a:r>
              <a:rPr kumimoji="1" lang="en-US" altLang="ja-JP" smtClean="0"/>
              <a:t>4 </a:t>
            </a:r>
            <a:r>
              <a:rPr kumimoji="1" lang="ja-JP" altLang="en-US" smtClean="0"/>
              <a:t>レベル</a:t>
            </a:r>
          </a:p>
          <a:p>
            <a:pPr lvl="4"/>
            <a:r>
              <a:rPr kumimoji="1" lang="ja-JP" altLang="en-US" smtClean="0"/>
              <a:t>第 </a:t>
            </a:r>
            <a:r>
              <a:rPr kumimoji="1" lang="en-US" altLang="ja-JP" smtClean="0"/>
              <a:t>5 </a:t>
            </a:r>
            <a:r>
              <a:rPr kumimoji="1" lang="ja-JP" altLang="en-US" smtClean="0"/>
              <a:t>レベル</a:t>
            </a:r>
            <a:endParaRPr kumimoji="1" lang="ja-JP" altLang="en-US"/>
          </a:p>
        </p:txBody>
      </p:sp>
      <p:sp>
        <p:nvSpPr>
          <p:cNvPr id="4" name="コンテンツ プレースホルダ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kumimoji="1" lang="ja-JP" altLang="en-US" smtClean="0"/>
              <a:t>マスタ テキストの書式設定</a:t>
            </a:r>
          </a:p>
          <a:p>
            <a:pPr lvl="1"/>
            <a:r>
              <a:rPr kumimoji="1" lang="ja-JP" altLang="en-US" smtClean="0"/>
              <a:t>第 </a:t>
            </a:r>
            <a:r>
              <a:rPr kumimoji="1" lang="en-US" altLang="ja-JP" smtClean="0"/>
              <a:t>2 </a:t>
            </a:r>
            <a:r>
              <a:rPr kumimoji="1" lang="ja-JP" altLang="en-US" smtClean="0"/>
              <a:t>レベル</a:t>
            </a:r>
          </a:p>
          <a:p>
            <a:pPr lvl="2"/>
            <a:r>
              <a:rPr kumimoji="1" lang="ja-JP" altLang="en-US" smtClean="0"/>
              <a:t>第 </a:t>
            </a:r>
            <a:r>
              <a:rPr kumimoji="1" lang="en-US" altLang="ja-JP" smtClean="0"/>
              <a:t>3 </a:t>
            </a:r>
            <a:r>
              <a:rPr kumimoji="1" lang="ja-JP" altLang="en-US" smtClean="0"/>
              <a:t>レベル</a:t>
            </a:r>
          </a:p>
          <a:p>
            <a:pPr lvl="3"/>
            <a:r>
              <a:rPr kumimoji="1" lang="ja-JP" altLang="en-US" smtClean="0"/>
              <a:t>第 </a:t>
            </a:r>
            <a:r>
              <a:rPr kumimoji="1" lang="en-US" altLang="ja-JP" smtClean="0"/>
              <a:t>4 </a:t>
            </a:r>
            <a:r>
              <a:rPr kumimoji="1" lang="ja-JP" altLang="en-US" smtClean="0"/>
              <a:t>レベル</a:t>
            </a:r>
          </a:p>
          <a:p>
            <a:pPr lvl="4"/>
            <a:r>
              <a:rPr kumimoji="1" lang="ja-JP" altLang="en-US" smtClean="0"/>
              <a:t>第 </a:t>
            </a:r>
            <a:r>
              <a:rPr kumimoji="1" lang="en-US" altLang="ja-JP" smtClean="0"/>
              <a:t>5 </a:t>
            </a:r>
            <a:r>
              <a:rPr kumimoji="1" lang="ja-JP" altLang="en-US" smtClean="0"/>
              <a:t>レベル</a:t>
            </a:r>
            <a:endParaRPr kumimoji="1" lang="ja-JP" altLang="en-US"/>
          </a:p>
        </p:txBody>
      </p:sp>
      <p:sp>
        <p:nvSpPr>
          <p:cNvPr id="5" name="日付プレースホルダ 4"/>
          <p:cNvSpPr>
            <a:spLocks noGrp="1"/>
          </p:cNvSpPr>
          <p:nvPr>
            <p:ph type="dt" sz="half" idx="10"/>
          </p:nvPr>
        </p:nvSpPr>
        <p:spPr/>
        <p:txBody>
          <a:bodyPr/>
          <a:lstStyle/>
          <a:p>
            <a:fld id="{5E9071C9-1D19-4677-BA83-E69CFEB38232}" type="datetimeFigureOut">
              <a:rPr kumimoji="1" lang="ja-JP" altLang="en-US" smtClean="0"/>
              <a:pPr/>
              <a:t>2009/11/1</a:t>
            </a:fld>
            <a:endParaRPr kumimoji="1" lang="ja-JP" altLang="en-US"/>
          </a:p>
        </p:txBody>
      </p:sp>
      <p:sp>
        <p:nvSpPr>
          <p:cNvPr id="6" name="フッター プレースホルダ 5"/>
          <p:cNvSpPr>
            <a:spLocks noGrp="1"/>
          </p:cNvSpPr>
          <p:nvPr>
            <p:ph type="ftr" sz="quarter" idx="11"/>
          </p:nvPr>
        </p:nvSpPr>
        <p:spPr/>
        <p:txBody>
          <a:bodyPr/>
          <a:lstStyle/>
          <a:p>
            <a:endParaRPr kumimoji="1" lang="ja-JP" altLang="en-US"/>
          </a:p>
        </p:txBody>
      </p:sp>
      <p:sp>
        <p:nvSpPr>
          <p:cNvPr id="7" name="スライド番号プレースホルダ 6"/>
          <p:cNvSpPr>
            <a:spLocks noGrp="1"/>
          </p:cNvSpPr>
          <p:nvPr>
            <p:ph type="sldNum" sz="quarter" idx="12"/>
          </p:nvPr>
        </p:nvSpPr>
        <p:spPr/>
        <p:txBody>
          <a:bodyPr/>
          <a:lstStyle/>
          <a:p>
            <a:fld id="{AF4EE456-6E21-4242-820D-A7192EEAB2AD}" type="slidenum">
              <a:rPr kumimoji="1" lang="ja-JP" altLang="en-US" smtClean="0"/>
              <a:pPr/>
              <a:t>&lt;#&gt;</a:t>
            </a:fld>
            <a:endParaRPr kumimoji="1" lang="ja-JP" alt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較">
    <p:spTree>
      <p:nvGrpSpPr>
        <p:cNvPr id="1" name=""/>
        <p:cNvGrpSpPr/>
        <p:nvPr/>
      </p:nvGrpSpPr>
      <p:grpSpPr>
        <a:xfrm>
          <a:off x="0" y="0"/>
          <a:ext cx="0" cy="0"/>
          <a:chOff x="0" y="0"/>
          <a:chExt cx="0" cy="0"/>
        </a:xfrm>
      </p:grpSpPr>
      <p:sp>
        <p:nvSpPr>
          <p:cNvPr id="2" name="タイトル 1"/>
          <p:cNvSpPr>
            <a:spLocks noGrp="1"/>
          </p:cNvSpPr>
          <p:nvPr>
            <p:ph type="title"/>
          </p:nvPr>
        </p:nvSpPr>
        <p:spPr/>
        <p:txBody>
          <a:bodyPr/>
          <a:lstStyle>
            <a:lvl1pPr>
              <a:defRPr/>
            </a:lvl1pPr>
          </a:lstStyle>
          <a:p>
            <a:r>
              <a:rPr kumimoji="1" lang="ja-JP" altLang="en-US" smtClean="0"/>
              <a:t>マスタ タイトルの書式設定</a:t>
            </a:r>
            <a:endParaRPr kumimoji="1" lang="ja-JP" altLang="en-US"/>
          </a:p>
        </p:txBody>
      </p:sp>
      <p:sp>
        <p:nvSpPr>
          <p:cNvPr id="3" name="テキスト プレースホルダ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kumimoji="1" lang="ja-JP" altLang="en-US" smtClean="0"/>
              <a:t>マスタ テキストの書式設定</a:t>
            </a:r>
          </a:p>
        </p:txBody>
      </p:sp>
      <p:sp>
        <p:nvSpPr>
          <p:cNvPr id="4" name="コンテンツ プレースホルダ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kumimoji="1" lang="ja-JP" altLang="en-US" smtClean="0"/>
              <a:t>マスタ テキストの書式設定</a:t>
            </a:r>
          </a:p>
          <a:p>
            <a:pPr lvl="1"/>
            <a:r>
              <a:rPr kumimoji="1" lang="ja-JP" altLang="en-US" smtClean="0"/>
              <a:t>第 </a:t>
            </a:r>
            <a:r>
              <a:rPr kumimoji="1" lang="en-US" altLang="ja-JP" smtClean="0"/>
              <a:t>2 </a:t>
            </a:r>
            <a:r>
              <a:rPr kumimoji="1" lang="ja-JP" altLang="en-US" smtClean="0"/>
              <a:t>レベル</a:t>
            </a:r>
          </a:p>
          <a:p>
            <a:pPr lvl="2"/>
            <a:r>
              <a:rPr kumimoji="1" lang="ja-JP" altLang="en-US" smtClean="0"/>
              <a:t>第 </a:t>
            </a:r>
            <a:r>
              <a:rPr kumimoji="1" lang="en-US" altLang="ja-JP" smtClean="0"/>
              <a:t>3 </a:t>
            </a:r>
            <a:r>
              <a:rPr kumimoji="1" lang="ja-JP" altLang="en-US" smtClean="0"/>
              <a:t>レベル</a:t>
            </a:r>
          </a:p>
          <a:p>
            <a:pPr lvl="3"/>
            <a:r>
              <a:rPr kumimoji="1" lang="ja-JP" altLang="en-US" smtClean="0"/>
              <a:t>第 </a:t>
            </a:r>
            <a:r>
              <a:rPr kumimoji="1" lang="en-US" altLang="ja-JP" smtClean="0"/>
              <a:t>4 </a:t>
            </a:r>
            <a:r>
              <a:rPr kumimoji="1" lang="ja-JP" altLang="en-US" smtClean="0"/>
              <a:t>レベル</a:t>
            </a:r>
          </a:p>
          <a:p>
            <a:pPr lvl="4"/>
            <a:r>
              <a:rPr kumimoji="1" lang="ja-JP" altLang="en-US" smtClean="0"/>
              <a:t>第 </a:t>
            </a:r>
            <a:r>
              <a:rPr kumimoji="1" lang="en-US" altLang="ja-JP" smtClean="0"/>
              <a:t>5 </a:t>
            </a:r>
            <a:r>
              <a:rPr kumimoji="1" lang="ja-JP" altLang="en-US" smtClean="0"/>
              <a:t>レベル</a:t>
            </a:r>
            <a:endParaRPr kumimoji="1" lang="ja-JP" altLang="en-US"/>
          </a:p>
        </p:txBody>
      </p:sp>
      <p:sp>
        <p:nvSpPr>
          <p:cNvPr id="5" name="テキスト プレースホルダ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kumimoji="1" lang="ja-JP" altLang="en-US" smtClean="0"/>
              <a:t>マスタ テキストの書式設定</a:t>
            </a:r>
          </a:p>
        </p:txBody>
      </p:sp>
      <p:sp>
        <p:nvSpPr>
          <p:cNvPr id="6" name="コンテンツ プレースホルダ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kumimoji="1" lang="ja-JP" altLang="en-US" smtClean="0"/>
              <a:t>マスタ テキストの書式設定</a:t>
            </a:r>
          </a:p>
          <a:p>
            <a:pPr lvl="1"/>
            <a:r>
              <a:rPr kumimoji="1" lang="ja-JP" altLang="en-US" smtClean="0"/>
              <a:t>第 </a:t>
            </a:r>
            <a:r>
              <a:rPr kumimoji="1" lang="en-US" altLang="ja-JP" smtClean="0"/>
              <a:t>2 </a:t>
            </a:r>
            <a:r>
              <a:rPr kumimoji="1" lang="ja-JP" altLang="en-US" smtClean="0"/>
              <a:t>レベル</a:t>
            </a:r>
          </a:p>
          <a:p>
            <a:pPr lvl="2"/>
            <a:r>
              <a:rPr kumimoji="1" lang="ja-JP" altLang="en-US" smtClean="0"/>
              <a:t>第 </a:t>
            </a:r>
            <a:r>
              <a:rPr kumimoji="1" lang="en-US" altLang="ja-JP" smtClean="0"/>
              <a:t>3 </a:t>
            </a:r>
            <a:r>
              <a:rPr kumimoji="1" lang="ja-JP" altLang="en-US" smtClean="0"/>
              <a:t>レベル</a:t>
            </a:r>
          </a:p>
          <a:p>
            <a:pPr lvl="3"/>
            <a:r>
              <a:rPr kumimoji="1" lang="ja-JP" altLang="en-US" smtClean="0"/>
              <a:t>第 </a:t>
            </a:r>
            <a:r>
              <a:rPr kumimoji="1" lang="en-US" altLang="ja-JP" smtClean="0"/>
              <a:t>4 </a:t>
            </a:r>
            <a:r>
              <a:rPr kumimoji="1" lang="ja-JP" altLang="en-US" smtClean="0"/>
              <a:t>レベル</a:t>
            </a:r>
          </a:p>
          <a:p>
            <a:pPr lvl="4"/>
            <a:r>
              <a:rPr kumimoji="1" lang="ja-JP" altLang="en-US" smtClean="0"/>
              <a:t>第 </a:t>
            </a:r>
            <a:r>
              <a:rPr kumimoji="1" lang="en-US" altLang="ja-JP" smtClean="0"/>
              <a:t>5 </a:t>
            </a:r>
            <a:r>
              <a:rPr kumimoji="1" lang="ja-JP" altLang="en-US" smtClean="0"/>
              <a:t>レベル</a:t>
            </a:r>
            <a:endParaRPr kumimoji="1" lang="ja-JP" altLang="en-US"/>
          </a:p>
        </p:txBody>
      </p:sp>
      <p:sp>
        <p:nvSpPr>
          <p:cNvPr id="7" name="日付プレースホルダ 6"/>
          <p:cNvSpPr>
            <a:spLocks noGrp="1"/>
          </p:cNvSpPr>
          <p:nvPr>
            <p:ph type="dt" sz="half" idx="10"/>
          </p:nvPr>
        </p:nvSpPr>
        <p:spPr/>
        <p:txBody>
          <a:bodyPr/>
          <a:lstStyle/>
          <a:p>
            <a:fld id="{5E9071C9-1D19-4677-BA83-E69CFEB38232}" type="datetimeFigureOut">
              <a:rPr kumimoji="1" lang="ja-JP" altLang="en-US" smtClean="0"/>
              <a:pPr/>
              <a:t>2009/11/1</a:t>
            </a:fld>
            <a:endParaRPr kumimoji="1" lang="ja-JP" altLang="en-US"/>
          </a:p>
        </p:txBody>
      </p:sp>
      <p:sp>
        <p:nvSpPr>
          <p:cNvPr id="8" name="フッター プレースホルダ 7"/>
          <p:cNvSpPr>
            <a:spLocks noGrp="1"/>
          </p:cNvSpPr>
          <p:nvPr>
            <p:ph type="ftr" sz="quarter" idx="11"/>
          </p:nvPr>
        </p:nvSpPr>
        <p:spPr/>
        <p:txBody>
          <a:bodyPr/>
          <a:lstStyle/>
          <a:p>
            <a:endParaRPr kumimoji="1" lang="ja-JP" altLang="en-US"/>
          </a:p>
        </p:txBody>
      </p:sp>
      <p:sp>
        <p:nvSpPr>
          <p:cNvPr id="9" name="スライド番号プレースホルダ 8"/>
          <p:cNvSpPr>
            <a:spLocks noGrp="1"/>
          </p:cNvSpPr>
          <p:nvPr>
            <p:ph type="sldNum" sz="quarter" idx="12"/>
          </p:nvPr>
        </p:nvSpPr>
        <p:spPr/>
        <p:txBody>
          <a:bodyPr/>
          <a:lstStyle/>
          <a:p>
            <a:fld id="{AF4EE456-6E21-4242-820D-A7192EEAB2AD}" type="slidenum">
              <a:rPr kumimoji="1" lang="ja-JP" altLang="en-US" smtClean="0"/>
              <a:pPr/>
              <a:t>&lt;#&gt;</a:t>
            </a:fld>
            <a:endParaRPr kumimoji="1" lang="ja-JP" alt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タイトルのみ">
    <p:spTree>
      <p:nvGrpSpPr>
        <p:cNvPr id="1" name=""/>
        <p:cNvGrpSpPr/>
        <p:nvPr/>
      </p:nvGrpSpPr>
      <p:grpSpPr>
        <a:xfrm>
          <a:off x="0" y="0"/>
          <a:ext cx="0" cy="0"/>
          <a:chOff x="0" y="0"/>
          <a:chExt cx="0" cy="0"/>
        </a:xfrm>
      </p:grpSpPr>
      <p:sp>
        <p:nvSpPr>
          <p:cNvPr id="2" name="タイトル 1"/>
          <p:cNvSpPr>
            <a:spLocks noGrp="1"/>
          </p:cNvSpPr>
          <p:nvPr>
            <p:ph type="title"/>
          </p:nvPr>
        </p:nvSpPr>
        <p:spPr/>
        <p:txBody>
          <a:bodyPr/>
          <a:lstStyle/>
          <a:p>
            <a:r>
              <a:rPr kumimoji="1" lang="ja-JP" altLang="en-US" smtClean="0"/>
              <a:t>マスタ タイトルの書式設定</a:t>
            </a:r>
            <a:endParaRPr kumimoji="1" lang="ja-JP" altLang="en-US"/>
          </a:p>
        </p:txBody>
      </p:sp>
      <p:sp>
        <p:nvSpPr>
          <p:cNvPr id="3" name="日付プレースホルダ 2"/>
          <p:cNvSpPr>
            <a:spLocks noGrp="1"/>
          </p:cNvSpPr>
          <p:nvPr>
            <p:ph type="dt" sz="half" idx="10"/>
          </p:nvPr>
        </p:nvSpPr>
        <p:spPr/>
        <p:txBody>
          <a:bodyPr/>
          <a:lstStyle/>
          <a:p>
            <a:fld id="{5E9071C9-1D19-4677-BA83-E69CFEB38232}" type="datetimeFigureOut">
              <a:rPr kumimoji="1" lang="ja-JP" altLang="en-US" smtClean="0"/>
              <a:pPr/>
              <a:t>2009/11/1</a:t>
            </a:fld>
            <a:endParaRPr kumimoji="1" lang="ja-JP" altLang="en-US"/>
          </a:p>
        </p:txBody>
      </p:sp>
      <p:sp>
        <p:nvSpPr>
          <p:cNvPr id="4" name="フッター プレースホルダ 3"/>
          <p:cNvSpPr>
            <a:spLocks noGrp="1"/>
          </p:cNvSpPr>
          <p:nvPr>
            <p:ph type="ftr" sz="quarter" idx="11"/>
          </p:nvPr>
        </p:nvSpPr>
        <p:spPr/>
        <p:txBody>
          <a:bodyPr/>
          <a:lstStyle/>
          <a:p>
            <a:endParaRPr kumimoji="1" lang="ja-JP" altLang="en-US"/>
          </a:p>
        </p:txBody>
      </p:sp>
      <p:sp>
        <p:nvSpPr>
          <p:cNvPr id="5" name="スライド番号プレースホルダ 4"/>
          <p:cNvSpPr>
            <a:spLocks noGrp="1"/>
          </p:cNvSpPr>
          <p:nvPr>
            <p:ph type="sldNum" sz="quarter" idx="12"/>
          </p:nvPr>
        </p:nvSpPr>
        <p:spPr/>
        <p:txBody>
          <a:bodyPr/>
          <a:lstStyle/>
          <a:p>
            <a:fld id="{AF4EE456-6E21-4242-820D-A7192EEAB2AD}" type="slidenum">
              <a:rPr kumimoji="1" lang="ja-JP" altLang="en-US" smtClean="0"/>
              <a:pPr/>
              <a:t>&lt;#&gt;</a:t>
            </a:fld>
            <a:endParaRPr kumimoji="1" lang="ja-JP" alt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白紙">
    <p:spTree>
      <p:nvGrpSpPr>
        <p:cNvPr id="1" name=""/>
        <p:cNvGrpSpPr/>
        <p:nvPr/>
      </p:nvGrpSpPr>
      <p:grpSpPr>
        <a:xfrm>
          <a:off x="0" y="0"/>
          <a:ext cx="0" cy="0"/>
          <a:chOff x="0" y="0"/>
          <a:chExt cx="0" cy="0"/>
        </a:xfrm>
      </p:grpSpPr>
      <p:sp>
        <p:nvSpPr>
          <p:cNvPr id="2" name="日付プレースホルダ 1"/>
          <p:cNvSpPr>
            <a:spLocks noGrp="1"/>
          </p:cNvSpPr>
          <p:nvPr>
            <p:ph type="dt" sz="half" idx="10"/>
          </p:nvPr>
        </p:nvSpPr>
        <p:spPr/>
        <p:txBody>
          <a:bodyPr/>
          <a:lstStyle/>
          <a:p>
            <a:fld id="{5E9071C9-1D19-4677-BA83-E69CFEB38232}" type="datetimeFigureOut">
              <a:rPr kumimoji="1" lang="ja-JP" altLang="en-US" smtClean="0"/>
              <a:pPr/>
              <a:t>2009/11/1</a:t>
            </a:fld>
            <a:endParaRPr kumimoji="1" lang="ja-JP" altLang="en-US"/>
          </a:p>
        </p:txBody>
      </p:sp>
      <p:sp>
        <p:nvSpPr>
          <p:cNvPr id="3" name="フッター プレースホルダ 2"/>
          <p:cNvSpPr>
            <a:spLocks noGrp="1"/>
          </p:cNvSpPr>
          <p:nvPr>
            <p:ph type="ftr" sz="quarter" idx="11"/>
          </p:nvPr>
        </p:nvSpPr>
        <p:spPr/>
        <p:txBody>
          <a:bodyPr/>
          <a:lstStyle/>
          <a:p>
            <a:endParaRPr kumimoji="1" lang="ja-JP" altLang="en-US"/>
          </a:p>
        </p:txBody>
      </p:sp>
      <p:sp>
        <p:nvSpPr>
          <p:cNvPr id="4" name="スライド番号プレースホルダ 3"/>
          <p:cNvSpPr>
            <a:spLocks noGrp="1"/>
          </p:cNvSpPr>
          <p:nvPr>
            <p:ph type="sldNum" sz="quarter" idx="12"/>
          </p:nvPr>
        </p:nvSpPr>
        <p:spPr/>
        <p:txBody>
          <a:bodyPr/>
          <a:lstStyle/>
          <a:p>
            <a:fld id="{AF4EE456-6E21-4242-820D-A7192EEAB2AD}" type="slidenum">
              <a:rPr kumimoji="1" lang="ja-JP" altLang="en-US" smtClean="0"/>
              <a:pPr/>
              <a:t>&lt;#&gt;</a:t>
            </a:fld>
            <a:endParaRPr kumimoji="1" lang="ja-JP" alt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タイトル付きのコンテンツ">
    <p:spTree>
      <p:nvGrpSpPr>
        <p:cNvPr id="1" name=""/>
        <p:cNvGrpSpPr/>
        <p:nvPr/>
      </p:nvGrpSpPr>
      <p:grpSpPr>
        <a:xfrm>
          <a:off x="0" y="0"/>
          <a:ext cx="0" cy="0"/>
          <a:chOff x="0" y="0"/>
          <a:chExt cx="0" cy="0"/>
        </a:xfrm>
      </p:grpSpPr>
      <p:sp>
        <p:nvSpPr>
          <p:cNvPr id="2" name="タイトル 1"/>
          <p:cNvSpPr>
            <a:spLocks noGrp="1"/>
          </p:cNvSpPr>
          <p:nvPr>
            <p:ph type="title"/>
          </p:nvPr>
        </p:nvSpPr>
        <p:spPr>
          <a:xfrm>
            <a:off x="457200" y="273050"/>
            <a:ext cx="3008313" cy="1162050"/>
          </a:xfrm>
        </p:spPr>
        <p:txBody>
          <a:bodyPr anchor="b"/>
          <a:lstStyle>
            <a:lvl1pPr algn="l">
              <a:defRPr sz="2000" b="1"/>
            </a:lvl1pPr>
          </a:lstStyle>
          <a:p>
            <a:r>
              <a:rPr kumimoji="1" lang="ja-JP" altLang="en-US" smtClean="0"/>
              <a:t>マスタ タイトルの書式設定</a:t>
            </a:r>
            <a:endParaRPr kumimoji="1" lang="ja-JP" altLang="en-US"/>
          </a:p>
        </p:txBody>
      </p:sp>
      <p:sp>
        <p:nvSpPr>
          <p:cNvPr id="3" name="コンテンツ プレースホルダ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kumimoji="1" lang="ja-JP" altLang="en-US" smtClean="0"/>
              <a:t>マスタ テキストの書式設定</a:t>
            </a:r>
          </a:p>
          <a:p>
            <a:pPr lvl="1"/>
            <a:r>
              <a:rPr kumimoji="1" lang="ja-JP" altLang="en-US" smtClean="0"/>
              <a:t>第 </a:t>
            </a:r>
            <a:r>
              <a:rPr kumimoji="1" lang="en-US" altLang="ja-JP" smtClean="0"/>
              <a:t>2 </a:t>
            </a:r>
            <a:r>
              <a:rPr kumimoji="1" lang="ja-JP" altLang="en-US" smtClean="0"/>
              <a:t>レベル</a:t>
            </a:r>
          </a:p>
          <a:p>
            <a:pPr lvl="2"/>
            <a:r>
              <a:rPr kumimoji="1" lang="ja-JP" altLang="en-US" smtClean="0"/>
              <a:t>第 </a:t>
            </a:r>
            <a:r>
              <a:rPr kumimoji="1" lang="en-US" altLang="ja-JP" smtClean="0"/>
              <a:t>3 </a:t>
            </a:r>
            <a:r>
              <a:rPr kumimoji="1" lang="ja-JP" altLang="en-US" smtClean="0"/>
              <a:t>レベル</a:t>
            </a:r>
          </a:p>
          <a:p>
            <a:pPr lvl="3"/>
            <a:r>
              <a:rPr kumimoji="1" lang="ja-JP" altLang="en-US" smtClean="0"/>
              <a:t>第 </a:t>
            </a:r>
            <a:r>
              <a:rPr kumimoji="1" lang="en-US" altLang="ja-JP" smtClean="0"/>
              <a:t>4 </a:t>
            </a:r>
            <a:r>
              <a:rPr kumimoji="1" lang="ja-JP" altLang="en-US" smtClean="0"/>
              <a:t>レベル</a:t>
            </a:r>
          </a:p>
          <a:p>
            <a:pPr lvl="4"/>
            <a:r>
              <a:rPr kumimoji="1" lang="ja-JP" altLang="en-US" smtClean="0"/>
              <a:t>第 </a:t>
            </a:r>
            <a:r>
              <a:rPr kumimoji="1" lang="en-US" altLang="ja-JP" smtClean="0"/>
              <a:t>5 </a:t>
            </a:r>
            <a:r>
              <a:rPr kumimoji="1" lang="ja-JP" altLang="en-US" smtClean="0"/>
              <a:t>レベル</a:t>
            </a:r>
            <a:endParaRPr kumimoji="1" lang="ja-JP" altLang="en-US"/>
          </a:p>
        </p:txBody>
      </p:sp>
      <p:sp>
        <p:nvSpPr>
          <p:cNvPr id="4" name="テキスト プレースホルダ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kumimoji="1" lang="ja-JP" altLang="en-US" smtClean="0"/>
              <a:t>マスタ テキストの書式設定</a:t>
            </a:r>
          </a:p>
        </p:txBody>
      </p:sp>
      <p:sp>
        <p:nvSpPr>
          <p:cNvPr id="5" name="日付プレースホルダ 4"/>
          <p:cNvSpPr>
            <a:spLocks noGrp="1"/>
          </p:cNvSpPr>
          <p:nvPr>
            <p:ph type="dt" sz="half" idx="10"/>
          </p:nvPr>
        </p:nvSpPr>
        <p:spPr/>
        <p:txBody>
          <a:bodyPr/>
          <a:lstStyle/>
          <a:p>
            <a:fld id="{5E9071C9-1D19-4677-BA83-E69CFEB38232}" type="datetimeFigureOut">
              <a:rPr kumimoji="1" lang="ja-JP" altLang="en-US" smtClean="0"/>
              <a:pPr/>
              <a:t>2009/11/1</a:t>
            </a:fld>
            <a:endParaRPr kumimoji="1" lang="ja-JP" altLang="en-US"/>
          </a:p>
        </p:txBody>
      </p:sp>
      <p:sp>
        <p:nvSpPr>
          <p:cNvPr id="6" name="フッター プレースホルダ 5"/>
          <p:cNvSpPr>
            <a:spLocks noGrp="1"/>
          </p:cNvSpPr>
          <p:nvPr>
            <p:ph type="ftr" sz="quarter" idx="11"/>
          </p:nvPr>
        </p:nvSpPr>
        <p:spPr/>
        <p:txBody>
          <a:bodyPr/>
          <a:lstStyle/>
          <a:p>
            <a:endParaRPr kumimoji="1" lang="ja-JP" altLang="en-US"/>
          </a:p>
        </p:txBody>
      </p:sp>
      <p:sp>
        <p:nvSpPr>
          <p:cNvPr id="7" name="スライド番号プレースホルダ 6"/>
          <p:cNvSpPr>
            <a:spLocks noGrp="1"/>
          </p:cNvSpPr>
          <p:nvPr>
            <p:ph type="sldNum" sz="quarter" idx="12"/>
          </p:nvPr>
        </p:nvSpPr>
        <p:spPr/>
        <p:txBody>
          <a:bodyPr/>
          <a:lstStyle/>
          <a:p>
            <a:fld id="{AF4EE456-6E21-4242-820D-A7192EEAB2AD}" type="slidenum">
              <a:rPr kumimoji="1" lang="ja-JP" altLang="en-US" smtClean="0"/>
              <a:pPr/>
              <a:t>&lt;#&gt;</a:t>
            </a:fld>
            <a:endParaRPr kumimoji="1" lang="ja-JP" alt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タイトル付きの図">
    <p:spTree>
      <p:nvGrpSpPr>
        <p:cNvPr id="1" name=""/>
        <p:cNvGrpSpPr/>
        <p:nvPr/>
      </p:nvGrpSpPr>
      <p:grpSpPr>
        <a:xfrm>
          <a:off x="0" y="0"/>
          <a:ext cx="0" cy="0"/>
          <a:chOff x="0" y="0"/>
          <a:chExt cx="0" cy="0"/>
        </a:xfrm>
      </p:grpSpPr>
      <p:sp>
        <p:nvSpPr>
          <p:cNvPr id="2" name="タイトル 1"/>
          <p:cNvSpPr>
            <a:spLocks noGrp="1"/>
          </p:cNvSpPr>
          <p:nvPr>
            <p:ph type="title"/>
          </p:nvPr>
        </p:nvSpPr>
        <p:spPr>
          <a:xfrm>
            <a:off x="1792288" y="4800600"/>
            <a:ext cx="5486400" cy="566738"/>
          </a:xfrm>
        </p:spPr>
        <p:txBody>
          <a:bodyPr anchor="b"/>
          <a:lstStyle>
            <a:lvl1pPr algn="l">
              <a:defRPr sz="2000" b="1"/>
            </a:lvl1pPr>
          </a:lstStyle>
          <a:p>
            <a:r>
              <a:rPr kumimoji="1" lang="ja-JP" altLang="en-US" smtClean="0"/>
              <a:t>マスタ タイトルの書式設定</a:t>
            </a:r>
            <a:endParaRPr kumimoji="1" lang="ja-JP" altLang="en-US"/>
          </a:p>
        </p:txBody>
      </p:sp>
      <p:sp>
        <p:nvSpPr>
          <p:cNvPr id="3" name="図プレースホルダ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kumimoji="1" lang="ja-JP" altLang="en-US"/>
          </a:p>
        </p:txBody>
      </p:sp>
      <p:sp>
        <p:nvSpPr>
          <p:cNvPr id="4" name="テキスト プレースホルダ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kumimoji="1" lang="ja-JP" altLang="en-US" smtClean="0"/>
              <a:t>マスタ テキストの書式設定</a:t>
            </a:r>
          </a:p>
        </p:txBody>
      </p:sp>
      <p:sp>
        <p:nvSpPr>
          <p:cNvPr id="5" name="日付プレースホルダ 4"/>
          <p:cNvSpPr>
            <a:spLocks noGrp="1"/>
          </p:cNvSpPr>
          <p:nvPr>
            <p:ph type="dt" sz="half" idx="10"/>
          </p:nvPr>
        </p:nvSpPr>
        <p:spPr/>
        <p:txBody>
          <a:bodyPr/>
          <a:lstStyle/>
          <a:p>
            <a:fld id="{5E9071C9-1D19-4677-BA83-E69CFEB38232}" type="datetimeFigureOut">
              <a:rPr kumimoji="1" lang="ja-JP" altLang="en-US" smtClean="0"/>
              <a:pPr/>
              <a:t>2009/11/1</a:t>
            </a:fld>
            <a:endParaRPr kumimoji="1" lang="ja-JP" altLang="en-US"/>
          </a:p>
        </p:txBody>
      </p:sp>
      <p:sp>
        <p:nvSpPr>
          <p:cNvPr id="6" name="フッター プレースホルダ 5"/>
          <p:cNvSpPr>
            <a:spLocks noGrp="1"/>
          </p:cNvSpPr>
          <p:nvPr>
            <p:ph type="ftr" sz="quarter" idx="11"/>
          </p:nvPr>
        </p:nvSpPr>
        <p:spPr/>
        <p:txBody>
          <a:bodyPr/>
          <a:lstStyle/>
          <a:p>
            <a:endParaRPr kumimoji="1" lang="ja-JP" altLang="en-US"/>
          </a:p>
        </p:txBody>
      </p:sp>
      <p:sp>
        <p:nvSpPr>
          <p:cNvPr id="7" name="スライド番号プレースホルダ 6"/>
          <p:cNvSpPr>
            <a:spLocks noGrp="1"/>
          </p:cNvSpPr>
          <p:nvPr>
            <p:ph type="sldNum" sz="quarter" idx="12"/>
          </p:nvPr>
        </p:nvSpPr>
        <p:spPr/>
        <p:txBody>
          <a:bodyPr/>
          <a:lstStyle/>
          <a:p>
            <a:fld id="{AF4EE456-6E21-4242-820D-A7192EEAB2AD}" type="slidenum">
              <a:rPr kumimoji="1" lang="ja-JP" altLang="en-US" smtClean="0"/>
              <a:pPr/>
              <a:t>&lt;#&gt;</a:t>
            </a:fld>
            <a:endParaRPr kumimoji="1" lang="ja-JP" alt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タイトルと縦書きテキスト">
    <p:spTree>
      <p:nvGrpSpPr>
        <p:cNvPr id="1" name=""/>
        <p:cNvGrpSpPr/>
        <p:nvPr/>
      </p:nvGrpSpPr>
      <p:grpSpPr>
        <a:xfrm>
          <a:off x="0" y="0"/>
          <a:ext cx="0" cy="0"/>
          <a:chOff x="0" y="0"/>
          <a:chExt cx="0" cy="0"/>
        </a:xfrm>
      </p:grpSpPr>
      <p:sp>
        <p:nvSpPr>
          <p:cNvPr id="2" name="タイトル 1"/>
          <p:cNvSpPr>
            <a:spLocks noGrp="1"/>
          </p:cNvSpPr>
          <p:nvPr>
            <p:ph type="title"/>
          </p:nvPr>
        </p:nvSpPr>
        <p:spPr/>
        <p:txBody>
          <a:bodyPr/>
          <a:lstStyle/>
          <a:p>
            <a:r>
              <a:rPr kumimoji="1" lang="ja-JP" altLang="en-US" smtClean="0"/>
              <a:t>マスタ タイトルの書式設定</a:t>
            </a:r>
            <a:endParaRPr kumimoji="1" lang="ja-JP" altLang="en-US"/>
          </a:p>
        </p:txBody>
      </p:sp>
      <p:sp>
        <p:nvSpPr>
          <p:cNvPr id="3" name="縦書きテキスト プレースホルダ 2"/>
          <p:cNvSpPr>
            <a:spLocks noGrp="1"/>
          </p:cNvSpPr>
          <p:nvPr>
            <p:ph type="body" orient="vert" idx="1"/>
          </p:nvPr>
        </p:nvSpPr>
        <p:spPr/>
        <p:txBody>
          <a:bodyPr vert="eaVert"/>
          <a:lstStyle/>
          <a:p>
            <a:pPr lvl="0"/>
            <a:r>
              <a:rPr kumimoji="1" lang="ja-JP" altLang="en-US" smtClean="0"/>
              <a:t>マスタ テキストの書式設定</a:t>
            </a:r>
          </a:p>
          <a:p>
            <a:pPr lvl="1"/>
            <a:r>
              <a:rPr kumimoji="1" lang="ja-JP" altLang="en-US" smtClean="0"/>
              <a:t>第 </a:t>
            </a:r>
            <a:r>
              <a:rPr kumimoji="1" lang="en-US" altLang="ja-JP" smtClean="0"/>
              <a:t>2 </a:t>
            </a:r>
            <a:r>
              <a:rPr kumimoji="1" lang="ja-JP" altLang="en-US" smtClean="0"/>
              <a:t>レベル</a:t>
            </a:r>
          </a:p>
          <a:p>
            <a:pPr lvl="2"/>
            <a:r>
              <a:rPr kumimoji="1" lang="ja-JP" altLang="en-US" smtClean="0"/>
              <a:t>第 </a:t>
            </a:r>
            <a:r>
              <a:rPr kumimoji="1" lang="en-US" altLang="ja-JP" smtClean="0"/>
              <a:t>3 </a:t>
            </a:r>
            <a:r>
              <a:rPr kumimoji="1" lang="ja-JP" altLang="en-US" smtClean="0"/>
              <a:t>レベル</a:t>
            </a:r>
          </a:p>
          <a:p>
            <a:pPr lvl="3"/>
            <a:r>
              <a:rPr kumimoji="1" lang="ja-JP" altLang="en-US" smtClean="0"/>
              <a:t>第 </a:t>
            </a:r>
            <a:r>
              <a:rPr kumimoji="1" lang="en-US" altLang="ja-JP" smtClean="0"/>
              <a:t>4 </a:t>
            </a:r>
            <a:r>
              <a:rPr kumimoji="1" lang="ja-JP" altLang="en-US" smtClean="0"/>
              <a:t>レベル</a:t>
            </a:r>
          </a:p>
          <a:p>
            <a:pPr lvl="4"/>
            <a:r>
              <a:rPr kumimoji="1" lang="ja-JP" altLang="en-US" smtClean="0"/>
              <a:t>第 </a:t>
            </a:r>
            <a:r>
              <a:rPr kumimoji="1" lang="en-US" altLang="ja-JP" smtClean="0"/>
              <a:t>5 </a:t>
            </a:r>
            <a:r>
              <a:rPr kumimoji="1" lang="ja-JP" altLang="en-US" smtClean="0"/>
              <a:t>レベル</a:t>
            </a:r>
            <a:endParaRPr kumimoji="1" lang="ja-JP" altLang="en-US"/>
          </a:p>
        </p:txBody>
      </p:sp>
      <p:sp>
        <p:nvSpPr>
          <p:cNvPr id="4" name="日付プレースホルダ 3"/>
          <p:cNvSpPr>
            <a:spLocks noGrp="1"/>
          </p:cNvSpPr>
          <p:nvPr>
            <p:ph type="dt" sz="half" idx="10"/>
          </p:nvPr>
        </p:nvSpPr>
        <p:spPr/>
        <p:txBody>
          <a:bodyPr/>
          <a:lstStyle/>
          <a:p>
            <a:fld id="{5E9071C9-1D19-4677-BA83-E69CFEB38232}" type="datetimeFigureOut">
              <a:rPr kumimoji="1" lang="ja-JP" altLang="en-US" smtClean="0"/>
              <a:pPr/>
              <a:t>2009/11/1</a:t>
            </a:fld>
            <a:endParaRPr kumimoji="1" lang="ja-JP" altLang="en-US"/>
          </a:p>
        </p:txBody>
      </p:sp>
      <p:sp>
        <p:nvSpPr>
          <p:cNvPr id="5" name="フッター プレースホルダ 4"/>
          <p:cNvSpPr>
            <a:spLocks noGrp="1"/>
          </p:cNvSpPr>
          <p:nvPr>
            <p:ph type="ftr" sz="quarter" idx="11"/>
          </p:nvPr>
        </p:nvSpPr>
        <p:spPr/>
        <p:txBody>
          <a:bodyPr/>
          <a:lstStyle/>
          <a:p>
            <a:endParaRPr kumimoji="1" lang="ja-JP" altLang="en-US"/>
          </a:p>
        </p:txBody>
      </p:sp>
      <p:sp>
        <p:nvSpPr>
          <p:cNvPr id="6" name="スライド番号プレースホルダ 5"/>
          <p:cNvSpPr>
            <a:spLocks noGrp="1"/>
          </p:cNvSpPr>
          <p:nvPr>
            <p:ph type="sldNum" sz="quarter" idx="12"/>
          </p:nvPr>
        </p:nvSpPr>
        <p:spPr/>
        <p:txBody>
          <a:bodyPr/>
          <a:lstStyle/>
          <a:p>
            <a:fld id="{AF4EE456-6E21-4242-820D-A7192EEAB2AD}" type="slidenum">
              <a:rPr kumimoji="1" lang="ja-JP" altLang="en-US" smtClean="0"/>
              <a:pPr/>
              <a:t>&lt;#&gt;</a:t>
            </a:fld>
            <a:endParaRPr kumimoji="1" lang="ja-JP" alt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縦書きタイトルと縦書きテキスト">
    <p:spTree>
      <p:nvGrpSpPr>
        <p:cNvPr id="1" name=""/>
        <p:cNvGrpSpPr/>
        <p:nvPr/>
      </p:nvGrpSpPr>
      <p:grpSpPr>
        <a:xfrm>
          <a:off x="0" y="0"/>
          <a:ext cx="0" cy="0"/>
          <a:chOff x="0" y="0"/>
          <a:chExt cx="0" cy="0"/>
        </a:xfrm>
      </p:grpSpPr>
      <p:sp>
        <p:nvSpPr>
          <p:cNvPr id="2" name="縦書きタイトル 1"/>
          <p:cNvSpPr>
            <a:spLocks noGrp="1"/>
          </p:cNvSpPr>
          <p:nvPr>
            <p:ph type="title" orient="vert"/>
          </p:nvPr>
        </p:nvSpPr>
        <p:spPr>
          <a:xfrm>
            <a:off x="6629400" y="274638"/>
            <a:ext cx="2057400" cy="5851525"/>
          </a:xfrm>
        </p:spPr>
        <p:txBody>
          <a:bodyPr vert="eaVert"/>
          <a:lstStyle/>
          <a:p>
            <a:r>
              <a:rPr kumimoji="1" lang="ja-JP" altLang="en-US" smtClean="0"/>
              <a:t>マスタ タイトルの書式設定</a:t>
            </a:r>
            <a:endParaRPr kumimoji="1" lang="ja-JP" altLang="en-US"/>
          </a:p>
        </p:txBody>
      </p:sp>
      <p:sp>
        <p:nvSpPr>
          <p:cNvPr id="3" name="縦書きテキスト プレースホルダ 2"/>
          <p:cNvSpPr>
            <a:spLocks noGrp="1"/>
          </p:cNvSpPr>
          <p:nvPr>
            <p:ph type="body" orient="vert" idx="1"/>
          </p:nvPr>
        </p:nvSpPr>
        <p:spPr>
          <a:xfrm>
            <a:off x="457200" y="274638"/>
            <a:ext cx="6019800" cy="5851525"/>
          </a:xfrm>
        </p:spPr>
        <p:txBody>
          <a:bodyPr vert="eaVert"/>
          <a:lstStyle/>
          <a:p>
            <a:pPr lvl="0"/>
            <a:r>
              <a:rPr kumimoji="1" lang="ja-JP" altLang="en-US" smtClean="0"/>
              <a:t>マスタ テキストの書式設定</a:t>
            </a:r>
          </a:p>
          <a:p>
            <a:pPr lvl="1"/>
            <a:r>
              <a:rPr kumimoji="1" lang="ja-JP" altLang="en-US" smtClean="0"/>
              <a:t>第 </a:t>
            </a:r>
            <a:r>
              <a:rPr kumimoji="1" lang="en-US" altLang="ja-JP" smtClean="0"/>
              <a:t>2 </a:t>
            </a:r>
            <a:r>
              <a:rPr kumimoji="1" lang="ja-JP" altLang="en-US" smtClean="0"/>
              <a:t>レベル</a:t>
            </a:r>
          </a:p>
          <a:p>
            <a:pPr lvl="2"/>
            <a:r>
              <a:rPr kumimoji="1" lang="ja-JP" altLang="en-US" smtClean="0"/>
              <a:t>第 </a:t>
            </a:r>
            <a:r>
              <a:rPr kumimoji="1" lang="en-US" altLang="ja-JP" smtClean="0"/>
              <a:t>3 </a:t>
            </a:r>
            <a:r>
              <a:rPr kumimoji="1" lang="ja-JP" altLang="en-US" smtClean="0"/>
              <a:t>レベル</a:t>
            </a:r>
          </a:p>
          <a:p>
            <a:pPr lvl="3"/>
            <a:r>
              <a:rPr kumimoji="1" lang="ja-JP" altLang="en-US" smtClean="0"/>
              <a:t>第 </a:t>
            </a:r>
            <a:r>
              <a:rPr kumimoji="1" lang="en-US" altLang="ja-JP" smtClean="0"/>
              <a:t>4 </a:t>
            </a:r>
            <a:r>
              <a:rPr kumimoji="1" lang="ja-JP" altLang="en-US" smtClean="0"/>
              <a:t>レベル</a:t>
            </a:r>
          </a:p>
          <a:p>
            <a:pPr lvl="4"/>
            <a:r>
              <a:rPr kumimoji="1" lang="ja-JP" altLang="en-US" smtClean="0"/>
              <a:t>第 </a:t>
            </a:r>
            <a:r>
              <a:rPr kumimoji="1" lang="en-US" altLang="ja-JP" smtClean="0"/>
              <a:t>5 </a:t>
            </a:r>
            <a:r>
              <a:rPr kumimoji="1" lang="ja-JP" altLang="en-US" smtClean="0"/>
              <a:t>レベル</a:t>
            </a:r>
            <a:endParaRPr kumimoji="1" lang="ja-JP" altLang="en-US"/>
          </a:p>
        </p:txBody>
      </p:sp>
      <p:sp>
        <p:nvSpPr>
          <p:cNvPr id="4" name="日付プレースホルダ 3"/>
          <p:cNvSpPr>
            <a:spLocks noGrp="1"/>
          </p:cNvSpPr>
          <p:nvPr>
            <p:ph type="dt" sz="half" idx="10"/>
          </p:nvPr>
        </p:nvSpPr>
        <p:spPr/>
        <p:txBody>
          <a:bodyPr/>
          <a:lstStyle/>
          <a:p>
            <a:fld id="{5E9071C9-1D19-4677-BA83-E69CFEB38232}" type="datetimeFigureOut">
              <a:rPr kumimoji="1" lang="ja-JP" altLang="en-US" smtClean="0"/>
              <a:pPr/>
              <a:t>2009/11/1</a:t>
            </a:fld>
            <a:endParaRPr kumimoji="1" lang="ja-JP" altLang="en-US"/>
          </a:p>
        </p:txBody>
      </p:sp>
      <p:sp>
        <p:nvSpPr>
          <p:cNvPr id="5" name="フッター プレースホルダ 4"/>
          <p:cNvSpPr>
            <a:spLocks noGrp="1"/>
          </p:cNvSpPr>
          <p:nvPr>
            <p:ph type="ftr" sz="quarter" idx="11"/>
          </p:nvPr>
        </p:nvSpPr>
        <p:spPr/>
        <p:txBody>
          <a:bodyPr/>
          <a:lstStyle/>
          <a:p>
            <a:endParaRPr kumimoji="1" lang="ja-JP" altLang="en-US"/>
          </a:p>
        </p:txBody>
      </p:sp>
      <p:sp>
        <p:nvSpPr>
          <p:cNvPr id="6" name="スライド番号プレースホルダ 5"/>
          <p:cNvSpPr>
            <a:spLocks noGrp="1"/>
          </p:cNvSpPr>
          <p:nvPr>
            <p:ph type="sldNum" sz="quarter" idx="12"/>
          </p:nvPr>
        </p:nvSpPr>
        <p:spPr/>
        <p:txBody>
          <a:bodyPr/>
          <a:lstStyle/>
          <a:p>
            <a:fld id="{AF4EE456-6E21-4242-820D-A7192EEAB2AD}" type="slidenum">
              <a:rPr kumimoji="1" lang="ja-JP" altLang="en-US" smtClean="0"/>
              <a:pPr/>
              <a:t>&lt;#&gt;</a:t>
            </a:fld>
            <a:endParaRPr kumimoji="1" lang="ja-JP" alt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タイトル プレースホルダ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kumimoji="1" lang="ja-JP" altLang="en-US" smtClean="0"/>
              <a:t>マスタ タイトルの書式設定</a:t>
            </a:r>
            <a:endParaRPr kumimoji="1" lang="ja-JP" altLang="en-US"/>
          </a:p>
        </p:txBody>
      </p:sp>
      <p:sp>
        <p:nvSpPr>
          <p:cNvPr id="3" name="テキスト プレースホルダ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kumimoji="1" lang="ja-JP" altLang="en-US" smtClean="0"/>
              <a:t>マスタ テキストの書式設定</a:t>
            </a:r>
          </a:p>
          <a:p>
            <a:pPr lvl="1"/>
            <a:r>
              <a:rPr kumimoji="1" lang="ja-JP" altLang="en-US" smtClean="0"/>
              <a:t>第 </a:t>
            </a:r>
            <a:r>
              <a:rPr kumimoji="1" lang="en-US" altLang="ja-JP" smtClean="0"/>
              <a:t>2 </a:t>
            </a:r>
            <a:r>
              <a:rPr kumimoji="1" lang="ja-JP" altLang="en-US" smtClean="0"/>
              <a:t>レベル</a:t>
            </a:r>
          </a:p>
          <a:p>
            <a:pPr lvl="2"/>
            <a:r>
              <a:rPr kumimoji="1" lang="ja-JP" altLang="en-US" smtClean="0"/>
              <a:t>第 </a:t>
            </a:r>
            <a:r>
              <a:rPr kumimoji="1" lang="en-US" altLang="ja-JP" smtClean="0"/>
              <a:t>3 </a:t>
            </a:r>
            <a:r>
              <a:rPr kumimoji="1" lang="ja-JP" altLang="en-US" smtClean="0"/>
              <a:t>レベル</a:t>
            </a:r>
          </a:p>
          <a:p>
            <a:pPr lvl="3"/>
            <a:r>
              <a:rPr kumimoji="1" lang="ja-JP" altLang="en-US" smtClean="0"/>
              <a:t>第 </a:t>
            </a:r>
            <a:r>
              <a:rPr kumimoji="1" lang="en-US" altLang="ja-JP" smtClean="0"/>
              <a:t>4 </a:t>
            </a:r>
            <a:r>
              <a:rPr kumimoji="1" lang="ja-JP" altLang="en-US" smtClean="0"/>
              <a:t>レベル</a:t>
            </a:r>
          </a:p>
          <a:p>
            <a:pPr lvl="4"/>
            <a:r>
              <a:rPr kumimoji="1" lang="ja-JP" altLang="en-US" smtClean="0"/>
              <a:t>第 </a:t>
            </a:r>
            <a:r>
              <a:rPr kumimoji="1" lang="en-US" altLang="ja-JP" smtClean="0"/>
              <a:t>5 </a:t>
            </a:r>
            <a:r>
              <a:rPr kumimoji="1" lang="ja-JP" altLang="en-US" smtClean="0"/>
              <a:t>レベル</a:t>
            </a:r>
            <a:endParaRPr kumimoji="1" lang="ja-JP" altLang="en-US"/>
          </a:p>
        </p:txBody>
      </p:sp>
      <p:sp>
        <p:nvSpPr>
          <p:cNvPr id="4" name="日付プレースホルダ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5E9071C9-1D19-4677-BA83-E69CFEB38232}" type="datetimeFigureOut">
              <a:rPr kumimoji="1" lang="ja-JP" altLang="en-US" smtClean="0"/>
              <a:pPr/>
              <a:t>2009/11/1</a:t>
            </a:fld>
            <a:endParaRPr kumimoji="1" lang="ja-JP" altLang="en-US"/>
          </a:p>
        </p:txBody>
      </p:sp>
      <p:sp>
        <p:nvSpPr>
          <p:cNvPr id="5" name="フッター プレースホルダ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kumimoji="1" lang="ja-JP" altLang="en-US"/>
          </a:p>
        </p:txBody>
      </p:sp>
      <p:sp>
        <p:nvSpPr>
          <p:cNvPr id="6" name="スライド番号プレースホルダ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AF4EE456-6E21-4242-820D-A7192EEAB2AD}" type="slidenum">
              <a:rPr kumimoji="1" lang="ja-JP" altLang="en-US" smtClean="0"/>
              <a:pPr/>
              <a:t>&lt;#&gt;</a:t>
            </a:fld>
            <a:endParaRPr kumimoji="1" lang="ja-JP" alt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kumimoji="1"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kumimoji="1"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kumimoji="1"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kumimoji="1"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kumimoji="1"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kumimoji="1"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kumimoji="1"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kumimoji="1"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kumimoji="1"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kumimoji="1" sz="2000" kern="1200">
          <a:solidFill>
            <a:schemeClr val="tx1"/>
          </a:solidFill>
          <a:latin typeface="+mn-lt"/>
          <a:ea typeface="+mn-ea"/>
          <a:cs typeface="+mn-cs"/>
        </a:defRPr>
      </a:lvl9pPr>
    </p:bodyStyle>
    <p:otherStyle>
      <a:defPPr>
        <a:defRPr lang="ja-JP"/>
      </a:defPPr>
      <a:lvl1pPr marL="0" algn="l" defTabSz="914400" rtl="0" eaLnBrk="1" latinLnBrk="0" hangingPunct="1">
        <a:defRPr kumimoji="1" sz="1800" kern="1200">
          <a:solidFill>
            <a:schemeClr val="tx1"/>
          </a:solidFill>
          <a:latin typeface="+mn-lt"/>
          <a:ea typeface="+mn-ea"/>
          <a:cs typeface="+mn-cs"/>
        </a:defRPr>
      </a:lvl1pPr>
      <a:lvl2pPr marL="457200" algn="l" defTabSz="914400" rtl="0" eaLnBrk="1" latinLnBrk="0" hangingPunct="1">
        <a:defRPr kumimoji="1" sz="1800" kern="1200">
          <a:solidFill>
            <a:schemeClr val="tx1"/>
          </a:solidFill>
          <a:latin typeface="+mn-lt"/>
          <a:ea typeface="+mn-ea"/>
          <a:cs typeface="+mn-cs"/>
        </a:defRPr>
      </a:lvl2pPr>
      <a:lvl3pPr marL="914400" algn="l" defTabSz="914400" rtl="0" eaLnBrk="1" latinLnBrk="0" hangingPunct="1">
        <a:defRPr kumimoji="1" sz="1800" kern="1200">
          <a:solidFill>
            <a:schemeClr val="tx1"/>
          </a:solidFill>
          <a:latin typeface="+mn-lt"/>
          <a:ea typeface="+mn-ea"/>
          <a:cs typeface="+mn-cs"/>
        </a:defRPr>
      </a:lvl3pPr>
      <a:lvl4pPr marL="1371600" algn="l" defTabSz="914400" rtl="0" eaLnBrk="1" latinLnBrk="0" hangingPunct="1">
        <a:defRPr kumimoji="1" sz="1800" kern="1200">
          <a:solidFill>
            <a:schemeClr val="tx1"/>
          </a:solidFill>
          <a:latin typeface="+mn-lt"/>
          <a:ea typeface="+mn-ea"/>
          <a:cs typeface="+mn-cs"/>
        </a:defRPr>
      </a:lvl4pPr>
      <a:lvl5pPr marL="1828800" algn="l" defTabSz="914400" rtl="0" eaLnBrk="1" latinLnBrk="0" hangingPunct="1">
        <a:defRPr kumimoji="1" sz="1800" kern="1200">
          <a:solidFill>
            <a:schemeClr val="tx1"/>
          </a:solidFill>
          <a:latin typeface="+mn-lt"/>
          <a:ea typeface="+mn-ea"/>
          <a:cs typeface="+mn-cs"/>
        </a:defRPr>
      </a:lvl5pPr>
      <a:lvl6pPr marL="2286000" algn="l" defTabSz="914400" rtl="0" eaLnBrk="1" latinLnBrk="0" hangingPunct="1">
        <a:defRPr kumimoji="1" sz="1800" kern="1200">
          <a:solidFill>
            <a:schemeClr val="tx1"/>
          </a:solidFill>
          <a:latin typeface="+mn-lt"/>
          <a:ea typeface="+mn-ea"/>
          <a:cs typeface="+mn-cs"/>
        </a:defRPr>
      </a:lvl6pPr>
      <a:lvl7pPr marL="2743200" algn="l" defTabSz="914400" rtl="0" eaLnBrk="1" latinLnBrk="0" hangingPunct="1">
        <a:defRPr kumimoji="1" sz="1800" kern="1200">
          <a:solidFill>
            <a:schemeClr val="tx1"/>
          </a:solidFill>
          <a:latin typeface="+mn-lt"/>
          <a:ea typeface="+mn-ea"/>
          <a:cs typeface="+mn-cs"/>
        </a:defRPr>
      </a:lvl7pPr>
      <a:lvl8pPr marL="3200400" algn="l" defTabSz="914400" rtl="0" eaLnBrk="1" latinLnBrk="0" hangingPunct="1">
        <a:defRPr kumimoji="1" sz="1800" kern="1200">
          <a:solidFill>
            <a:schemeClr val="tx1"/>
          </a:solidFill>
          <a:latin typeface="+mn-lt"/>
          <a:ea typeface="+mn-ea"/>
          <a:cs typeface="+mn-cs"/>
        </a:defRPr>
      </a:lvl8pPr>
      <a:lvl9pPr marL="3657600" algn="l" defTabSz="914400" rtl="0" eaLnBrk="1" latinLnBrk="0" hangingPunct="1">
        <a:defRPr kumimoji="1"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タイトル 1"/>
          <p:cNvSpPr>
            <a:spLocks noGrp="1"/>
          </p:cNvSpPr>
          <p:nvPr>
            <p:ph type="ctrTitle"/>
          </p:nvPr>
        </p:nvSpPr>
        <p:spPr/>
        <p:txBody>
          <a:bodyPr/>
          <a:lstStyle/>
          <a:p>
            <a:r>
              <a:rPr kumimoji="1" lang="en-US" altLang="ja-JP" dirty="0" smtClean="0"/>
              <a:t>Problem C: Dial Lock</a:t>
            </a:r>
            <a:endParaRPr kumimoji="1" lang="ja-JP" altLang="en-US" dirty="0"/>
          </a:p>
        </p:txBody>
      </p:sp>
      <p:sp>
        <p:nvSpPr>
          <p:cNvPr id="3" name="サブタイトル 2"/>
          <p:cNvSpPr>
            <a:spLocks noGrp="1"/>
          </p:cNvSpPr>
          <p:nvPr>
            <p:ph type="subTitle" idx="1"/>
          </p:nvPr>
        </p:nvSpPr>
        <p:spPr/>
        <p:txBody>
          <a:bodyPr/>
          <a:lstStyle/>
          <a:p>
            <a:r>
              <a:rPr kumimoji="1" lang="en-US" altLang="ja-JP" dirty="0" smtClean="0"/>
              <a:t>Day 2, ICPC Summer Camp 2009</a:t>
            </a:r>
          </a:p>
          <a:p>
            <a:r>
              <a:rPr lang="ja-JP" altLang="en-US" dirty="0" smtClean="0"/>
              <a:t>原案：北村　解答作成：吉田、北村</a:t>
            </a:r>
            <a:endParaRPr lang="en-US" altLang="ja-JP" dirty="0" smtClean="0"/>
          </a:p>
          <a:p>
            <a:r>
              <a:rPr kumimoji="1" lang="ja-JP" altLang="en-US" dirty="0" smtClean="0"/>
              <a:t>英文：三廻部　解説：北村</a:t>
            </a:r>
            <a:endParaRPr kumimoji="1" lang="ja-JP" altLang="en-US" dirty="0"/>
          </a:p>
        </p:txBody>
      </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タイトル 1"/>
          <p:cNvSpPr>
            <a:spLocks noGrp="1"/>
          </p:cNvSpPr>
          <p:nvPr>
            <p:ph type="title"/>
          </p:nvPr>
        </p:nvSpPr>
        <p:spPr/>
        <p:txBody>
          <a:bodyPr/>
          <a:lstStyle/>
          <a:p>
            <a:r>
              <a:rPr kumimoji="1" lang="ja-JP" altLang="en-US" dirty="0" smtClean="0"/>
              <a:t>問題</a:t>
            </a:r>
            <a:endParaRPr kumimoji="1" lang="ja-JP" altLang="en-US" dirty="0"/>
          </a:p>
        </p:txBody>
      </p:sp>
      <p:sp>
        <p:nvSpPr>
          <p:cNvPr id="3" name="コンテンツ プレースホルダ 2"/>
          <p:cNvSpPr>
            <a:spLocks noGrp="1"/>
          </p:cNvSpPr>
          <p:nvPr>
            <p:ph idx="1"/>
          </p:nvPr>
        </p:nvSpPr>
        <p:spPr/>
        <p:txBody>
          <a:bodyPr/>
          <a:lstStyle/>
          <a:p>
            <a:r>
              <a:rPr lang="en-US" altLang="ja-JP" dirty="0" smtClean="0"/>
              <a:t>k</a:t>
            </a:r>
            <a:r>
              <a:rPr lang="ja-JP" altLang="en-US" dirty="0" smtClean="0"/>
              <a:t>個</a:t>
            </a:r>
            <a:r>
              <a:rPr kumimoji="1" lang="ja-JP" altLang="en-US" dirty="0" smtClean="0"/>
              <a:t>のダイヤルからなるダイヤル錠がある</a:t>
            </a:r>
            <a:endParaRPr kumimoji="1" lang="en-US" altLang="ja-JP" dirty="0" smtClean="0"/>
          </a:p>
          <a:p>
            <a:r>
              <a:rPr lang="ja-JP" altLang="en-US" dirty="0"/>
              <a:t>一度</a:t>
            </a:r>
            <a:r>
              <a:rPr lang="ja-JP" altLang="en-US" dirty="0" smtClean="0"/>
              <a:t>に</a:t>
            </a:r>
            <a:r>
              <a:rPr lang="ja-JP" altLang="en-US" dirty="0"/>
              <a:t>連続</a:t>
            </a:r>
            <a:r>
              <a:rPr lang="ja-JP" altLang="en-US" dirty="0" smtClean="0"/>
              <a:t>したダイヤルを同じ桁数分だけ回すことができる</a:t>
            </a:r>
            <a:endParaRPr lang="en-US" altLang="ja-JP" dirty="0" smtClean="0"/>
          </a:p>
          <a:p>
            <a:r>
              <a:rPr lang="ja-JP" altLang="en-US" dirty="0" smtClean="0"/>
              <a:t>解錠</a:t>
            </a:r>
            <a:r>
              <a:rPr lang="ja-JP" altLang="en-US" dirty="0"/>
              <a:t>するために</a:t>
            </a:r>
            <a:r>
              <a:rPr lang="ja-JP" altLang="en-US" dirty="0" smtClean="0"/>
              <a:t>は何回回せばよいか</a:t>
            </a:r>
            <a:endParaRPr kumimoji="1" lang="ja-JP" altLang="en-US" dirty="0"/>
          </a:p>
        </p:txBody>
      </p:sp>
      <p:sp>
        <p:nvSpPr>
          <p:cNvPr id="5" name="テキスト ボックス 4"/>
          <p:cNvSpPr txBox="1"/>
          <p:nvPr/>
        </p:nvSpPr>
        <p:spPr>
          <a:xfrm>
            <a:off x="2214546" y="5072074"/>
            <a:ext cx="1143008" cy="461665"/>
          </a:xfrm>
          <a:prstGeom prst="rect">
            <a:avLst/>
          </a:prstGeom>
          <a:noFill/>
        </p:spPr>
        <p:txBody>
          <a:bodyPr wrap="square" rtlCol="0">
            <a:spAutoFit/>
          </a:bodyPr>
          <a:lstStyle/>
          <a:p>
            <a:pPr algn="ctr"/>
            <a:r>
              <a:rPr kumimoji="1" lang="en-US" altLang="ja-JP" sz="2400" dirty="0" smtClean="0">
                <a:solidFill>
                  <a:schemeClr val="accent2"/>
                </a:solidFill>
              </a:rPr>
              <a:t>+3</a:t>
            </a:r>
            <a:endParaRPr kumimoji="1" lang="ja-JP" altLang="en-US" sz="2400" dirty="0">
              <a:solidFill>
                <a:schemeClr val="accent2"/>
              </a:solidFill>
            </a:endParaRPr>
          </a:p>
        </p:txBody>
      </p:sp>
      <p:sp>
        <p:nvSpPr>
          <p:cNvPr id="8" name="テキスト ボックス 7"/>
          <p:cNvSpPr txBox="1"/>
          <p:nvPr/>
        </p:nvSpPr>
        <p:spPr>
          <a:xfrm>
            <a:off x="4143372" y="5072074"/>
            <a:ext cx="1143008" cy="461665"/>
          </a:xfrm>
          <a:prstGeom prst="rect">
            <a:avLst/>
          </a:prstGeom>
          <a:noFill/>
        </p:spPr>
        <p:txBody>
          <a:bodyPr wrap="square" rtlCol="0">
            <a:spAutoFit/>
          </a:bodyPr>
          <a:lstStyle/>
          <a:p>
            <a:pPr algn="ctr"/>
            <a:r>
              <a:rPr kumimoji="1" lang="en-US" altLang="ja-JP" sz="2400" dirty="0" smtClean="0">
                <a:solidFill>
                  <a:schemeClr val="accent6"/>
                </a:solidFill>
              </a:rPr>
              <a:t>+3</a:t>
            </a:r>
            <a:endParaRPr kumimoji="1" lang="ja-JP" altLang="en-US" sz="2400" dirty="0">
              <a:solidFill>
                <a:schemeClr val="accent6"/>
              </a:solidFill>
            </a:endParaRPr>
          </a:p>
        </p:txBody>
      </p:sp>
      <p:cxnSp>
        <p:nvCxnSpPr>
          <p:cNvPr id="14" name="直線矢印コネクタ 13"/>
          <p:cNvCxnSpPr/>
          <p:nvPr/>
        </p:nvCxnSpPr>
        <p:spPr>
          <a:xfrm>
            <a:off x="3500430" y="4929198"/>
            <a:ext cx="500066" cy="1588"/>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15" name="直線矢印コネクタ 14"/>
          <p:cNvCxnSpPr/>
          <p:nvPr/>
        </p:nvCxnSpPr>
        <p:spPr>
          <a:xfrm>
            <a:off x="5214942" y="4929198"/>
            <a:ext cx="500066" cy="1588"/>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sp>
        <p:nvSpPr>
          <p:cNvPr id="16" name="正方形/長方形 15"/>
          <p:cNvSpPr/>
          <p:nvPr/>
        </p:nvSpPr>
        <p:spPr>
          <a:xfrm>
            <a:off x="2285984" y="4714884"/>
            <a:ext cx="1000132" cy="35719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kumimoji="1" lang="en-US" altLang="ja-JP" b="1" dirty="0" smtClean="0">
                <a:solidFill>
                  <a:schemeClr val="accent2"/>
                </a:solidFill>
              </a:rPr>
              <a:t>777777</a:t>
            </a:r>
            <a:endParaRPr kumimoji="1" lang="ja-JP" altLang="en-US" b="1" dirty="0">
              <a:solidFill>
                <a:schemeClr val="accent2"/>
              </a:solidFill>
            </a:endParaRPr>
          </a:p>
        </p:txBody>
      </p:sp>
      <p:sp>
        <p:nvSpPr>
          <p:cNvPr id="17" name="正方形/長方形 16"/>
          <p:cNvSpPr/>
          <p:nvPr/>
        </p:nvSpPr>
        <p:spPr>
          <a:xfrm>
            <a:off x="4143372" y="4714884"/>
            <a:ext cx="1000132" cy="35719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kumimoji="1" lang="en-US" altLang="ja-JP" b="1" dirty="0" smtClean="0"/>
              <a:t>00</a:t>
            </a:r>
            <a:r>
              <a:rPr kumimoji="1" lang="en-US" altLang="ja-JP" b="1" dirty="0" smtClean="0">
                <a:solidFill>
                  <a:schemeClr val="accent6"/>
                </a:solidFill>
              </a:rPr>
              <a:t>000</a:t>
            </a:r>
            <a:r>
              <a:rPr kumimoji="1" lang="en-US" altLang="ja-JP" b="1" dirty="0" smtClean="0"/>
              <a:t>0</a:t>
            </a:r>
            <a:endParaRPr kumimoji="1" lang="ja-JP" altLang="en-US" b="1" dirty="0"/>
          </a:p>
        </p:txBody>
      </p:sp>
      <p:sp>
        <p:nvSpPr>
          <p:cNvPr id="18" name="正方形/長方形 17"/>
          <p:cNvSpPr/>
          <p:nvPr/>
        </p:nvSpPr>
        <p:spPr>
          <a:xfrm>
            <a:off x="5857884" y="4714884"/>
            <a:ext cx="1000132" cy="357190"/>
          </a:xfrm>
          <a:prstGeom prst="rect">
            <a:avLst/>
          </a:prstGeom>
          <a:solidFill>
            <a:schemeClr val="accent4"/>
          </a:solidFill>
          <a:ln>
            <a:solidFill>
              <a:schemeClr val="accent4">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kumimoji="1" lang="en-US" altLang="ja-JP" b="1" dirty="0" smtClean="0">
                <a:solidFill>
                  <a:schemeClr val="bg1"/>
                </a:solidFill>
              </a:rPr>
              <a:t>003330</a:t>
            </a:r>
            <a:endParaRPr kumimoji="1" lang="ja-JP" altLang="en-US" b="1" dirty="0">
              <a:solidFill>
                <a:schemeClr val="bg1"/>
              </a:solidFill>
            </a:endParaRPr>
          </a:p>
        </p:txBody>
      </p: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 name="角丸四角形 27"/>
          <p:cNvSpPr/>
          <p:nvPr/>
        </p:nvSpPr>
        <p:spPr>
          <a:xfrm>
            <a:off x="1500166" y="3929066"/>
            <a:ext cx="6000792" cy="1000132"/>
          </a:xfrm>
          <a:prstGeom prst="roundRect">
            <a:avLst/>
          </a:prstGeom>
          <a:solidFill>
            <a:schemeClr val="bg2"/>
          </a:solidFill>
          <a:ln>
            <a:solidFill>
              <a:schemeClr val="accent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ja-JP" altLang="en-US"/>
          </a:p>
        </p:txBody>
      </p:sp>
      <p:sp>
        <p:nvSpPr>
          <p:cNvPr id="19" name="角丸四角形 18"/>
          <p:cNvSpPr/>
          <p:nvPr/>
        </p:nvSpPr>
        <p:spPr>
          <a:xfrm>
            <a:off x="1500166" y="3000372"/>
            <a:ext cx="6000792" cy="500066"/>
          </a:xfrm>
          <a:prstGeom prst="roundRect">
            <a:avLst/>
          </a:prstGeom>
          <a:solidFill>
            <a:schemeClr val="bg2"/>
          </a:solidFill>
          <a:ln>
            <a:solidFill>
              <a:schemeClr val="accent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ja-JP" altLang="en-US"/>
          </a:p>
        </p:txBody>
      </p:sp>
      <p:sp>
        <p:nvSpPr>
          <p:cNvPr id="2" name="タイトル 1"/>
          <p:cNvSpPr>
            <a:spLocks noGrp="1"/>
          </p:cNvSpPr>
          <p:nvPr>
            <p:ph type="title"/>
          </p:nvPr>
        </p:nvSpPr>
        <p:spPr/>
        <p:txBody>
          <a:bodyPr/>
          <a:lstStyle/>
          <a:p>
            <a:r>
              <a:rPr kumimoji="1" lang="ja-JP" altLang="en-US" dirty="0" smtClean="0"/>
              <a:t>単純な解法 </a:t>
            </a:r>
            <a:r>
              <a:rPr kumimoji="1" lang="en-US" altLang="ja-JP" dirty="0" smtClean="0"/>
              <a:t>(1)</a:t>
            </a:r>
            <a:endParaRPr kumimoji="1" lang="ja-JP" altLang="en-US" dirty="0"/>
          </a:p>
        </p:txBody>
      </p:sp>
      <p:sp>
        <p:nvSpPr>
          <p:cNvPr id="3" name="コンテンツ プレースホルダ 2"/>
          <p:cNvSpPr>
            <a:spLocks noGrp="1"/>
          </p:cNvSpPr>
          <p:nvPr>
            <p:ph idx="1"/>
          </p:nvPr>
        </p:nvSpPr>
        <p:spPr>
          <a:xfrm>
            <a:off x="457200" y="1600201"/>
            <a:ext cx="8229600" cy="614354"/>
          </a:xfrm>
        </p:spPr>
        <p:txBody>
          <a:bodyPr/>
          <a:lstStyle/>
          <a:p>
            <a:r>
              <a:rPr kumimoji="1" lang="ja-JP" altLang="en-US" dirty="0" smtClean="0"/>
              <a:t>幅優先探索</a:t>
            </a:r>
            <a:endParaRPr kumimoji="1" lang="en-US" altLang="ja-JP" dirty="0" smtClean="0"/>
          </a:p>
        </p:txBody>
      </p:sp>
      <p:sp>
        <p:nvSpPr>
          <p:cNvPr id="4" name="正方形/長方形 3"/>
          <p:cNvSpPr/>
          <p:nvPr/>
        </p:nvSpPr>
        <p:spPr>
          <a:xfrm>
            <a:off x="4214810" y="2357430"/>
            <a:ext cx="571504" cy="35719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kumimoji="1" lang="en-US" altLang="ja-JP" b="1" dirty="0" smtClean="0"/>
              <a:t>000</a:t>
            </a:r>
            <a:endParaRPr kumimoji="1" lang="ja-JP" altLang="en-US" b="1" dirty="0"/>
          </a:p>
        </p:txBody>
      </p:sp>
      <p:grpSp>
        <p:nvGrpSpPr>
          <p:cNvPr id="18" name="グループ化 17"/>
          <p:cNvGrpSpPr/>
          <p:nvPr/>
        </p:nvGrpSpPr>
        <p:grpSpPr>
          <a:xfrm>
            <a:off x="1714480" y="3071810"/>
            <a:ext cx="5786478" cy="357190"/>
            <a:chOff x="1643042" y="3000372"/>
            <a:chExt cx="5786478" cy="357190"/>
          </a:xfrm>
        </p:grpSpPr>
        <p:sp>
          <p:nvSpPr>
            <p:cNvPr id="6" name="正方形/長方形 5"/>
            <p:cNvSpPr/>
            <p:nvPr/>
          </p:nvSpPr>
          <p:spPr>
            <a:xfrm>
              <a:off x="1643042" y="3000372"/>
              <a:ext cx="571504" cy="35719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kumimoji="1" lang="en-US" altLang="ja-JP" b="1" dirty="0" smtClean="0"/>
                <a:t>111</a:t>
              </a:r>
              <a:endParaRPr kumimoji="1" lang="ja-JP" altLang="en-US" b="1" dirty="0"/>
            </a:p>
          </p:txBody>
        </p:sp>
        <p:sp>
          <p:nvSpPr>
            <p:cNvPr id="7" name="正方形/長方形 6"/>
            <p:cNvSpPr/>
            <p:nvPr/>
          </p:nvSpPr>
          <p:spPr>
            <a:xfrm>
              <a:off x="2285984" y="3000372"/>
              <a:ext cx="571504" cy="35719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kumimoji="1" lang="en-US" altLang="ja-JP" b="1" dirty="0" smtClean="0"/>
                <a:t>222</a:t>
              </a:r>
              <a:endParaRPr kumimoji="1" lang="ja-JP" altLang="en-US" b="1" dirty="0"/>
            </a:p>
          </p:txBody>
        </p:sp>
        <p:sp>
          <p:nvSpPr>
            <p:cNvPr id="8" name="正方形/長方形 7"/>
            <p:cNvSpPr/>
            <p:nvPr/>
          </p:nvSpPr>
          <p:spPr>
            <a:xfrm>
              <a:off x="3143240" y="3000372"/>
              <a:ext cx="571504" cy="35719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kumimoji="1" lang="en-US" altLang="ja-JP" b="1" dirty="0" smtClean="0"/>
                <a:t>999</a:t>
              </a:r>
              <a:endParaRPr kumimoji="1" lang="ja-JP" altLang="en-US" b="1" dirty="0"/>
            </a:p>
          </p:txBody>
        </p:sp>
        <p:sp>
          <p:nvSpPr>
            <p:cNvPr id="9" name="正方形/長方形 8"/>
            <p:cNvSpPr/>
            <p:nvPr/>
          </p:nvSpPr>
          <p:spPr>
            <a:xfrm>
              <a:off x="3786182" y="3000372"/>
              <a:ext cx="571504" cy="35719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kumimoji="1" lang="en-US" altLang="ja-JP" b="1" dirty="0" smtClean="0"/>
                <a:t>011</a:t>
              </a:r>
              <a:endParaRPr kumimoji="1" lang="ja-JP" altLang="en-US" b="1" dirty="0"/>
            </a:p>
          </p:txBody>
        </p:sp>
        <p:sp>
          <p:nvSpPr>
            <p:cNvPr id="10" name="正方形/長方形 9"/>
            <p:cNvSpPr/>
            <p:nvPr/>
          </p:nvSpPr>
          <p:spPr>
            <a:xfrm>
              <a:off x="4429124" y="3000372"/>
              <a:ext cx="571504" cy="35719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kumimoji="1" lang="en-US" altLang="ja-JP" b="1" dirty="0" smtClean="0"/>
                <a:t>022</a:t>
              </a:r>
              <a:endParaRPr kumimoji="1" lang="ja-JP" altLang="en-US" b="1" dirty="0"/>
            </a:p>
          </p:txBody>
        </p:sp>
        <p:sp>
          <p:nvSpPr>
            <p:cNvPr id="11" name="正方形/長方形 10"/>
            <p:cNvSpPr/>
            <p:nvPr/>
          </p:nvSpPr>
          <p:spPr>
            <a:xfrm>
              <a:off x="5286380" y="3000372"/>
              <a:ext cx="571504" cy="35719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kumimoji="1" lang="en-US" altLang="ja-JP" b="1" dirty="0" smtClean="0"/>
                <a:t>099</a:t>
              </a:r>
              <a:endParaRPr kumimoji="1" lang="ja-JP" altLang="en-US" b="1" dirty="0"/>
            </a:p>
          </p:txBody>
        </p:sp>
        <p:sp>
          <p:nvSpPr>
            <p:cNvPr id="12" name="正方形/長方形 11"/>
            <p:cNvSpPr/>
            <p:nvPr/>
          </p:nvSpPr>
          <p:spPr>
            <a:xfrm>
              <a:off x="5929322" y="3000372"/>
              <a:ext cx="571504" cy="35719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kumimoji="1" lang="en-US" altLang="ja-JP" b="1" dirty="0" smtClean="0"/>
                <a:t>110</a:t>
              </a:r>
              <a:endParaRPr kumimoji="1" lang="ja-JP" altLang="en-US" b="1" dirty="0"/>
            </a:p>
          </p:txBody>
        </p:sp>
        <p:sp>
          <p:nvSpPr>
            <p:cNvPr id="13" name="正方形/長方形 12"/>
            <p:cNvSpPr/>
            <p:nvPr/>
          </p:nvSpPr>
          <p:spPr>
            <a:xfrm>
              <a:off x="6572264" y="3000372"/>
              <a:ext cx="571504" cy="35719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kumimoji="1" lang="en-US" altLang="ja-JP" b="1" dirty="0" smtClean="0"/>
                <a:t>220</a:t>
              </a:r>
              <a:endParaRPr kumimoji="1" lang="ja-JP" altLang="en-US" b="1" dirty="0"/>
            </a:p>
          </p:txBody>
        </p:sp>
        <p:sp>
          <p:nvSpPr>
            <p:cNvPr id="14" name="正方形/長方形 13"/>
            <p:cNvSpPr/>
            <p:nvPr/>
          </p:nvSpPr>
          <p:spPr>
            <a:xfrm>
              <a:off x="2857488" y="3000372"/>
              <a:ext cx="285752" cy="35719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ja-JP" dirty="0" smtClean="0">
                  <a:solidFill>
                    <a:schemeClr val="tx1"/>
                  </a:solidFill>
                </a:rPr>
                <a:t>…</a:t>
              </a:r>
              <a:endParaRPr kumimoji="1" lang="ja-JP" altLang="en-US" dirty="0">
                <a:solidFill>
                  <a:schemeClr val="tx1"/>
                </a:solidFill>
              </a:endParaRPr>
            </a:p>
          </p:txBody>
        </p:sp>
        <p:sp>
          <p:nvSpPr>
            <p:cNvPr id="16" name="正方形/長方形 15"/>
            <p:cNvSpPr/>
            <p:nvPr/>
          </p:nvSpPr>
          <p:spPr>
            <a:xfrm>
              <a:off x="5000628" y="3000372"/>
              <a:ext cx="285752" cy="35719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ja-JP" dirty="0" smtClean="0">
                  <a:solidFill>
                    <a:schemeClr val="tx1"/>
                  </a:solidFill>
                </a:rPr>
                <a:t>…</a:t>
              </a:r>
              <a:endParaRPr kumimoji="1" lang="ja-JP" altLang="en-US" dirty="0">
                <a:solidFill>
                  <a:schemeClr val="tx1"/>
                </a:solidFill>
              </a:endParaRPr>
            </a:p>
          </p:txBody>
        </p:sp>
        <p:sp>
          <p:nvSpPr>
            <p:cNvPr id="17" name="正方形/長方形 16"/>
            <p:cNvSpPr/>
            <p:nvPr/>
          </p:nvSpPr>
          <p:spPr>
            <a:xfrm>
              <a:off x="7143768" y="3000372"/>
              <a:ext cx="285752" cy="35719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ja-JP" dirty="0" smtClean="0">
                  <a:solidFill>
                    <a:schemeClr val="tx1"/>
                  </a:solidFill>
                </a:rPr>
                <a:t>…</a:t>
              </a:r>
              <a:endParaRPr kumimoji="1" lang="ja-JP" altLang="en-US" dirty="0">
                <a:solidFill>
                  <a:schemeClr val="tx1"/>
                </a:solidFill>
              </a:endParaRPr>
            </a:p>
          </p:txBody>
        </p:sp>
      </p:grpSp>
      <p:grpSp>
        <p:nvGrpSpPr>
          <p:cNvPr id="68" name="グループ化 67"/>
          <p:cNvGrpSpPr/>
          <p:nvPr/>
        </p:nvGrpSpPr>
        <p:grpSpPr>
          <a:xfrm>
            <a:off x="1714480" y="4071942"/>
            <a:ext cx="5500726" cy="714380"/>
            <a:chOff x="1714480" y="3857628"/>
            <a:chExt cx="5500726" cy="714380"/>
          </a:xfrm>
        </p:grpSpPr>
        <p:grpSp>
          <p:nvGrpSpPr>
            <p:cNvPr id="32" name="グループ化 31"/>
            <p:cNvGrpSpPr/>
            <p:nvPr/>
          </p:nvGrpSpPr>
          <p:grpSpPr>
            <a:xfrm>
              <a:off x="1714480" y="3857628"/>
              <a:ext cx="571504" cy="714380"/>
              <a:chOff x="1714480" y="3714752"/>
              <a:chExt cx="571504" cy="714380"/>
            </a:xfrm>
          </p:grpSpPr>
          <p:sp>
            <p:nvSpPr>
              <p:cNvPr id="20" name="角丸四角形 19"/>
              <p:cNvSpPr/>
              <p:nvPr/>
            </p:nvSpPr>
            <p:spPr>
              <a:xfrm>
                <a:off x="1714480" y="3714752"/>
                <a:ext cx="571504" cy="714380"/>
              </a:xfrm>
              <a:prstGeom prst="roundRect">
                <a:avLst/>
              </a:prstGeom>
              <a:solidFill>
                <a:schemeClr val="bg2"/>
              </a:solidFill>
              <a:ln>
                <a:solidFill>
                  <a:schemeClr val="accent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ja-JP" altLang="en-US"/>
              </a:p>
            </p:txBody>
          </p:sp>
          <p:sp>
            <p:nvSpPr>
              <p:cNvPr id="29" name="正方形/長方形 28"/>
              <p:cNvSpPr/>
              <p:nvPr/>
            </p:nvSpPr>
            <p:spPr>
              <a:xfrm>
                <a:off x="1857356" y="3786190"/>
                <a:ext cx="285752" cy="142876"/>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ja-JP" altLang="en-US"/>
              </a:p>
            </p:txBody>
          </p:sp>
          <p:sp>
            <p:nvSpPr>
              <p:cNvPr id="30" name="正方形/長方形 29"/>
              <p:cNvSpPr/>
              <p:nvPr/>
            </p:nvSpPr>
            <p:spPr>
              <a:xfrm>
                <a:off x="1857356" y="4000504"/>
                <a:ext cx="285752" cy="142876"/>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ja-JP" altLang="en-US"/>
              </a:p>
            </p:txBody>
          </p:sp>
          <p:sp>
            <p:nvSpPr>
              <p:cNvPr id="31" name="正方形/長方形 30"/>
              <p:cNvSpPr/>
              <p:nvPr/>
            </p:nvSpPr>
            <p:spPr>
              <a:xfrm>
                <a:off x="1857356" y="4214818"/>
                <a:ext cx="285752" cy="142876"/>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ja-JP" altLang="en-US"/>
              </a:p>
            </p:txBody>
          </p:sp>
        </p:grpSp>
        <p:grpSp>
          <p:nvGrpSpPr>
            <p:cNvPr id="33" name="グループ化 32"/>
            <p:cNvGrpSpPr/>
            <p:nvPr/>
          </p:nvGrpSpPr>
          <p:grpSpPr>
            <a:xfrm>
              <a:off x="2357422" y="3857628"/>
              <a:ext cx="571504" cy="714380"/>
              <a:chOff x="1714480" y="3714752"/>
              <a:chExt cx="571504" cy="714380"/>
            </a:xfrm>
          </p:grpSpPr>
          <p:sp>
            <p:nvSpPr>
              <p:cNvPr id="34" name="角丸四角形 33"/>
              <p:cNvSpPr/>
              <p:nvPr/>
            </p:nvSpPr>
            <p:spPr>
              <a:xfrm>
                <a:off x="1714480" y="3714752"/>
                <a:ext cx="571504" cy="714380"/>
              </a:xfrm>
              <a:prstGeom prst="roundRect">
                <a:avLst/>
              </a:prstGeom>
              <a:solidFill>
                <a:schemeClr val="bg2"/>
              </a:solidFill>
              <a:ln>
                <a:solidFill>
                  <a:schemeClr val="accent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ja-JP" altLang="en-US"/>
              </a:p>
            </p:txBody>
          </p:sp>
          <p:sp>
            <p:nvSpPr>
              <p:cNvPr id="35" name="正方形/長方形 34"/>
              <p:cNvSpPr/>
              <p:nvPr/>
            </p:nvSpPr>
            <p:spPr>
              <a:xfrm>
                <a:off x="1857356" y="3786190"/>
                <a:ext cx="285752" cy="142876"/>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ja-JP" altLang="en-US"/>
              </a:p>
            </p:txBody>
          </p:sp>
          <p:sp>
            <p:nvSpPr>
              <p:cNvPr id="36" name="正方形/長方形 35"/>
              <p:cNvSpPr/>
              <p:nvPr/>
            </p:nvSpPr>
            <p:spPr>
              <a:xfrm>
                <a:off x="1857356" y="4000504"/>
                <a:ext cx="285752" cy="142876"/>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ja-JP" altLang="en-US"/>
              </a:p>
            </p:txBody>
          </p:sp>
          <p:sp>
            <p:nvSpPr>
              <p:cNvPr id="37" name="正方形/長方形 36"/>
              <p:cNvSpPr/>
              <p:nvPr/>
            </p:nvSpPr>
            <p:spPr>
              <a:xfrm>
                <a:off x="1857356" y="4214818"/>
                <a:ext cx="285752" cy="142876"/>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ja-JP" altLang="en-US"/>
              </a:p>
            </p:txBody>
          </p:sp>
        </p:grpSp>
        <p:grpSp>
          <p:nvGrpSpPr>
            <p:cNvPr id="38" name="グループ化 37"/>
            <p:cNvGrpSpPr/>
            <p:nvPr/>
          </p:nvGrpSpPr>
          <p:grpSpPr>
            <a:xfrm>
              <a:off x="3214678" y="3857628"/>
              <a:ext cx="571504" cy="714380"/>
              <a:chOff x="1714480" y="3714752"/>
              <a:chExt cx="571504" cy="714380"/>
            </a:xfrm>
          </p:grpSpPr>
          <p:sp>
            <p:nvSpPr>
              <p:cNvPr id="39" name="角丸四角形 38"/>
              <p:cNvSpPr/>
              <p:nvPr/>
            </p:nvSpPr>
            <p:spPr>
              <a:xfrm>
                <a:off x="1714480" y="3714752"/>
                <a:ext cx="571504" cy="714380"/>
              </a:xfrm>
              <a:prstGeom prst="roundRect">
                <a:avLst/>
              </a:prstGeom>
              <a:solidFill>
                <a:schemeClr val="bg2"/>
              </a:solidFill>
              <a:ln>
                <a:solidFill>
                  <a:schemeClr val="accent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ja-JP" altLang="en-US"/>
              </a:p>
            </p:txBody>
          </p:sp>
          <p:sp>
            <p:nvSpPr>
              <p:cNvPr id="40" name="正方形/長方形 39"/>
              <p:cNvSpPr/>
              <p:nvPr/>
            </p:nvSpPr>
            <p:spPr>
              <a:xfrm>
                <a:off x="1857356" y="3786190"/>
                <a:ext cx="285752" cy="142876"/>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ja-JP" altLang="en-US"/>
              </a:p>
            </p:txBody>
          </p:sp>
          <p:sp>
            <p:nvSpPr>
              <p:cNvPr id="41" name="正方形/長方形 40"/>
              <p:cNvSpPr/>
              <p:nvPr/>
            </p:nvSpPr>
            <p:spPr>
              <a:xfrm>
                <a:off x="1857356" y="4000504"/>
                <a:ext cx="285752" cy="142876"/>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ja-JP" altLang="en-US"/>
              </a:p>
            </p:txBody>
          </p:sp>
          <p:sp>
            <p:nvSpPr>
              <p:cNvPr id="42" name="正方形/長方形 41"/>
              <p:cNvSpPr/>
              <p:nvPr/>
            </p:nvSpPr>
            <p:spPr>
              <a:xfrm>
                <a:off x="1857356" y="4214818"/>
                <a:ext cx="285752" cy="142876"/>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ja-JP" altLang="en-US"/>
              </a:p>
            </p:txBody>
          </p:sp>
        </p:grpSp>
        <p:grpSp>
          <p:nvGrpSpPr>
            <p:cNvPr id="43" name="グループ化 42"/>
            <p:cNvGrpSpPr/>
            <p:nvPr/>
          </p:nvGrpSpPr>
          <p:grpSpPr>
            <a:xfrm>
              <a:off x="3857620" y="3857628"/>
              <a:ext cx="571504" cy="714380"/>
              <a:chOff x="1714480" y="3714752"/>
              <a:chExt cx="571504" cy="714380"/>
            </a:xfrm>
          </p:grpSpPr>
          <p:sp>
            <p:nvSpPr>
              <p:cNvPr id="44" name="角丸四角形 43"/>
              <p:cNvSpPr/>
              <p:nvPr/>
            </p:nvSpPr>
            <p:spPr>
              <a:xfrm>
                <a:off x="1714480" y="3714752"/>
                <a:ext cx="571504" cy="714380"/>
              </a:xfrm>
              <a:prstGeom prst="roundRect">
                <a:avLst/>
              </a:prstGeom>
              <a:solidFill>
                <a:schemeClr val="bg2"/>
              </a:solidFill>
              <a:ln>
                <a:solidFill>
                  <a:schemeClr val="accent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ja-JP" altLang="en-US"/>
              </a:p>
            </p:txBody>
          </p:sp>
          <p:sp>
            <p:nvSpPr>
              <p:cNvPr id="45" name="正方形/長方形 44"/>
              <p:cNvSpPr/>
              <p:nvPr/>
            </p:nvSpPr>
            <p:spPr>
              <a:xfrm>
                <a:off x="1857356" y="3786190"/>
                <a:ext cx="285752" cy="142876"/>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ja-JP" altLang="en-US"/>
              </a:p>
            </p:txBody>
          </p:sp>
          <p:sp>
            <p:nvSpPr>
              <p:cNvPr id="46" name="正方形/長方形 45"/>
              <p:cNvSpPr/>
              <p:nvPr/>
            </p:nvSpPr>
            <p:spPr>
              <a:xfrm>
                <a:off x="1857356" y="4000504"/>
                <a:ext cx="285752" cy="142876"/>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ja-JP" altLang="en-US"/>
              </a:p>
            </p:txBody>
          </p:sp>
          <p:sp>
            <p:nvSpPr>
              <p:cNvPr id="47" name="正方形/長方形 46"/>
              <p:cNvSpPr/>
              <p:nvPr/>
            </p:nvSpPr>
            <p:spPr>
              <a:xfrm>
                <a:off x="1857356" y="4214818"/>
                <a:ext cx="285752" cy="142876"/>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ja-JP" altLang="en-US"/>
              </a:p>
            </p:txBody>
          </p:sp>
        </p:grpSp>
        <p:grpSp>
          <p:nvGrpSpPr>
            <p:cNvPr id="48" name="グループ化 47"/>
            <p:cNvGrpSpPr/>
            <p:nvPr/>
          </p:nvGrpSpPr>
          <p:grpSpPr>
            <a:xfrm>
              <a:off x="4500562" y="3857628"/>
              <a:ext cx="571504" cy="714380"/>
              <a:chOff x="1714480" y="3714752"/>
              <a:chExt cx="571504" cy="714380"/>
            </a:xfrm>
          </p:grpSpPr>
          <p:sp>
            <p:nvSpPr>
              <p:cNvPr id="49" name="角丸四角形 48"/>
              <p:cNvSpPr/>
              <p:nvPr/>
            </p:nvSpPr>
            <p:spPr>
              <a:xfrm>
                <a:off x="1714480" y="3714752"/>
                <a:ext cx="571504" cy="714380"/>
              </a:xfrm>
              <a:prstGeom prst="roundRect">
                <a:avLst/>
              </a:prstGeom>
              <a:solidFill>
                <a:schemeClr val="bg2"/>
              </a:solidFill>
              <a:ln>
                <a:solidFill>
                  <a:schemeClr val="accent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ja-JP" altLang="en-US"/>
              </a:p>
            </p:txBody>
          </p:sp>
          <p:sp>
            <p:nvSpPr>
              <p:cNvPr id="50" name="正方形/長方形 49"/>
              <p:cNvSpPr/>
              <p:nvPr/>
            </p:nvSpPr>
            <p:spPr>
              <a:xfrm>
                <a:off x="1857356" y="3786190"/>
                <a:ext cx="285752" cy="142876"/>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ja-JP" altLang="en-US"/>
              </a:p>
            </p:txBody>
          </p:sp>
          <p:sp>
            <p:nvSpPr>
              <p:cNvPr id="51" name="正方形/長方形 50"/>
              <p:cNvSpPr/>
              <p:nvPr/>
            </p:nvSpPr>
            <p:spPr>
              <a:xfrm>
                <a:off x="1857356" y="4000504"/>
                <a:ext cx="285752" cy="142876"/>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ja-JP" altLang="en-US"/>
              </a:p>
            </p:txBody>
          </p:sp>
          <p:sp>
            <p:nvSpPr>
              <p:cNvPr id="52" name="正方形/長方形 51"/>
              <p:cNvSpPr/>
              <p:nvPr/>
            </p:nvSpPr>
            <p:spPr>
              <a:xfrm>
                <a:off x="1857356" y="4214818"/>
                <a:ext cx="285752" cy="142876"/>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ja-JP" altLang="en-US"/>
              </a:p>
            </p:txBody>
          </p:sp>
        </p:grpSp>
        <p:grpSp>
          <p:nvGrpSpPr>
            <p:cNvPr id="53" name="グループ化 52"/>
            <p:cNvGrpSpPr/>
            <p:nvPr/>
          </p:nvGrpSpPr>
          <p:grpSpPr>
            <a:xfrm>
              <a:off x="5357818" y="3857628"/>
              <a:ext cx="571504" cy="714380"/>
              <a:chOff x="1714480" y="3714752"/>
              <a:chExt cx="571504" cy="714380"/>
            </a:xfrm>
          </p:grpSpPr>
          <p:sp>
            <p:nvSpPr>
              <p:cNvPr id="54" name="角丸四角形 53"/>
              <p:cNvSpPr/>
              <p:nvPr/>
            </p:nvSpPr>
            <p:spPr>
              <a:xfrm>
                <a:off x="1714480" y="3714752"/>
                <a:ext cx="571504" cy="714380"/>
              </a:xfrm>
              <a:prstGeom prst="roundRect">
                <a:avLst/>
              </a:prstGeom>
              <a:solidFill>
                <a:schemeClr val="bg2"/>
              </a:solidFill>
              <a:ln>
                <a:solidFill>
                  <a:schemeClr val="accent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ja-JP" altLang="en-US"/>
              </a:p>
            </p:txBody>
          </p:sp>
          <p:sp>
            <p:nvSpPr>
              <p:cNvPr id="55" name="正方形/長方形 54"/>
              <p:cNvSpPr/>
              <p:nvPr/>
            </p:nvSpPr>
            <p:spPr>
              <a:xfrm>
                <a:off x="1857356" y="3786190"/>
                <a:ext cx="285752" cy="142876"/>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ja-JP" altLang="en-US"/>
              </a:p>
            </p:txBody>
          </p:sp>
          <p:sp>
            <p:nvSpPr>
              <p:cNvPr id="56" name="正方形/長方形 55"/>
              <p:cNvSpPr/>
              <p:nvPr/>
            </p:nvSpPr>
            <p:spPr>
              <a:xfrm>
                <a:off x="1857356" y="4000504"/>
                <a:ext cx="285752" cy="142876"/>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ja-JP" altLang="en-US"/>
              </a:p>
            </p:txBody>
          </p:sp>
          <p:sp>
            <p:nvSpPr>
              <p:cNvPr id="57" name="正方形/長方形 56"/>
              <p:cNvSpPr/>
              <p:nvPr/>
            </p:nvSpPr>
            <p:spPr>
              <a:xfrm>
                <a:off x="1857356" y="4214818"/>
                <a:ext cx="285752" cy="142876"/>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ja-JP" altLang="en-US"/>
              </a:p>
            </p:txBody>
          </p:sp>
        </p:grpSp>
        <p:grpSp>
          <p:nvGrpSpPr>
            <p:cNvPr id="58" name="グループ化 57"/>
            <p:cNvGrpSpPr/>
            <p:nvPr/>
          </p:nvGrpSpPr>
          <p:grpSpPr>
            <a:xfrm>
              <a:off x="6000760" y="3857628"/>
              <a:ext cx="571504" cy="714380"/>
              <a:chOff x="1714480" y="3714752"/>
              <a:chExt cx="571504" cy="714380"/>
            </a:xfrm>
          </p:grpSpPr>
          <p:sp>
            <p:nvSpPr>
              <p:cNvPr id="59" name="角丸四角形 58"/>
              <p:cNvSpPr/>
              <p:nvPr/>
            </p:nvSpPr>
            <p:spPr>
              <a:xfrm>
                <a:off x="1714480" y="3714752"/>
                <a:ext cx="571504" cy="714380"/>
              </a:xfrm>
              <a:prstGeom prst="roundRect">
                <a:avLst/>
              </a:prstGeom>
              <a:solidFill>
                <a:schemeClr val="bg2"/>
              </a:solidFill>
              <a:ln>
                <a:solidFill>
                  <a:schemeClr val="accent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ja-JP" altLang="en-US"/>
              </a:p>
            </p:txBody>
          </p:sp>
          <p:sp>
            <p:nvSpPr>
              <p:cNvPr id="60" name="正方形/長方形 59"/>
              <p:cNvSpPr/>
              <p:nvPr/>
            </p:nvSpPr>
            <p:spPr>
              <a:xfrm>
                <a:off x="1857356" y="3786190"/>
                <a:ext cx="285752" cy="142876"/>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ja-JP" altLang="en-US"/>
              </a:p>
            </p:txBody>
          </p:sp>
          <p:sp>
            <p:nvSpPr>
              <p:cNvPr id="61" name="正方形/長方形 60"/>
              <p:cNvSpPr/>
              <p:nvPr/>
            </p:nvSpPr>
            <p:spPr>
              <a:xfrm>
                <a:off x="1857356" y="4000504"/>
                <a:ext cx="285752" cy="142876"/>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ja-JP" altLang="en-US"/>
              </a:p>
            </p:txBody>
          </p:sp>
          <p:sp>
            <p:nvSpPr>
              <p:cNvPr id="62" name="正方形/長方形 61"/>
              <p:cNvSpPr/>
              <p:nvPr/>
            </p:nvSpPr>
            <p:spPr>
              <a:xfrm>
                <a:off x="1857356" y="4214818"/>
                <a:ext cx="285752" cy="142876"/>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ja-JP" altLang="en-US"/>
              </a:p>
            </p:txBody>
          </p:sp>
        </p:grpSp>
        <p:grpSp>
          <p:nvGrpSpPr>
            <p:cNvPr id="63" name="グループ化 62"/>
            <p:cNvGrpSpPr/>
            <p:nvPr/>
          </p:nvGrpSpPr>
          <p:grpSpPr>
            <a:xfrm>
              <a:off x="6643702" y="3857628"/>
              <a:ext cx="571504" cy="714380"/>
              <a:chOff x="1714480" y="3714752"/>
              <a:chExt cx="571504" cy="714380"/>
            </a:xfrm>
          </p:grpSpPr>
          <p:sp>
            <p:nvSpPr>
              <p:cNvPr id="64" name="角丸四角形 63"/>
              <p:cNvSpPr/>
              <p:nvPr/>
            </p:nvSpPr>
            <p:spPr>
              <a:xfrm>
                <a:off x="1714480" y="3714752"/>
                <a:ext cx="571504" cy="714380"/>
              </a:xfrm>
              <a:prstGeom prst="roundRect">
                <a:avLst/>
              </a:prstGeom>
              <a:solidFill>
                <a:schemeClr val="bg2"/>
              </a:solidFill>
              <a:ln>
                <a:solidFill>
                  <a:schemeClr val="accent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ja-JP" altLang="en-US"/>
              </a:p>
            </p:txBody>
          </p:sp>
          <p:sp>
            <p:nvSpPr>
              <p:cNvPr id="65" name="正方形/長方形 64"/>
              <p:cNvSpPr/>
              <p:nvPr/>
            </p:nvSpPr>
            <p:spPr>
              <a:xfrm>
                <a:off x="1857356" y="3786190"/>
                <a:ext cx="285752" cy="142876"/>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ja-JP" altLang="en-US"/>
              </a:p>
            </p:txBody>
          </p:sp>
          <p:sp>
            <p:nvSpPr>
              <p:cNvPr id="66" name="正方形/長方形 65"/>
              <p:cNvSpPr/>
              <p:nvPr/>
            </p:nvSpPr>
            <p:spPr>
              <a:xfrm>
                <a:off x="1857356" y="4000504"/>
                <a:ext cx="285752" cy="142876"/>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ja-JP" altLang="en-US"/>
              </a:p>
            </p:txBody>
          </p:sp>
          <p:sp>
            <p:nvSpPr>
              <p:cNvPr id="67" name="正方形/長方形 66"/>
              <p:cNvSpPr/>
              <p:nvPr/>
            </p:nvSpPr>
            <p:spPr>
              <a:xfrm>
                <a:off x="1857356" y="4214818"/>
                <a:ext cx="285752" cy="142876"/>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ja-JP" altLang="en-US"/>
              </a:p>
            </p:txBody>
          </p:sp>
        </p:grpSp>
      </p:grpSp>
      <p:cxnSp>
        <p:nvCxnSpPr>
          <p:cNvPr id="70" name="直線矢印コネクタ 69"/>
          <p:cNvCxnSpPr>
            <a:stCxn id="4" idx="2"/>
            <a:endCxn id="6" idx="0"/>
          </p:cNvCxnSpPr>
          <p:nvPr/>
        </p:nvCxnSpPr>
        <p:spPr>
          <a:xfrm rot="5400000">
            <a:off x="3071802" y="1643050"/>
            <a:ext cx="357190" cy="2500330"/>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72" name="直線矢印コネクタ 71"/>
          <p:cNvCxnSpPr>
            <a:stCxn id="4" idx="2"/>
            <a:endCxn id="7" idx="0"/>
          </p:cNvCxnSpPr>
          <p:nvPr/>
        </p:nvCxnSpPr>
        <p:spPr>
          <a:xfrm rot="5400000">
            <a:off x="3393273" y="1964521"/>
            <a:ext cx="357190" cy="1857388"/>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74" name="直線矢印コネクタ 73"/>
          <p:cNvCxnSpPr>
            <a:stCxn id="4" idx="2"/>
            <a:endCxn id="8" idx="0"/>
          </p:cNvCxnSpPr>
          <p:nvPr/>
        </p:nvCxnSpPr>
        <p:spPr>
          <a:xfrm rot="5400000">
            <a:off x="3821901" y="2393149"/>
            <a:ext cx="357190" cy="1000132"/>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76" name="直線矢印コネクタ 75"/>
          <p:cNvCxnSpPr>
            <a:stCxn id="4" idx="2"/>
            <a:endCxn id="9" idx="0"/>
          </p:cNvCxnSpPr>
          <p:nvPr/>
        </p:nvCxnSpPr>
        <p:spPr>
          <a:xfrm rot="5400000">
            <a:off x="4143372" y="2714620"/>
            <a:ext cx="357190" cy="357190"/>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78" name="直線矢印コネクタ 77"/>
          <p:cNvCxnSpPr>
            <a:stCxn id="4" idx="2"/>
            <a:endCxn id="10" idx="0"/>
          </p:cNvCxnSpPr>
          <p:nvPr/>
        </p:nvCxnSpPr>
        <p:spPr>
          <a:xfrm rot="16200000" flipH="1">
            <a:off x="4464843" y="2750339"/>
            <a:ext cx="357190" cy="285752"/>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92" name="直線矢印コネクタ 91"/>
          <p:cNvCxnSpPr>
            <a:stCxn id="4" idx="2"/>
            <a:endCxn id="11" idx="0"/>
          </p:cNvCxnSpPr>
          <p:nvPr/>
        </p:nvCxnSpPr>
        <p:spPr>
          <a:xfrm rot="16200000" flipH="1">
            <a:off x="4893471" y="2321711"/>
            <a:ext cx="357190" cy="1143008"/>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94" name="直線矢印コネクタ 93"/>
          <p:cNvCxnSpPr>
            <a:stCxn id="4" idx="2"/>
            <a:endCxn id="12" idx="0"/>
          </p:cNvCxnSpPr>
          <p:nvPr/>
        </p:nvCxnSpPr>
        <p:spPr>
          <a:xfrm rot="16200000" flipH="1">
            <a:off x="5214942" y="2000240"/>
            <a:ext cx="357190" cy="1785950"/>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96" name="直線矢印コネクタ 95"/>
          <p:cNvCxnSpPr>
            <a:stCxn id="4" idx="2"/>
            <a:endCxn id="13" idx="0"/>
          </p:cNvCxnSpPr>
          <p:nvPr/>
        </p:nvCxnSpPr>
        <p:spPr>
          <a:xfrm rot="16200000" flipH="1">
            <a:off x="5536413" y="1678769"/>
            <a:ext cx="357190" cy="2428892"/>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98" name="直線矢印コネクタ 97"/>
          <p:cNvCxnSpPr>
            <a:stCxn id="6" idx="2"/>
            <a:endCxn id="20" idx="0"/>
          </p:cNvCxnSpPr>
          <p:nvPr/>
        </p:nvCxnSpPr>
        <p:spPr>
          <a:xfrm rot="5400000">
            <a:off x="1678761" y="3750471"/>
            <a:ext cx="642942" cy="1588"/>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100" name="直線矢印コネクタ 99"/>
          <p:cNvCxnSpPr>
            <a:stCxn id="7" idx="2"/>
            <a:endCxn id="34" idx="0"/>
          </p:cNvCxnSpPr>
          <p:nvPr/>
        </p:nvCxnSpPr>
        <p:spPr>
          <a:xfrm rot="5400000">
            <a:off x="2321703" y="3750471"/>
            <a:ext cx="642942" cy="1588"/>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102" name="直線矢印コネクタ 101"/>
          <p:cNvCxnSpPr>
            <a:stCxn id="8" idx="2"/>
            <a:endCxn id="39" idx="0"/>
          </p:cNvCxnSpPr>
          <p:nvPr/>
        </p:nvCxnSpPr>
        <p:spPr>
          <a:xfrm rot="5400000">
            <a:off x="3178959" y="3750471"/>
            <a:ext cx="642942" cy="1588"/>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104" name="直線矢印コネクタ 103"/>
          <p:cNvCxnSpPr>
            <a:stCxn id="9" idx="2"/>
            <a:endCxn id="44" idx="0"/>
          </p:cNvCxnSpPr>
          <p:nvPr/>
        </p:nvCxnSpPr>
        <p:spPr>
          <a:xfrm rot="5400000">
            <a:off x="3821901" y="3750471"/>
            <a:ext cx="642942" cy="1588"/>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106" name="直線矢印コネクタ 105"/>
          <p:cNvCxnSpPr>
            <a:stCxn id="10" idx="2"/>
            <a:endCxn id="49" idx="0"/>
          </p:cNvCxnSpPr>
          <p:nvPr/>
        </p:nvCxnSpPr>
        <p:spPr>
          <a:xfrm rot="5400000">
            <a:off x="4464843" y="3750471"/>
            <a:ext cx="642942" cy="1588"/>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108" name="直線矢印コネクタ 107"/>
          <p:cNvCxnSpPr>
            <a:stCxn id="11" idx="2"/>
            <a:endCxn id="54" idx="0"/>
          </p:cNvCxnSpPr>
          <p:nvPr/>
        </p:nvCxnSpPr>
        <p:spPr>
          <a:xfrm rot="5400000">
            <a:off x="5322099" y="3750471"/>
            <a:ext cx="642942" cy="1588"/>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110" name="直線矢印コネクタ 109"/>
          <p:cNvCxnSpPr>
            <a:stCxn id="12" idx="2"/>
            <a:endCxn id="59" idx="0"/>
          </p:cNvCxnSpPr>
          <p:nvPr/>
        </p:nvCxnSpPr>
        <p:spPr>
          <a:xfrm rot="5400000">
            <a:off x="5965041" y="3750471"/>
            <a:ext cx="642942" cy="1588"/>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112" name="直線矢印コネクタ 111"/>
          <p:cNvCxnSpPr>
            <a:stCxn id="13" idx="2"/>
            <a:endCxn id="64" idx="0"/>
          </p:cNvCxnSpPr>
          <p:nvPr/>
        </p:nvCxnSpPr>
        <p:spPr>
          <a:xfrm rot="5400000">
            <a:off x="6607983" y="3750471"/>
            <a:ext cx="642942" cy="1588"/>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114" name="直線矢印コネクタ 113"/>
          <p:cNvCxnSpPr>
            <a:stCxn id="28" idx="2"/>
          </p:cNvCxnSpPr>
          <p:nvPr/>
        </p:nvCxnSpPr>
        <p:spPr>
          <a:xfrm rot="5400000">
            <a:off x="4286248" y="5143512"/>
            <a:ext cx="428628" cy="1588"/>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sp>
        <p:nvSpPr>
          <p:cNvPr id="116" name="正方形/長方形 115"/>
          <p:cNvSpPr/>
          <p:nvPr/>
        </p:nvSpPr>
        <p:spPr>
          <a:xfrm>
            <a:off x="714348" y="3071810"/>
            <a:ext cx="642942" cy="357190"/>
          </a:xfrm>
          <a:prstGeom prst="rect">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kumimoji="1" lang="en-US" altLang="ja-JP" dirty="0" smtClean="0"/>
              <a:t>1</a:t>
            </a:r>
            <a:r>
              <a:rPr kumimoji="1" lang="ja-JP" altLang="en-US" dirty="0" smtClean="0"/>
              <a:t>回</a:t>
            </a:r>
            <a:endParaRPr kumimoji="1" lang="ja-JP" altLang="en-US" dirty="0"/>
          </a:p>
        </p:txBody>
      </p:sp>
      <p:sp>
        <p:nvSpPr>
          <p:cNvPr id="117" name="正方形/長方形 116"/>
          <p:cNvSpPr/>
          <p:nvPr/>
        </p:nvSpPr>
        <p:spPr>
          <a:xfrm>
            <a:off x="714348" y="4286256"/>
            <a:ext cx="642942" cy="357190"/>
          </a:xfrm>
          <a:prstGeom prst="rect">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ja-JP" dirty="0"/>
              <a:t>2</a:t>
            </a:r>
            <a:r>
              <a:rPr kumimoji="1" lang="ja-JP" altLang="en-US" dirty="0" smtClean="0"/>
              <a:t>回</a:t>
            </a:r>
            <a:endParaRPr kumimoji="1" lang="ja-JP" altLang="en-US" dirty="0"/>
          </a:p>
        </p:txBody>
      </p:sp>
      <p:sp>
        <p:nvSpPr>
          <p:cNvPr id="118" name="正方形/長方形 117"/>
          <p:cNvSpPr/>
          <p:nvPr/>
        </p:nvSpPr>
        <p:spPr>
          <a:xfrm>
            <a:off x="714348" y="2357430"/>
            <a:ext cx="642942" cy="357190"/>
          </a:xfrm>
          <a:prstGeom prst="rect">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kumimoji="1" lang="en-US" altLang="ja-JP" dirty="0" smtClean="0"/>
              <a:t>0</a:t>
            </a:r>
            <a:r>
              <a:rPr kumimoji="1" lang="ja-JP" altLang="en-US" dirty="0" smtClean="0"/>
              <a:t>回</a:t>
            </a:r>
            <a:endParaRPr kumimoji="1" lang="ja-JP" altLang="en-US" dirty="0"/>
          </a:p>
        </p:txBody>
      </p:sp>
      <p:sp>
        <p:nvSpPr>
          <p:cNvPr id="119" name="テキスト ボックス 118"/>
          <p:cNvSpPr txBox="1"/>
          <p:nvPr/>
        </p:nvSpPr>
        <p:spPr>
          <a:xfrm>
            <a:off x="785786" y="5429264"/>
            <a:ext cx="2882520" cy="369332"/>
          </a:xfrm>
          <a:prstGeom prst="rect">
            <a:avLst/>
          </a:prstGeom>
          <a:noFill/>
        </p:spPr>
        <p:txBody>
          <a:bodyPr wrap="none" rtlCol="0">
            <a:spAutoFit/>
          </a:bodyPr>
          <a:lstStyle/>
          <a:p>
            <a:r>
              <a:rPr kumimoji="1" lang="en-US" altLang="ja-JP" dirty="0" smtClean="0"/>
              <a:t>※</a:t>
            </a:r>
            <a:r>
              <a:rPr kumimoji="1" lang="ja-JP" altLang="en-US" dirty="0" smtClean="0"/>
              <a:t>一度到達した状態は除外</a:t>
            </a:r>
            <a:endParaRPr kumimoji="1" lang="ja-JP" altLang="en-US" dirty="0"/>
          </a:p>
        </p:txBody>
      </p:sp>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タイトル 1"/>
          <p:cNvSpPr>
            <a:spLocks noGrp="1"/>
          </p:cNvSpPr>
          <p:nvPr>
            <p:ph type="title"/>
          </p:nvPr>
        </p:nvSpPr>
        <p:spPr/>
        <p:txBody>
          <a:bodyPr/>
          <a:lstStyle/>
          <a:p>
            <a:r>
              <a:rPr kumimoji="1" lang="ja-JP" altLang="en-US" dirty="0" smtClean="0"/>
              <a:t>単純な解法 </a:t>
            </a:r>
            <a:r>
              <a:rPr kumimoji="1" lang="en-US" altLang="ja-JP" dirty="0" smtClean="0"/>
              <a:t>(2)</a:t>
            </a:r>
            <a:endParaRPr kumimoji="1" lang="ja-JP" altLang="en-US" dirty="0"/>
          </a:p>
        </p:txBody>
      </p:sp>
      <p:sp>
        <p:nvSpPr>
          <p:cNvPr id="3" name="コンテンツ プレースホルダ 2"/>
          <p:cNvSpPr>
            <a:spLocks noGrp="1"/>
          </p:cNvSpPr>
          <p:nvPr>
            <p:ph idx="1"/>
          </p:nvPr>
        </p:nvSpPr>
        <p:spPr/>
        <p:txBody>
          <a:bodyPr/>
          <a:lstStyle/>
          <a:p>
            <a:r>
              <a:rPr kumimoji="1" lang="ja-JP" altLang="en-US" dirty="0" smtClean="0"/>
              <a:t>最悪の場合は、可能な状態をすべて数え上げることになる</a:t>
            </a:r>
            <a:endParaRPr kumimoji="1" lang="en-US" altLang="ja-JP" dirty="0" smtClean="0"/>
          </a:p>
          <a:p>
            <a:pPr lvl="1"/>
            <a:r>
              <a:rPr lang="ja-JP" altLang="en-US" dirty="0" smtClean="0"/>
              <a:t>全状態数</a:t>
            </a:r>
            <a:r>
              <a:rPr lang="en-US" altLang="ja-JP" dirty="0" smtClean="0"/>
              <a:t>: 10^k (&lt;=</a:t>
            </a:r>
            <a:r>
              <a:rPr lang="ja-JP" altLang="en-US" dirty="0" smtClean="0"/>
              <a:t> </a:t>
            </a:r>
            <a:r>
              <a:rPr lang="en-US" altLang="ja-JP" dirty="0" smtClean="0"/>
              <a:t>10^10)</a:t>
            </a:r>
          </a:p>
          <a:p>
            <a:pPr lvl="1"/>
            <a:r>
              <a:rPr kumimoji="1" lang="ja-JP" altLang="en-US" dirty="0" smtClean="0"/>
              <a:t>ちょっと多すぎる</a:t>
            </a:r>
            <a:r>
              <a:rPr kumimoji="1" lang="en-US" altLang="ja-JP" dirty="0" smtClean="0"/>
              <a:t>…</a:t>
            </a:r>
            <a:r>
              <a:rPr lang="en-US" altLang="ja-JP" dirty="0" smtClean="0"/>
              <a:t>…</a:t>
            </a:r>
          </a:p>
          <a:p>
            <a:r>
              <a:rPr kumimoji="1" lang="ja-JP" altLang="en-US" dirty="0"/>
              <a:t>このままだ</a:t>
            </a:r>
            <a:r>
              <a:rPr kumimoji="1" lang="ja-JP" altLang="en-US" dirty="0" smtClean="0"/>
              <a:t>と</a:t>
            </a:r>
            <a:r>
              <a:rPr lang="en-US" altLang="ja-JP" dirty="0"/>
              <a:t>M</a:t>
            </a:r>
            <a:r>
              <a:rPr kumimoji="1" lang="en-US" altLang="ja-JP" dirty="0" smtClean="0"/>
              <a:t>LE</a:t>
            </a:r>
            <a:r>
              <a:rPr kumimoji="1" lang="ja-JP" altLang="en-US" dirty="0" smtClean="0"/>
              <a:t>あるいは</a:t>
            </a:r>
            <a:r>
              <a:rPr kumimoji="1" lang="en-US" altLang="ja-JP" dirty="0" smtClean="0"/>
              <a:t>TLE</a:t>
            </a:r>
            <a:endParaRPr kumimoji="1" lang="ja-JP" altLang="en-US" dirty="0"/>
          </a:p>
        </p:txBody>
      </p:sp>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タイトル 1"/>
          <p:cNvSpPr>
            <a:spLocks noGrp="1"/>
          </p:cNvSpPr>
          <p:nvPr>
            <p:ph type="title"/>
          </p:nvPr>
        </p:nvSpPr>
        <p:spPr/>
        <p:txBody>
          <a:bodyPr/>
          <a:lstStyle/>
          <a:p>
            <a:r>
              <a:rPr kumimoji="1" lang="en-US" altLang="ja-JP" dirty="0" smtClean="0"/>
              <a:t>Key Insight (1)</a:t>
            </a:r>
            <a:endParaRPr kumimoji="1" lang="ja-JP" altLang="en-US" dirty="0"/>
          </a:p>
        </p:txBody>
      </p:sp>
      <p:sp>
        <p:nvSpPr>
          <p:cNvPr id="3" name="コンテンツ プレースホルダ 2"/>
          <p:cNvSpPr>
            <a:spLocks noGrp="1"/>
          </p:cNvSpPr>
          <p:nvPr>
            <p:ph idx="1"/>
          </p:nvPr>
        </p:nvSpPr>
        <p:spPr>
          <a:xfrm>
            <a:off x="457200" y="1600201"/>
            <a:ext cx="8229600" cy="1971676"/>
          </a:xfrm>
        </p:spPr>
        <p:txBody>
          <a:bodyPr/>
          <a:lstStyle/>
          <a:p>
            <a:r>
              <a:rPr lang="ja-JP" altLang="en-US" dirty="0" smtClean="0"/>
              <a:t>現在の</a:t>
            </a:r>
            <a:r>
              <a:rPr lang="en-US" altLang="ja-JP" dirty="0" err="1" smtClean="0"/>
              <a:t>i</a:t>
            </a:r>
            <a:r>
              <a:rPr lang="ja-JP" altLang="en-US" dirty="0" smtClean="0"/>
              <a:t>個目のダイアルの数を </a:t>
            </a:r>
            <a:r>
              <a:rPr lang="en-US" altLang="ja-JP" dirty="0" smtClean="0"/>
              <a:t>D[</a:t>
            </a:r>
            <a:r>
              <a:rPr lang="en-US" altLang="ja-JP" dirty="0" err="1" smtClean="0"/>
              <a:t>i</a:t>
            </a:r>
            <a:r>
              <a:rPr lang="en-US" altLang="ja-JP" dirty="0" smtClean="0"/>
              <a:t>]</a:t>
            </a:r>
            <a:r>
              <a:rPr lang="ja-JP" altLang="en-US" dirty="0"/>
              <a:t> </a:t>
            </a:r>
            <a:r>
              <a:rPr lang="ja-JP" altLang="en-US" dirty="0" smtClean="0"/>
              <a:t>と書く</a:t>
            </a:r>
            <a:endParaRPr lang="en-US" altLang="ja-JP" dirty="0" smtClean="0"/>
          </a:p>
          <a:p>
            <a:r>
              <a:rPr lang="ja-JP" altLang="en-US" dirty="0"/>
              <a:t>目的</a:t>
            </a:r>
            <a:r>
              <a:rPr lang="ja-JP" altLang="en-US" dirty="0" smtClean="0"/>
              <a:t>状態を同様に </a:t>
            </a:r>
            <a:r>
              <a:rPr lang="en-US" altLang="ja-JP" dirty="0" smtClean="0"/>
              <a:t>G[</a:t>
            </a:r>
            <a:r>
              <a:rPr lang="en-US" altLang="ja-JP" dirty="0" err="1" smtClean="0"/>
              <a:t>i</a:t>
            </a:r>
            <a:r>
              <a:rPr lang="en-US" altLang="ja-JP" dirty="0" smtClean="0"/>
              <a:t>] </a:t>
            </a:r>
            <a:r>
              <a:rPr lang="ja-JP" altLang="en-US" dirty="0" smtClean="0"/>
              <a:t>と書く</a:t>
            </a:r>
            <a:endParaRPr lang="en-US" altLang="ja-JP" dirty="0" smtClean="0"/>
          </a:p>
          <a:p>
            <a:r>
              <a:rPr lang="ja-JP" altLang="en-US" dirty="0" smtClean="0"/>
              <a:t>端</a:t>
            </a:r>
            <a:r>
              <a:rPr lang="ja-JP" altLang="en-US" dirty="0"/>
              <a:t>に</a:t>
            </a:r>
            <a:r>
              <a:rPr lang="ja-JP" altLang="en-US" dirty="0" smtClean="0"/>
              <a:t>あるダイアルの表示数 </a:t>
            </a:r>
            <a:r>
              <a:rPr lang="en-US" altLang="ja-JP" dirty="0" smtClean="0"/>
              <a:t>D[0] </a:t>
            </a:r>
            <a:r>
              <a:rPr lang="ja-JP" altLang="en-US" dirty="0" smtClean="0"/>
              <a:t>に注目</a:t>
            </a:r>
            <a:endParaRPr lang="en-US" altLang="ja-JP" dirty="0" smtClean="0"/>
          </a:p>
        </p:txBody>
      </p:sp>
      <p:sp>
        <p:nvSpPr>
          <p:cNvPr id="4" name="正方形/長方形 3"/>
          <p:cNvSpPr/>
          <p:nvPr/>
        </p:nvSpPr>
        <p:spPr>
          <a:xfrm>
            <a:off x="3857620" y="4000504"/>
            <a:ext cx="928694" cy="35719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kumimoji="1" lang="en-US" altLang="ja-JP" b="1" dirty="0" smtClean="0">
                <a:solidFill>
                  <a:schemeClr val="bg1"/>
                </a:solidFill>
              </a:rPr>
              <a:t>012345</a:t>
            </a:r>
            <a:endParaRPr kumimoji="1" lang="ja-JP" altLang="en-US" b="1" dirty="0">
              <a:solidFill>
                <a:schemeClr val="bg1"/>
              </a:solidFill>
            </a:endParaRPr>
          </a:p>
        </p:txBody>
      </p:sp>
      <p:sp>
        <p:nvSpPr>
          <p:cNvPr id="5" name="正方形/長方形 4"/>
          <p:cNvSpPr/>
          <p:nvPr/>
        </p:nvSpPr>
        <p:spPr>
          <a:xfrm>
            <a:off x="3857620" y="4643446"/>
            <a:ext cx="928694" cy="357190"/>
          </a:xfrm>
          <a:prstGeom prst="rect">
            <a:avLst/>
          </a:prstGeom>
          <a:solidFill>
            <a:schemeClr val="accent4"/>
          </a:solidFill>
          <a:ln>
            <a:solidFill>
              <a:schemeClr val="accent4">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kumimoji="1" lang="en-US" altLang="ja-JP" b="1" dirty="0" smtClean="0">
                <a:solidFill>
                  <a:schemeClr val="bg1"/>
                </a:solidFill>
              </a:rPr>
              <a:t>987654</a:t>
            </a:r>
            <a:endParaRPr kumimoji="1" lang="ja-JP" altLang="en-US" b="1" dirty="0">
              <a:solidFill>
                <a:schemeClr val="bg1"/>
              </a:solidFill>
            </a:endParaRPr>
          </a:p>
        </p:txBody>
      </p:sp>
      <p:sp>
        <p:nvSpPr>
          <p:cNvPr id="6" name="正方形/長方形 5"/>
          <p:cNvSpPr/>
          <p:nvPr/>
        </p:nvSpPr>
        <p:spPr>
          <a:xfrm>
            <a:off x="4857752" y="4000504"/>
            <a:ext cx="1428760" cy="35719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kumimoji="1" lang="en-US" altLang="ja-JP" b="1" dirty="0" smtClean="0">
                <a:solidFill>
                  <a:schemeClr val="tx1"/>
                </a:solidFill>
              </a:rPr>
              <a:t>= D[0...(k-1)]</a:t>
            </a:r>
            <a:endParaRPr kumimoji="1" lang="ja-JP" altLang="en-US" b="1" dirty="0">
              <a:solidFill>
                <a:schemeClr val="tx1"/>
              </a:solidFill>
            </a:endParaRPr>
          </a:p>
        </p:txBody>
      </p:sp>
      <p:sp>
        <p:nvSpPr>
          <p:cNvPr id="7" name="正方形/長方形 6"/>
          <p:cNvSpPr/>
          <p:nvPr/>
        </p:nvSpPr>
        <p:spPr>
          <a:xfrm>
            <a:off x="4857752" y="4643446"/>
            <a:ext cx="1428760" cy="35719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kumimoji="1" lang="en-US" altLang="ja-JP" b="1" dirty="0" smtClean="0">
                <a:solidFill>
                  <a:schemeClr val="tx1"/>
                </a:solidFill>
              </a:rPr>
              <a:t>= G[0...(k-1)]</a:t>
            </a:r>
            <a:endParaRPr kumimoji="1" lang="ja-JP" altLang="en-US" b="1" dirty="0">
              <a:solidFill>
                <a:schemeClr val="tx1"/>
              </a:solidFill>
            </a:endParaRPr>
          </a:p>
        </p:txBody>
      </p:sp>
      <p:sp>
        <p:nvSpPr>
          <p:cNvPr id="8" name="正方形/長方形 7"/>
          <p:cNvSpPr/>
          <p:nvPr/>
        </p:nvSpPr>
        <p:spPr>
          <a:xfrm>
            <a:off x="2285984" y="4000504"/>
            <a:ext cx="1500198" cy="35719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kumimoji="1" lang="ja-JP" altLang="en-US" dirty="0" smtClean="0">
                <a:solidFill>
                  <a:schemeClr val="tx1"/>
                </a:solidFill>
              </a:rPr>
              <a:t>現在の状態</a:t>
            </a:r>
            <a:endParaRPr kumimoji="1" lang="ja-JP" altLang="en-US" dirty="0">
              <a:solidFill>
                <a:schemeClr val="tx1"/>
              </a:solidFill>
            </a:endParaRPr>
          </a:p>
        </p:txBody>
      </p:sp>
      <p:sp>
        <p:nvSpPr>
          <p:cNvPr id="9" name="正方形/長方形 8"/>
          <p:cNvSpPr/>
          <p:nvPr/>
        </p:nvSpPr>
        <p:spPr>
          <a:xfrm>
            <a:off x="2285984" y="4643446"/>
            <a:ext cx="1500198" cy="35719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kumimoji="1" lang="ja-JP" altLang="en-US" dirty="0" smtClean="0">
                <a:solidFill>
                  <a:schemeClr val="tx1"/>
                </a:solidFill>
              </a:rPr>
              <a:t>目的状態</a:t>
            </a:r>
            <a:endParaRPr kumimoji="1" lang="ja-JP" altLang="en-US" dirty="0">
              <a:solidFill>
                <a:schemeClr val="tx1"/>
              </a:solidFill>
            </a:endParaRPr>
          </a:p>
        </p:txBody>
      </p:sp>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タイトル 1"/>
          <p:cNvSpPr>
            <a:spLocks noGrp="1"/>
          </p:cNvSpPr>
          <p:nvPr>
            <p:ph type="title"/>
          </p:nvPr>
        </p:nvSpPr>
        <p:spPr/>
        <p:txBody>
          <a:bodyPr/>
          <a:lstStyle/>
          <a:p>
            <a:r>
              <a:rPr kumimoji="1" lang="en-US" altLang="ja-JP" dirty="0" smtClean="0"/>
              <a:t>Key Insight (2)</a:t>
            </a:r>
            <a:endParaRPr kumimoji="1" lang="ja-JP" altLang="en-US" dirty="0"/>
          </a:p>
        </p:txBody>
      </p:sp>
      <p:sp>
        <p:nvSpPr>
          <p:cNvPr id="3" name="コンテンツ プレースホルダ 2"/>
          <p:cNvSpPr>
            <a:spLocks noGrp="1"/>
          </p:cNvSpPr>
          <p:nvPr>
            <p:ph idx="1"/>
          </p:nvPr>
        </p:nvSpPr>
        <p:spPr/>
        <p:txBody>
          <a:bodyPr/>
          <a:lstStyle/>
          <a:p>
            <a:r>
              <a:rPr lang="en-US" altLang="ja-JP" dirty="0" smtClean="0"/>
              <a:t>D[0] != G[0] </a:t>
            </a:r>
            <a:r>
              <a:rPr lang="ja-JP" altLang="en-US" dirty="0" smtClean="0"/>
              <a:t>の場合</a:t>
            </a:r>
            <a:endParaRPr lang="en-US" altLang="ja-JP" dirty="0" smtClean="0"/>
          </a:p>
          <a:p>
            <a:pPr lvl="1"/>
            <a:r>
              <a:rPr lang="en-US" altLang="ja-JP" dirty="0" smtClean="0"/>
              <a:t>D[0] </a:t>
            </a:r>
            <a:r>
              <a:rPr lang="ja-JP" altLang="en-US" dirty="0"/>
              <a:t>を</a:t>
            </a:r>
            <a:r>
              <a:rPr lang="en-US" altLang="ja-JP" b="1" dirty="0" smtClean="0">
                <a:solidFill>
                  <a:schemeClr val="tx2"/>
                </a:solidFill>
              </a:rPr>
              <a:t>1</a:t>
            </a:r>
            <a:r>
              <a:rPr lang="ja-JP" altLang="en-US" b="1" dirty="0" smtClean="0">
                <a:solidFill>
                  <a:schemeClr val="tx2"/>
                </a:solidFill>
              </a:rPr>
              <a:t>回だけ</a:t>
            </a:r>
            <a:r>
              <a:rPr lang="ja-JP" altLang="en-US" dirty="0" smtClean="0"/>
              <a:t>回転させるとしても一般性を損なわない</a:t>
            </a:r>
            <a:endParaRPr lang="en-US" altLang="ja-JP" dirty="0" smtClean="0"/>
          </a:p>
          <a:p>
            <a:pPr lvl="2"/>
            <a:r>
              <a:rPr lang="en-US" altLang="ja-JP" dirty="0" smtClean="0"/>
              <a:t>D[0] </a:t>
            </a:r>
            <a:r>
              <a:rPr lang="ja-JP" altLang="en-US" dirty="0" smtClean="0"/>
              <a:t>を</a:t>
            </a:r>
            <a:r>
              <a:rPr lang="en-US" altLang="ja-JP" dirty="0" smtClean="0"/>
              <a:t>2</a:t>
            </a:r>
            <a:r>
              <a:rPr lang="ja-JP" altLang="en-US" dirty="0" smtClean="0"/>
              <a:t>回だけ回転させて最低手数で目的状態に至る手順が存在したとする</a:t>
            </a:r>
            <a:endParaRPr lang="en-US" altLang="ja-JP" dirty="0" smtClean="0"/>
          </a:p>
          <a:p>
            <a:pPr lvl="3"/>
            <a:r>
              <a:rPr lang="en-US" altLang="ja-JP" b="1" dirty="0" smtClean="0">
                <a:solidFill>
                  <a:schemeClr val="tx2"/>
                </a:solidFill>
              </a:rPr>
              <a:t>D[0...p] </a:t>
            </a:r>
            <a:r>
              <a:rPr lang="ja-JP" altLang="en-US" b="1" dirty="0" smtClean="0">
                <a:solidFill>
                  <a:schemeClr val="tx2"/>
                </a:solidFill>
              </a:rPr>
              <a:t>を </a:t>
            </a:r>
            <a:r>
              <a:rPr lang="en-US" altLang="ja-JP" b="1" dirty="0" smtClean="0">
                <a:solidFill>
                  <a:schemeClr val="tx2"/>
                </a:solidFill>
              </a:rPr>
              <a:t>t </a:t>
            </a:r>
            <a:r>
              <a:rPr lang="ja-JP" altLang="en-US" b="1" dirty="0" smtClean="0">
                <a:solidFill>
                  <a:schemeClr val="tx2"/>
                </a:solidFill>
              </a:rPr>
              <a:t>桁回す</a:t>
            </a:r>
            <a:r>
              <a:rPr lang="en-US" altLang="ja-JP" dirty="0"/>
              <a:t> </a:t>
            </a:r>
            <a:r>
              <a:rPr lang="en-US" altLang="ja-JP" dirty="0" smtClean="0"/>
              <a:t>+ </a:t>
            </a:r>
            <a:r>
              <a:rPr lang="en-US" altLang="ja-JP" b="1" dirty="0" smtClean="0">
                <a:solidFill>
                  <a:schemeClr val="tx2"/>
                </a:solidFill>
              </a:rPr>
              <a:t>D[0...q] </a:t>
            </a:r>
            <a:r>
              <a:rPr lang="ja-JP" altLang="en-US" b="1" dirty="0" smtClean="0">
                <a:solidFill>
                  <a:schemeClr val="tx2"/>
                </a:solidFill>
              </a:rPr>
              <a:t>を </a:t>
            </a:r>
            <a:r>
              <a:rPr lang="en-US" altLang="ja-JP" b="1" dirty="0" smtClean="0">
                <a:solidFill>
                  <a:schemeClr val="tx2"/>
                </a:solidFill>
              </a:rPr>
              <a:t>s </a:t>
            </a:r>
            <a:r>
              <a:rPr lang="ja-JP" altLang="en-US" b="1" dirty="0" smtClean="0">
                <a:solidFill>
                  <a:schemeClr val="tx2"/>
                </a:solidFill>
              </a:rPr>
              <a:t>桁回す</a:t>
            </a:r>
            <a:r>
              <a:rPr lang="en-US" altLang="ja-JP" dirty="0" smtClean="0"/>
              <a:t/>
            </a:r>
            <a:br>
              <a:rPr lang="en-US" altLang="ja-JP" dirty="0" smtClean="0"/>
            </a:br>
            <a:r>
              <a:rPr lang="ja-JP" altLang="en-US" dirty="0" smtClean="0"/>
              <a:t>（ただし </a:t>
            </a:r>
            <a:r>
              <a:rPr lang="en-US" altLang="ja-JP" dirty="0" smtClean="0"/>
              <a:t>p &lt;= q</a:t>
            </a:r>
            <a:r>
              <a:rPr lang="ja-JP" altLang="en-US" dirty="0" smtClean="0"/>
              <a:t>）</a:t>
            </a:r>
            <a:endParaRPr lang="en-US" altLang="ja-JP" dirty="0" smtClean="0"/>
          </a:p>
          <a:p>
            <a:pPr lvl="2"/>
            <a:r>
              <a:rPr lang="ja-JP" altLang="en-US" dirty="0"/>
              <a:t>このとき</a:t>
            </a:r>
            <a:r>
              <a:rPr lang="ja-JP" altLang="en-US" dirty="0" smtClean="0"/>
              <a:t>、</a:t>
            </a:r>
            <a:r>
              <a:rPr lang="en-US" altLang="ja-JP" dirty="0" smtClean="0"/>
              <a:t>D[0] </a:t>
            </a:r>
            <a:r>
              <a:rPr lang="ja-JP" altLang="en-US" dirty="0" smtClean="0"/>
              <a:t>を</a:t>
            </a:r>
            <a:r>
              <a:rPr lang="en-US" altLang="ja-JP" dirty="0" smtClean="0"/>
              <a:t>1</a:t>
            </a:r>
            <a:r>
              <a:rPr lang="ja-JP" altLang="en-US" dirty="0" smtClean="0"/>
              <a:t>回だけ回転させて、少なくとも同じ手数で目的状態に至る手順が存在する</a:t>
            </a:r>
            <a:endParaRPr lang="en-US" altLang="ja-JP" dirty="0" smtClean="0"/>
          </a:p>
          <a:p>
            <a:pPr lvl="3"/>
            <a:r>
              <a:rPr lang="en-US" altLang="ja-JP" b="1" dirty="0" smtClean="0">
                <a:solidFill>
                  <a:schemeClr val="tx2"/>
                </a:solidFill>
              </a:rPr>
              <a:t>D[0...p] </a:t>
            </a:r>
            <a:r>
              <a:rPr lang="ja-JP" altLang="en-US" b="1" dirty="0" smtClean="0">
                <a:solidFill>
                  <a:schemeClr val="tx2"/>
                </a:solidFill>
              </a:rPr>
              <a:t>を </a:t>
            </a:r>
            <a:r>
              <a:rPr lang="en-US" altLang="ja-JP" b="1" dirty="0" smtClean="0">
                <a:solidFill>
                  <a:schemeClr val="tx2"/>
                </a:solidFill>
              </a:rPr>
              <a:t>(</a:t>
            </a:r>
            <a:r>
              <a:rPr lang="en-US" altLang="ja-JP" b="1" dirty="0" err="1" smtClean="0">
                <a:solidFill>
                  <a:schemeClr val="tx2"/>
                </a:solidFill>
              </a:rPr>
              <a:t>t+s</a:t>
            </a:r>
            <a:r>
              <a:rPr lang="en-US" altLang="ja-JP" b="1" dirty="0" smtClean="0">
                <a:solidFill>
                  <a:schemeClr val="tx2"/>
                </a:solidFill>
              </a:rPr>
              <a:t>) </a:t>
            </a:r>
            <a:r>
              <a:rPr lang="ja-JP" altLang="en-US" b="1" dirty="0" smtClean="0">
                <a:solidFill>
                  <a:schemeClr val="tx2"/>
                </a:solidFill>
              </a:rPr>
              <a:t>桁回す</a:t>
            </a:r>
            <a:r>
              <a:rPr lang="ja-JP" altLang="en-US" dirty="0" smtClean="0"/>
              <a:t> </a:t>
            </a:r>
            <a:r>
              <a:rPr lang="en-US" altLang="ja-JP" dirty="0" smtClean="0"/>
              <a:t>+ </a:t>
            </a:r>
            <a:r>
              <a:rPr lang="en-US" altLang="ja-JP" b="1" dirty="0" smtClean="0">
                <a:solidFill>
                  <a:schemeClr val="tx2"/>
                </a:solidFill>
              </a:rPr>
              <a:t>D[(p+1)...q] </a:t>
            </a:r>
            <a:r>
              <a:rPr lang="ja-JP" altLang="en-US" b="1" dirty="0" smtClean="0">
                <a:solidFill>
                  <a:schemeClr val="tx2"/>
                </a:solidFill>
              </a:rPr>
              <a:t>を </a:t>
            </a:r>
            <a:r>
              <a:rPr lang="en-US" altLang="ja-JP" b="1" dirty="0" smtClean="0">
                <a:solidFill>
                  <a:schemeClr val="tx2"/>
                </a:solidFill>
              </a:rPr>
              <a:t>s </a:t>
            </a:r>
            <a:r>
              <a:rPr lang="ja-JP" altLang="en-US" b="1" dirty="0" smtClean="0">
                <a:solidFill>
                  <a:schemeClr val="tx2"/>
                </a:solidFill>
              </a:rPr>
              <a:t>桁回す</a:t>
            </a:r>
            <a:endParaRPr lang="en-US" altLang="ja-JP" b="1" dirty="0" smtClean="0">
              <a:solidFill>
                <a:schemeClr val="tx2"/>
              </a:solidFill>
            </a:endParaRPr>
          </a:p>
        </p:txBody>
      </p:sp>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タイトル 1"/>
          <p:cNvSpPr>
            <a:spLocks noGrp="1"/>
          </p:cNvSpPr>
          <p:nvPr>
            <p:ph type="title"/>
          </p:nvPr>
        </p:nvSpPr>
        <p:spPr/>
        <p:txBody>
          <a:bodyPr/>
          <a:lstStyle/>
          <a:p>
            <a:r>
              <a:rPr kumimoji="1" lang="en-US" altLang="ja-JP" dirty="0" smtClean="0"/>
              <a:t>Key Insight (3)</a:t>
            </a:r>
            <a:endParaRPr kumimoji="1" lang="ja-JP" altLang="en-US" dirty="0"/>
          </a:p>
        </p:txBody>
      </p:sp>
      <p:sp>
        <p:nvSpPr>
          <p:cNvPr id="3" name="コンテンツ プレースホルダ 2"/>
          <p:cNvSpPr>
            <a:spLocks noGrp="1"/>
          </p:cNvSpPr>
          <p:nvPr>
            <p:ph idx="1"/>
          </p:nvPr>
        </p:nvSpPr>
        <p:spPr/>
        <p:txBody>
          <a:bodyPr>
            <a:normAutofit lnSpcReduction="10000"/>
          </a:bodyPr>
          <a:lstStyle/>
          <a:p>
            <a:r>
              <a:rPr lang="en-US" altLang="ja-JP" dirty="0" smtClean="0"/>
              <a:t>D[0] == G[0] </a:t>
            </a:r>
            <a:r>
              <a:rPr lang="ja-JP" altLang="en-US" dirty="0" smtClean="0"/>
              <a:t>の場合</a:t>
            </a:r>
            <a:endParaRPr lang="en-US" altLang="ja-JP" dirty="0" smtClean="0"/>
          </a:p>
          <a:p>
            <a:pPr lvl="1"/>
            <a:r>
              <a:rPr lang="en-US" altLang="ja-JP" dirty="0" smtClean="0"/>
              <a:t>D[0] </a:t>
            </a:r>
            <a:r>
              <a:rPr lang="ja-JP" altLang="en-US" dirty="0" smtClean="0"/>
              <a:t>は</a:t>
            </a:r>
            <a:r>
              <a:rPr lang="en-US" altLang="ja-JP" b="1" dirty="0" smtClean="0">
                <a:solidFill>
                  <a:schemeClr val="tx2"/>
                </a:solidFill>
              </a:rPr>
              <a:t>1</a:t>
            </a:r>
            <a:r>
              <a:rPr lang="ja-JP" altLang="en-US" b="1" dirty="0" smtClean="0">
                <a:solidFill>
                  <a:schemeClr val="tx2"/>
                </a:solidFill>
              </a:rPr>
              <a:t>度も回転させなくてよい</a:t>
            </a:r>
            <a:endParaRPr lang="en-US" altLang="ja-JP" b="1" dirty="0" smtClean="0">
              <a:solidFill>
                <a:schemeClr val="tx2"/>
              </a:solidFill>
            </a:endParaRPr>
          </a:p>
          <a:p>
            <a:pPr lvl="1"/>
            <a:r>
              <a:rPr lang="ja-JP" altLang="en-US" dirty="0" smtClean="0"/>
              <a:t>先ほどと同様に証明可能</a:t>
            </a:r>
            <a:endParaRPr lang="en-US" altLang="ja-JP" dirty="0" smtClean="0"/>
          </a:p>
          <a:p>
            <a:r>
              <a:rPr kumimoji="1" lang="ja-JP" altLang="en-US" dirty="0" smtClean="0"/>
              <a:t>従って、下記の深さ優先探索でうまくいく</a:t>
            </a:r>
            <a:endParaRPr kumimoji="1" lang="en-US" altLang="ja-JP" dirty="0" smtClean="0"/>
          </a:p>
          <a:p>
            <a:pPr lvl="1"/>
            <a:r>
              <a:rPr lang="en-US" altLang="ja-JP" dirty="0" smtClean="0"/>
              <a:t>D[0] != G[0] </a:t>
            </a:r>
            <a:r>
              <a:rPr lang="ja-JP" altLang="en-US" dirty="0" smtClean="0"/>
              <a:t>の場合</a:t>
            </a:r>
            <a:endParaRPr lang="en-US" altLang="ja-JP" dirty="0" smtClean="0"/>
          </a:p>
          <a:p>
            <a:pPr lvl="2"/>
            <a:r>
              <a:rPr kumimoji="1" lang="en-US" altLang="ja-JP" dirty="0" smtClean="0"/>
              <a:t>D[0..i] (0 &lt;= </a:t>
            </a:r>
            <a:r>
              <a:rPr kumimoji="1" lang="en-US" altLang="ja-JP" dirty="0" err="1" smtClean="0"/>
              <a:t>i</a:t>
            </a:r>
            <a:r>
              <a:rPr kumimoji="1" lang="en-US" altLang="ja-JP" dirty="0" smtClean="0"/>
              <a:t> &lt; k) </a:t>
            </a:r>
            <a:r>
              <a:rPr kumimoji="1" lang="ja-JP" altLang="en-US" dirty="0" smtClean="0"/>
              <a:t>を、</a:t>
            </a:r>
            <a:r>
              <a:rPr kumimoji="1" lang="en-US" altLang="ja-JP" dirty="0" smtClean="0"/>
              <a:t>D[0] == G[0] </a:t>
            </a:r>
            <a:r>
              <a:rPr kumimoji="1" lang="ja-JP" altLang="en-US" dirty="0" smtClean="0"/>
              <a:t>になるように回す</a:t>
            </a:r>
            <a:endParaRPr kumimoji="1" lang="en-US" altLang="ja-JP" dirty="0" smtClean="0"/>
          </a:p>
          <a:p>
            <a:pPr lvl="2"/>
            <a:r>
              <a:rPr lang="ja-JP" altLang="en-US" dirty="0" smtClean="0"/>
              <a:t>残り </a:t>
            </a:r>
            <a:r>
              <a:rPr lang="en-US" altLang="ja-JP" dirty="0" smtClean="0"/>
              <a:t>D[1..k] </a:t>
            </a:r>
            <a:r>
              <a:rPr lang="ja-JP" altLang="en-US" dirty="0" smtClean="0"/>
              <a:t>について再帰的に探索</a:t>
            </a:r>
            <a:endParaRPr lang="en-US" altLang="ja-JP" dirty="0" smtClean="0"/>
          </a:p>
          <a:p>
            <a:pPr lvl="1"/>
            <a:r>
              <a:rPr kumimoji="1" lang="en-US" altLang="ja-JP" dirty="0" smtClean="0"/>
              <a:t>D[0] == G[0] </a:t>
            </a:r>
            <a:r>
              <a:rPr kumimoji="1" lang="ja-JP" altLang="en-US" dirty="0" smtClean="0"/>
              <a:t>の場合</a:t>
            </a:r>
            <a:endParaRPr kumimoji="1" lang="en-US" altLang="ja-JP" dirty="0" smtClean="0"/>
          </a:p>
          <a:p>
            <a:pPr lvl="2"/>
            <a:r>
              <a:rPr lang="en-US" altLang="ja-JP" dirty="0" smtClean="0"/>
              <a:t>D[1..k] </a:t>
            </a:r>
            <a:r>
              <a:rPr lang="ja-JP" altLang="en-US" dirty="0" smtClean="0"/>
              <a:t>について再帰的に繰り返す</a:t>
            </a:r>
            <a:endParaRPr kumimoji="1" lang="ja-JP" altLang="en-US" dirty="0"/>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タイトル 1"/>
          <p:cNvSpPr>
            <a:spLocks noGrp="1"/>
          </p:cNvSpPr>
          <p:nvPr>
            <p:ph type="title"/>
          </p:nvPr>
        </p:nvSpPr>
        <p:spPr/>
        <p:txBody>
          <a:bodyPr/>
          <a:lstStyle/>
          <a:p>
            <a:r>
              <a:rPr kumimoji="1" lang="ja-JP" altLang="en-US" dirty="0" smtClean="0"/>
              <a:t>計算量</a:t>
            </a:r>
            <a:endParaRPr kumimoji="1" lang="ja-JP" altLang="en-US" dirty="0"/>
          </a:p>
        </p:txBody>
      </p:sp>
      <p:sp>
        <p:nvSpPr>
          <p:cNvPr id="3" name="コンテンツ プレースホルダ 2"/>
          <p:cNvSpPr>
            <a:spLocks noGrp="1"/>
          </p:cNvSpPr>
          <p:nvPr>
            <p:ph idx="1"/>
          </p:nvPr>
        </p:nvSpPr>
        <p:spPr/>
        <p:txBody>
          <a:bodyPr/>
          <a:lstStyle/>
          <a:p>
            <a:r>
              <a:rPr lang="ja-JP" altLang="en-US" dirty="0" smtClean="0"/>
              <a:t>時間計算量は </a:t>
            </a:r>
            <a:r>
              <a:rPr lang="en-US" altLang="ja-JP" dirty="0" smtClean="0"/>
              <a:t>O(k! * k)</a:t>
            </a:r>
          </a:p>
          <a:p>
            <a:r>
              <a:rPr lang="en-US" altLang="ja-JP" dirty="0" smtClean="0"/>
              <a:t>k &lt;= 10 </a:t>
            </a:r>
            <a:r>
              <a:rPr lang="ja-JP" altLang="en-US" dirty="0" err="1" smtClean="0"/>
              <a:t>なので</a:t>
            </a:r>
            <a:r>
              <a:rPr lang="ja-JP" altLang="en-US" dirty="0" smtClean="0"/>
              <a:t>およそ </a:t>
            </a:r>
            <a:r>
              <a:rPr lang="en-US" altLang="ja-JP" dirty="0" smtClean="0"/>
              <a:t>40M steps</a:t>
            </a:r>
          </a:p>
          <a:p>
            <a:r>
              <a:rPr lang="ja-JP" altLang="en-US" dirty="0"/>
              <a:t>これ</a:t>
            </a:r>
            <a:r>
              <a:rPr lang="ja-JP" altLang="en-US" dirty="0" smtClean="0"/>
              <a:t>なら間に合う！</a:t>
            </a:r>
            <a:endParaRPr kumimoji="1" lang="ja-JP" altLang="en-US" dirty="0"/>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タイトル 1"/>
          <p:cNvSpPr>
            <a:spLocks noGrp="1"/>
          </p:cNvSpPr>
          <p:nvPr>
            <p:ph type="title"/>
          </p:nvPr>
        </p:nvSpPr>
        <p:spPr/>
        <p:txBody>
          <a:bodyPr/>
          <a:lstStyle/>
          <a:p>
            <a:r>
              <a:rPr kumimoji="1" lang="ja-JP" altLang="en-US" dirty="0" smtClean="0"/>
              <a:t>解答状況</a:t>
            </a:r>
            <a:endParaRPr kumimoji="1" lang="ja-JP" altLang="en-US" dirty="0"/>
          </a:p>
        </p:txBody>
      </p:sp>
      <p:sp>
        <p:nvSpPr>
          <p:cNvPr id="3" name="コンテンツ プレースホルダ 2"/>
          <p:cNvSpPr>
            <a:spLocks noGrp="1"/>
          </p:cNvSpPr>
          <p:nvPr>
            <p:ph idx="1"/>
          </p:nvPr>
        </p:nvSpPr>
        <p:spPr/>
        <p:txBody>
          <a:bodyPr/>
          <a:lstStyle/>
          <a:p>
            <a:r>
              <a:rPr kumimoji="1" lang="en-US" altLang="ja-JP" dirty="0" smtClean="0"/>
              <a:t>9 teams tried, 8 teams solved</a:t>
            </a:r>
          </a:p>
          <a:p>
            <a:r>
              <a:rPr lang="en-US" altLang="ja-JP" dirty="0" smtClean="0"/>
              <a:t>17 submissions</a:t>
            </a:r>
          </a:p>
          <a:p>
            <a:pPr lvl="1"/>
            <a:r>
              <a:rPr lang="en-US" altLang="ja-JP" dirty="0" smtClean="0"/>
              <a:t>6 WA, 1 RE, 2 TLE</a:t>
            </a:r>
          </a:p>
          <a:p>
            <a:endParaRPr lang="en-US" altLang="ja-JP" dirty="0"/>
          </a:p>
          <a:p>
            <a:r>
              <a:rPr lang="ja-JP" altLang="en-US" smtClean="0"/>
              <a:t>お疲れ様でした</a:t>
            </a:r>
            <a:endParaRPr lang="en-US" altLang="ja-JP" dirty="0" smtClean="0"/>
          </a:p>
        </p:txBody>
      </p:sp>
    </p:spTree>
  </p:cSld>
  <p:clrMapOvr>
    <a:masterClrMapping/>
  </p:clrMapOvr>
</p:sld>
</file>

<file path=ppt/theme/theme1.xml><?xml version="1.0" encoding="utf-8"?>
<a:theme xmlns:a="http://schemas.openxmlformats.org/drawingml/2006/main" name="Office テーマ">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テーマ">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0</TotalTime>
  <Words>386</Words>
  <Application>Microsoft Office PowerPoint</Application>
  <PresentationFormat>画面に合わせる (4:3)</PresentationFormat>
  <Paragraphs>82</Paragraphs>
  <Slides>9</Slides>
  <Notes>9</Notes>
  <HiddenSlides>0</HiddenSlides>
  <MMClips>0</MMClips>
  <ScaleCrop>false</ScaleCrop>
  <HeadingPairs>
    <vt:vector size="4" baseType="variant">
      <vt:variant>
        <vt:lpstr>テーマ</vt:lpstr>
      </vt:variant>
      <vt:variant>
        <vt:i4>1</vt:i4>
      </vt:variant>
      <vt:variant>
        <vt:lpstr>スライド タイトル</vt:lpstr>
      </vt:variant>
      <vt:variant>
        <vt:i4>9</vt:i4>
      </vt:variant>
    </vt:vector>
  </HeadingPairs>
  <TitlesOfParts>
    <vt:vector size="10" baseType="lpstr">
      <vt:lpstr>Office テーマ</vt:lpstr>
      <vt:lpstr>Problem C: Dial Lock</vt:lpstr>
      <vt:lpstr>問題</vt:lpstr>
      <vt:lpstr>単純な解法 (1)</vt:lpstr>
      <vt:lpstr>単純な解法 (2)</vt:lpstr>
      <vt:lpstr>Key Insight (1)</vt:lpstr>
      <vt:lpstr>Key Insight (2)</vt:lpstr>
      <vt:lpstr>Key Insight (3)</vt:lpstr>
      <vt:lpstr>計算量</vt:lpstr>
      <vt:lpstr>解答状況</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
  <cp:lastModifiedBy/>
  <cp:revision>1</cp:revision>
  <dcterms:created xsi:type="dcterms:W3CDTF">2009-11-01T02:52:38Z</dcterms:created>
  <dcterms:modified xsi:type="dcterms:W3CDTF">2009-11-01T02:52:41Z</dcterms:modified>
</cp:coreProperties>
</file>