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notesMasterIdLst>
    <p:notesMasterId r:id="rId9"/>
  </p:notesMasterIdLst>
  <p:sldIdLst>
    <p:sldId id="256" r:id="rId2"/>
    <p:sldId id="265" r:id="rId3"/>
    <p:sldId id="261" r:id="rId4"/>
    <p:sldId id="262" r:id="rId5"/>
    <p:sldId id="260" r:id="rId6"/>
    <p:sldId id="258" r:id="rId7"/>
    <p:sldId id="263" r:id="rId8"/>
  </p:sldIdLst>
  <p:sldSz cx="9144000" cy="6858000" type="screen4x3"/>
  <p:notesSz cx="6858000" cy="9144000"/>
  <p:embeddedFontLst>
    <p:embeddedFont>
      <p:font typeface="Comic Sans MS" pitchFamily="66" charset="0"/>
      <p:regular r:id="rId10"/>
      <p:bold r:id="rId11"/>
    </p:embeddedFont>
    <p:embeddedFont>
      <p:font typeface="YOzFontNP04" charset="-128"/>
      <p:regular r:id="rId12"/>
      <p:bold r:id="rId13"/>
    </p:embeddedFont>
    <p:embeddedFont>
      <p:font typeface="Wingdings 2" pitchFamily="18" charset="2"/>
      <p:regular r:id="rId14"/>
    </p:embeddedFont>
    <p:embeddedFont>
      <p:font typeface="Verdana" pitchFamily="34" charset="0"/>
      <p:regular r:id="rId15"/>
      <p:bold r:id="rId16"/>
      <p:italic r:id="rId17"/>
      <p:boldItalic r:id="rId18"/>
    </p:embeddedFont>
    <p:embeddedFont>
      <p:font typeface="Calibri" pitchFamily="34" charset="0"/>
      <p:regular r:id="rId19"/>
      <p:bold r:id="rId20"/>
      <p:italic r:id="rId21"/>
      <p:boldItalic r:id="rId22"/>
    </p:embeddedFont>
  </p:embeddedFontLst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presProps" Target="pres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B71352-F68E-464E-9969-B150EF23F331}" type="datetimeFigureOut">
              <a:rPr kumimoji="1" lang="ja-JP" altLang="en-US" smtClean="0"/>
              <a:t>2009/11/5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9E585D-9D63-4F1D-8DC5-54FB95391DC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E585D-9D63-4F1D-8DC5-54FB95391DCC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E585D-9D63-4F1D-8DC5-54FB95391DCC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E585D-9D63-4F1D-8DC5-54FB95391DCC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E585D-9D63-4F1D-8DC5-54FB95391DCC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E585D-9D63-4F1D-8DC5-54FB95391DCC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E585D-9D63-4F1D-8DC5-54FB95391DCC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E585D-9D63-4F1D-8DC5-54FB95391DCC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529393B-8984-497E-8A1A-65876D1C583D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1FEBE2C-DA1F-4A6C-A945-2D2A78123F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z="3200" dirty="0" smtClean="0"/>
              <a:t>Problem A:</a:t>
            </a:r>
            <a:br>
              <a:rPr lang="en-US" altLang="ja-JP" sz="3200" dirty="0" smtClean="0"/>
            </a:br>
            <a:r>
              <a:rPr lang="en-US" altLang="ja-JP" dirty="0" smtClean="0"/>
              <a:t>Whist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ja-JP" dirty="0" smtClean="0"/>
              <a:t>by Yusuke Izumi</a:t>
            </a:r>
          </a:p>
          <a:p>
            <a:pPr>
              <a:spcBef>
                <a:spcPts val="1800"/>
              </a:spcBef>
            </a:pPr>
            <a:r>
              <a:rPr lang="en-US" altLang="ja-JP" sz="2000" dirty="0" smtClean="0"/>
              <a:t>[Credits]</a:t>
            </a:r>
          </a:p>
          <a:p>
            <a:r>
              <a:rPr lang="ja-JP" altLang="en-US" sz="2000" dirty="0" smtClean="0"/>
              <a:t>解答 </a:t>
            </a:r>
            <a:r>
              <a:rPr lang="en-US" altLang="ja-JP" sz="2000" dirty="0" smtClean="0"/>
              <a:t>+ </a:t>
            </a:r>
            <a:r>
              <a:rPr lang="ja-JP" altLang="en-US" sz="2000" dirty="0" smtClean="0"/>
              <a:t>入力 </a:t>
            </a:r>
            <a:r>
              <a:rPr lang="en-US" altLang="ja-JP" sz="2000" dirty="0" smtClean="0"/>
              <a:t>: </a:t>
            </a:r>
            <a:r>
              <a:rPr lang="ja-JP" altLang="en-US" sz="2000" dirty="0" smtClean="0"/>
              <a:t>高橋，安達，（泉）</a:t>
            </a:r>
          </a:p>
          <a:p>
            <a:r>
              <a:rPr lang="ja-JP" altLang="en-US" sz="2000" dirty="0" smtClean="0"/>
              <a:t>原案 </a:t>
            </a:r>
            <a:r>
              <a:rPr lang="en-US" altLang="ja-JP" sz="2000" dirty="0" smtClean="0"/>
              <a:t>+ </a:t>
            </a:r>
            <a:r>
              <a:rPr lang="ja-JP" altLang="en-US" sz="2000" dirty="0" smtClean="0"/>
              <a:t>英文 </a:t>
            </a:r>
            <a:r>
              <a:rPr lang="en-US" altLang="ja-JP" sz="2000" dirty="0" smtClean="0"/>
              <a:t>: </a:t>
            </a:r>
            <a:r>
              <a:rPr lang="ja-JP" altLang="en-US" sz="2000" dirty="0" smtClean="0"/>
              <a:t>泉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提出概況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提出数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26</a:t>
            </a:r>
            <a:r>
              <a:rPr lang="ja-JP" altLang="en-US" dirty="0" smtClean="0"/>
              <a:t> </a:t>
            </a:r>
            <a:r>
              <a:rPr lang="en-US" altLang="ja-JP" dirty="0" smtClean="0"/>
              <a:t>from 21 teams</a:t>
            </a:r>
            <a:endParaRPr kumimoji="1" lang="ja-JP" altLang="en-US" dirty="0" smtClean="0"/>
          </a:p>
          <a:p>
            <a:r>
              <a:rPr lang="ja-JP" altLang="en-US" dirty="0" smtClean="0"/>
              <a:t>正答数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18</a:t>
            </a:r>
          </a:p>
          <a:p>
            <a:r>
              <a:rPr kumimoji="1" lang="ja-JP" altLang="en-US" dirty="0" smtClean="0"/>
              <a:t>最初の提出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12 min by _(</a:t>
            </a:r>
            <a:r>
              <a:rPr lang="en-US" altLang="ja-JP" dirty="0" err="1" smtClean="0"/>
              <a:t>ry</a:t>
            </a:r>
            <a:endParaRPr lang="en-US" altLang="ja-JP" dirty="0" smtClean="0"/>
          </a:p>
          <a:p>
            <a:r>
              <a:rPr kumimoji="1" lang="ja-JP" altLang="en-US" dirty="0" smtClean="0"/>
              <a:t>最初の正答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21 min by 40010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ホイストの点数を計算しなさい．</a:t>
            </a:r>
            <a:endParaRPr lang="en-US" altLang="ja-JP" dirty="0" smtClean="0"/>
          </a:p>
          <a:p>
            <a:r>
              <a:rPr lang="ja-JP" altLang="en-US" dirty="0" smtClean="0"/>
              <a:t>典型的な模倣問題．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問題文の内容を正しく理解する．</a:t>
            </a:r>
          </a:p>
          <a:p>
            <a:r>
              <a:rPr kumimoji="1" lang="ja-JP" altLang="en-US" dirty="0" smtClean="0"/>
              <a:t>正しく実装する．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用語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800" dirty="0" smtClean="0"/>
              <a:t>playing card</a:t>
            </a:r>
          </a:p>
          <a:p>
            <a:pPr lvl="1"/>
            <a:r>
              <a:rPr lang="ja-JP" altLang="en-US" sz="2400" dirty="0" smtClean="0"/>
              <a:t>トランプ</a:t>
            </a:r>
            <a:endParaRPr lang="en-US" altLang="ja-JP" sz="2400" dirty="0" smtClean="0"/>
          </a:p>
          <a:p>
            <a:r>
              <a:rPr lang="en-US" altLang="ja-JP" sz="2800" dirty="0" smtClean="0"/>
              <a:t>deck</a:t>
            </a:r>
          </a:p>
          <a:p>
            <a:pPr lvl="1"/>
            <a:r>
              <a:rPr lang="ja-JP" altLang="en-US" sz="2400" dirty="0" smtClean="0"/>
              <a:t>（トランプの）一組</a:t>
            </a:r>
            <a:endParaRPr lang="en-US" altLang="ja-JP" sz="2400" dirty="0" smtClean="0"/>
          </a:p>
          <a:p>
            <a:r>
              <a:rPr lang="en-US" altLang="ja-JP" sz="2800" dirty="0" smtClean="0"/>
              <a:t>suit / rank</a:t>
            </a:r>
          </a:p>
          <a:p>
            <a:pPr lvl="1"/>
            <a:r>
              <a:rPr lang="ja-JP" altLang="en-US" sz="2400" dirty="0" smtClean="0"/>
              <a:t>（トランプの）マーク </a:t>
            </a:r>
            <a:r>
              <a:rPr lang="en-US" altLang="ja-JP" sz="2400" dirty="0" smtClean="0"/>
              <a:t>/ </a:t>
            </a:r>
            <a:r>
              <a:rPr lang="ja-JP" altLang="en-US" sz="2400" dirty="0" smtClean="0"/>
              <a:t>数字</a:t>
            </a:r>
          </a:p>
          <a:p>
            <a:r>
              <a:rPr lang="en-US" altLang="ja-JP" sz="2800" dirty="0" smtClean="0"/>
              <a:t>trump</a:t>
            </a:r>
          </a:p>
          <a:p>
            <a:pPr lvl="1"/>
            <a:r>
              <a:rPr lang="ja-JP" altLang="en-US" sz="2400" dirty="0" smtClean="0"/>
              <a:t>切り札</a:t>
            </a:r>
            <a:endParaRPr lang="en-US" altLang="ja-JP" sz="2400" dirty="0" smtClean="0"/>
          </a:p>
          <a:p>
            <a:r>
              <a:rPr lang="en-US" altLang="ja-JP" sz="2800" dirty="0" smtClean="0"/>
              <a:t>trick</a:t>
            </a:r>
          </a:p>
          <a:p>
            <a:pPr lvl="1"/>
            <a:r>
              <a:rPr lang="ja-JP" altLang="en-US" sz="2400" dirty="0" smtClean="0"/>
              <a:t>トリック，一回の勝負</a:t>
            </a:r>
            <a:endParaRPr lang="en-US" altLang="ja-JP" sz="24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ホイストのルール（抜粋）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sz="2800" dirty="0" smtClean="0"/>
              <a:t>トリックテイキングゲーム</a:t>
            </a:r>
          </a:p>
          <a:p>
            <a:pPr lvl="1"/>
            <a:r>
              <a:rPr lang="ja-JP" altLang="en-US" sz="2400" dirty="0" smtClean="0"/>
              <a:t>カードを一枚ずつ出し合って，数の大小で勝負する．</a:t>
            </a:r>
            <a:endParaRPr lang="en-US" altLang="ja-JP" sz="2400" dirty="0" smtClean="0"/>
          </a:p>
          <a:p>
            <a:pPr lvl="1"/>
            <a:r>
              <a:rPr lang="ja-JP" altLang="en-US" sz="2400" dirty="0" smtClean="0"/>
              <a:t>代表例 </a:t>
            </a:r>
            <a:r>
              <a:rPr lang="en-US" altLang="ja-JP" sz="2400" dirty="0" smtClean="0"/>
              <a:t>: </a:t>
            </a:r>
            <a:r>
              <a:rPr lang="ja-JP" altLang="en-US" sz="2400" dirty="0" smtClean="0"/>
              <a:t>ハート，ブリッジ，ナポレオン</a:t>
            </a:r>
          </a:p>
          <a:p>
            <a:r>
              <a:rPr lang="ja-JP" altLang="en-US" sz="2800" dirty="0" smtClean="0"/>
              <a:t>勝敗判定</a:t>
            </a:r>
          </a:p>
          <a:p>
            <a:pPr lvl="1"/>
            <a:r>
              <a:rPr lang="ja-JP" altLang="en-US" sz="2400" dirty="0" smtClean="0"/>
              <a:t>一番強いカードを出した人の勝ち．</a:t>
            </a:r>
            <a:endParaRPr lang="en-US" altLang="ja-JP" sz="2400" dirty="0" smtClean="0"/>
          </a:p>
          <a:p>
            <a:pPr lvl="1"/>
            <a:r>
              <a:rPr lang="ja-JP" altLang="en-US" sz="2400" dirty="0" smtClean="0"/>
              <a:t>切り札がない </a:t>
            </a:r>
            <a:r>
              <a:rPr lang="en-US" altLang="ja-JP" sz="2400" dirty="0" smtClean="0">
                <a:sym typeface="Wingdings" pitchFamily="2" charset="2"/>
              </a:rPr>
              <a:t> </a:t>
            </a:r>
            <a:r>
              <a:rPr lang="ja-JP" altLang="en-US" sz="2400" dirty="0" smtClean="0">
                <a:sym typeface="Wingdings" pitchFamily="2" charset="2"/>
              </a:rPr>
              <a:t>最初に出されたカードと同一のスートのカードたちが対象．</a:t>
            </a:r>
          </a:p>
          <a:p>
            <a:pPr lvl="1"/>
            <a:r>
              <a:rPr lang="ja-JP" altLang="en-US" sz="2400" dirty="0" smtClean="0">
                <a:sym typeface="Wingdings" pitchFamily="2" charset="2"/>
              </a:rPr>
              <a:t>切り札がある </a:t>
            </a:r>
            <a:r>
              <a:rPr lang="en-US" altLang="ja-JP" sz="2400" dirty="0" smtClean="0">
                <a:sym typeface="Wingdings" pitchFamily="2" charset="2"/>
              </a:rPr>
              <a:t> </a:t>
            </a:r>
            <a:r>
              <a:rPr lang="ja-JP" altLang="en-US" sz="2400" dirty="0" smtClean="0">
                <a:sym typeface="Wingdings" pitchFamily="2" charset="2"/>
              </a:rPr>
              <a:t>切り札たちが対象．</a:t>
            </a:r>
            <a:endParaRPr lang="en-US" altLang="ja-JP" sz="2400" dirty="0" smtClean="0">
              <a:sym typeface="Wingdings" pitchFamily="2" charset="2"/>
            </a:endParaRPr>
          </a:p>
          <a:p>
            <a:r>
              <a:rPr lang="ja-JP" altLang="en-US" sz="2800" dirty="0" smtClean="0">
                <a:sym typeface="Wingdings" pitchFamily="2" charset="2"/>
              </a:rPr>
              <a:t>得点計算</a:t>
            </a:r>
            <a:endParaRPr lang="en-US" altLang="ja-JP" sz="2800" dirty="0" smtClean="0">
              <a:sym typeface="Wingdings" pitchFamily="2" charset="2"/>
            </a:endParaRPr>
          </a:p>
          <a:p>
            <a:pPr lvl="1"/>
            <a:r>
              <a:rPr lang="en-US" altLang="ja-JP" sz="2400" dirty="0" smtClean="0">
                <a:sym typeface="Wingdings" pitchFamily="2" charset="2"/>
              </a:rPr>
              <a:t>6 </a:t>
            </a:r>
            <a:r>
              <a:rPr lang="ja-JP" altLang="en-US" sz="2400" dirty="0" smtClean="0">
                <a:sym typeface="Wingdings" pitchFamily="2" charset="2"/>
              </a:rPr>
              <a:t>トリックを</a:t>
            </a:r>
            <a:r>
              <a:rPr lang="ja-JP" altLang="en-US" sz="2400" u="sng" dirty="0" smtClean="0">
                <a:sym typeface="Wingdings" pitchFamily="2" charset="2"/>
              </a:rPr>
              <a:t>超えた</a:t>
            </a:r>
            <a:r>
              <a:rPr lang="ja-JP" altLang="en-US" sz="2400" dirty="0" smtClean="0">
                <a:sym typeface="Wingdings" pitchFamily="2" charset="2"/>
              </a:rPr>
              <a:t>分のトリックにつき </a:t>
            </a:r>
            <a:r>
              <a:rPr lang="en-US" altLang="ja-JP" sz="2400" dirty="0" smtClean="0">
                <a:sym typeface="Wingdings" pitchFamily="2" charset="2"/>
              </a:rPr>
              <a:t>1 </a:t>
            </a:r>
            <a:r>
              <a:rPr lang="ja-JP" altLang="en-US" sz="2400" dirty="0" smtClean="0">
                <a:sym typeface="Wingdings" pitchFamily="2" charset="2"/>
              </a:rPr>
              <a:t>点．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補足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英語はそれほど易しくないが，実装自体は比較的易しい．</a:t>
            </a:r>
          </a:p>
          <a:p>
            <a:r>
              <a:rPr lang="ja-JP" altLang="en-US" dirty="0" smtClean="0"/>
              <a:t>細かい条件を落とさないように注意．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手書き風">
      <a:majorFont>
        <a:latin typeface="Comic Sans MS"/>
        <a:ea typeface="YOzFontNP04"/>
        <a:cs typeface=""/>
      </a:majorFont>
      <a:minorFont>
        <a:latin typeface="Comic Sans MS"/>
        <a:ea typeface="YOzFontNP04"/>
        <a:cs typeface="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213</Words>
  <Application>Microsoft Office PowerPoint</Application>
  <PresentationFormat>画面に合わせる (4:3)</PresentationFormat>
  <Paragraphs>51</Paragraphs>
  <Slides>7</Slides>
  <Notes>7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16" baseType="lpstr">
      <vt:lpstr>Arial</vt:lpstr>
      <vt:lpstr>ＭＳ Ｐゴシック</vt:lpstr>
      <vt:lpstr>Comic Sans MS</vt:lpstr>
      <vt:lpstr>YOzFontNP04</vt:lpstr>
      <vt:lpstr>Wingdings 2</vt:lpstr>
      <vt:lpstr>Verdana</vt:lpstr>
      <vt:lpstr>Wingdings</vt:lpstr>
      <vt:lpstr>Calibri</vt:lpstr>
      <vt:lpstr>フレッシュ</vt:lpstr>
      <vt:lpstr>Problem A: Whist</vt:lpstr>
      <vt:lpstr>提出概況</vt:lpstr>
      <vt:lpstr>概要</vt:lpstr>
      <vt:lpstr>解法</vt:lpstr>
      <vt:lpstr>用語</vt:lpstr>
      <vt:lpstr>ホイストのルール（抜粋）</vt:lpstr>
      <vt:lpstr>補足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2009-11-05T10:56:51Z</dcterms:created>
  <dcterms:modified xsi:type="dcterms:W3CDTF">2009-11-05T10:56:57Z</dcterms:modified>
</cp:coreProperties>
</file>