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3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26FC2-AD38-4930-9D83-AC7BA0317667}" type="datetimeFigureOut">
              <a:rPr kumimoji="1" lang="ja-JP" altLang="en-US" smtClean="0"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50252-ED64-47CC-81A4-04B8AF7F73D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ACM-ICPC</a:t>
            </a:r>
            <a:r>
              <a:rPr kumimoji="1" lang="ja-JP" altLang="en-US" dirty="0" smtClean="0"/>
              <a:t> 国内予選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ja-JP" altLang="en-US" dirty="0" smtClean="0"/>
              <a:t>模擬</a:t>
            </a:r>
            <a:r>
              <a:rPr lang="ja-JP" altLang="en-US" dirty="0" smtClean="0"/>
              <a:t>練習会</a:t>
            </a:r>
            <a:r>
              <a:rPr lang="ja-JP" altLang="en-US" dirty="0" smtClean="0"/>
              <a:t>総評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ACM-ICPC</a:t>
            </a:r>
            <a:r>
              <a:rPr kumimoji="1" lang="ja-JP" altLang="en-US" dirty="0" smtClean="0"/>
              <a:t> </a:t>
            </a:r>
            <a:r>
              <a:rPr lang="en-US" altLang="ja-JP" dirty="0" smtClean="0"/>
              <a:t>OB/OG</a:t>
            </a:r>
            <a:r>
              <a:rPr lang="ja-JP" altLang="en-US" dirty="0" smtClean="0"/>
              <a:t>の会</a:t>
            </a:r>
            <a:endParaRPr lang="en-US" altLang="ja-JP" dirty="0" smtClean="0"/>
          </a:p>
          <a:p>
            <a:r>
              <a:rPr kumimoji="1" lang="en-US" altLang="ja-JP" dirty="0" smtClean="0"/>
              <a:t>2008/6/22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はじめに</a:t>
            </a:r>
            <a:endParaRPr kumimoji="1" lang="ja-JP" altLang="en-US" dirty="0"/>
          </a:p>
        </p:txBody>
      </p:sp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ACM-ICPC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OB/OG</a:t>
            </a:r>
            <a:r>
              <a:rPr kumimoji="1" lang="ja-JP" altLang="en-US" dirty="0" smtClean="0"/>
              <a:t>の会主催の模擬練習会に</a:t>
            </a:r>
            <a:r>
              <a:rPr kumimoji="1" lang="en-US" altLang="ja-JP" dirty="0" smtClean="0"/>
              <a:t>96</a:t>
            </a:r>
            <a:r>
              <a:rPr kumimoji="1" lang="ja-JP" altLang="en-US" dirty="0" smtClean="0"/>
              <a:t>チームもの参加をいただき、ありがとうございます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成績</a:t>
            </a:r>
            <a:endParaRPr kumimoji="1" lang="ja-JP" altLang="en-US" dirty="0"/>
          </a:p>
        </p:txBody>
      </p:sp>
      <p:graphicFrame>
        <p:nvGraphicFramePr>
          <p:cNvPr id="7" name="コンテンツ プレースホルダ 6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842"/>
                <a:gridCol w="2852758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400" baseline="0" dirty="0" smtClean="0"/>
                        <a:t>正解数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baseline="0" dirty="0" smtClean="0"/>
                        <a:t>チーム数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6</a:t>
                      </a:r>
                      <a:r>
                        <a:rPr kumimoji="1" lang="ja-JP" altLang="en-US" sz="2400" baseline="0" dirty="0" smtClean="0"/>
                        <a:t>問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5</a:t>
                      </a:r>
                      <a:r>
                        <a:rPr kumimoji="1" lang="ja-JP" altLang="en-US" sz="2400" baseline="0" dirty="0" smtClean="0"/>
                        <a:t>問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4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4</a:t>
                      </a:r>
                      <a:r>
                        <a:rPr kumimoji="1" lang="ja-JP" altLang="en-US" sz="2400" baseline="0" dirty="0" smtClean="0"/>
                        <a:t>問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4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3</a:t>
                      </a:r>
                      <a:r>
                        <a:rPr kumimoji="1" lang="ja-JP" altLang="en-US" sz="2400" baseline="0" dirty="0" smtClean="0"/>
                        <a:t>問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17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2</a:t>
                      </a:r>
                      <a:r>
                        <a:rPr kumimoji="1" lang="ja-JP" altLang="en-US" sz="2400" baseline="0" dirty="0" smtClean="0"/>
                        <a:t>問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51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</a:t>
                      </a:r>
                      <a:r>
                        <a:rPr kumimoji="1" lang="ja-JP" altLang="en-US" sz="2400" baseline="0" dirty="0" smtClean="0"/>
                        <a:t>問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12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8"/>
                <a:gridCol w="2971792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400" baseline="0" dirty="0" smtClean="0"/>
                        <a:t>問題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baseline="0" dirty="0" smtClean="0"/>
                        <a:t>正答チーム数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A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87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B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79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C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13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D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18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E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9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F</a:t>
                      </a:r>
                      <a:endParaRPr kumimoji="1" lang="ja-JP" altLang="en-US" sz="2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baseline="0" dirty="0" smtClean="0"/>
                        <a:t>1</a:t>
                      </a:r>
                      <a:r>
                        <a:rPr kumimoji="1" lang="ja-JP" altLang="en-US" sz="2400" baseline="0" dirty="0" smtClean="0"/>
                        <a:t>チーム</a:t>
                      </a:r>
                      <a:endParaRPr kumimoji="1" lang="ja-JP" altLang="en-US" sz="2400" baseline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A,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B</a:t>
            </a:r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6" name="コンテンツ プレースホル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問題と</a:t>
            </a:r>
            <a:r>
              <a:rPr kumimoji="1" lang="en-US" altLang="ja-JP" dirty="0" smtClean="0"/>
              <a:t>B</a:t>
            </a:r>
            <a:r>
              <a:rPr kumimoji="1" lang="ja-JP" altLang="en-US" dirty="0" smtClean="0"/>
              <a:t>問題はおおむね本番と同様の難易度だったと思います</a:t>
            </a:r>
            <a:endParaRPr lang="en-US" altLang="ja-JP" dirty="0"/>
          </a:p>
          <a:p>
            <a:pPr lvl="1"/>
            <a:r>
              <a:rPr kumimoji="1" lang="ja-JP" altLang="en-US" dirty="0" smtClean="0"/>
              <a:t>例年、</a:t>
            </a:r>
            <a:r>
              <a:rPr kumimoji="1" lang="en-US" altLang="ja-JP" dirty="0" smtClean="0"/>
              <a:t>A,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B</a:t>
            </a:r>
            <a:r>
              <a:rPr kumimoji="1" lang="ja-JP" altLang="en-US" dirty="0" smtClean="0"/>
              <a:t>問題は簡単な問題となっています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en-US" altLang="ja-JP" dirty="0" smtClean="0"/>
              <a:t>A</a:t>
            </a:r>
            <a:r>
              <a:rPr kumimoji="1" lang="ja-JP" altLang="en-US" dirty="0" smtClean="0"/>
              <a:t>問題は</a:t>
            </a:r>
            <a:r>
              <a:rPr kumimoji="1" lang="en-US" altLang="ja-JP" dirty="0" smtClean="0"/>
              <a:t>80</a:t>
            </a:r>
            <a:r>
              <a:rPr kumimoji="1" lang="ja-JP" altLang="en-US" dirty="0" smtClean="0"/>
              <a:t>チーム以上が正解することができました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本番でも解けるように頑張りましょう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C,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D,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E</a:t>
            </a:r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C</a:t>
            </a:r>
            <a:r>
              <a:rPr kumimoji="1" lang="ja-JP" altLang="en-US" dirty="0" smtClean="0"/>
              <a:t>問題は若干難しめであったようです</a:t>
            </a:r>
            <a:endParaRPr lang="en-US" altLang="ja-JP" dirty="0"/>
          </a:p>
          <a:p>
            <a:r>
              <a:rPr kumimoji="1" lang="ja-JP" altLang="en-US" dirty="0" smtClean="0"/>
              <a:t>このあたりの問題が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問解けて正解数が</a:t>
            </a:r>
            <a:r>
              <a:rPr kumimoji="1" lang="en-US" altLang="ja-JP" dirty="0" smtClean="0"/>
              <a:t>3</a:t>
            </a:r>
            <a:r>
              <a:rPr kumimoji="1" lang="ja-JP" altLang="en-US" dirty="0" smtClean="0"/>
              <a:t>問に到達できるかどうか</a:t>
            </a:r>
            <a:r>
              <a:rPr lang="ja-JP" altLang="en-US" dirty="0" smtClean="0"/>
              <a:t>がアジア地区予選通過の境目になるかと思います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難しい問題が解けないときは焦らずに、他の問題で取り組めそうなものがないかを探してみましょう</a:t>
            </a:r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F</a:t>
            </a:r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毎年、トップチームでも解くのに苦労する問題が出題されます</a:t>
            </a:r>
            <a:endParaRPr kumimoji="1" lang="en-US" altLang="ja-JP" dirty="0" smtClean="0"/>
          </a:p>
          <a:p>
            <a:r>
              <a:rPr lang="ja-JP" altLang="en-US" dirty="0"/>
              <a:t>こう</a:t>
            </a:r>
            <a:r>
              <a:rPr lang="ja-JP" altLang="en-US" dirty="0" smtClean="0"/>
              <a:t>いう問題は最後に解くようにしましょう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もったいないミス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練習会中にもったいないミスが散見されました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入力の終了条件判定を間違えて、出力を途中で打ち切ってしまう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デバッグ出力を消さないまま送信し</a:t>
            </a:r>
            <a:r>
              <a:rPr lang="ja-JP" altLang="en-US" dirty="0"/>
              <a:t>て</a:t>
            </a:r>
            <a:r>
              <a:rPr lang="ja-JP" altLang="en-US" dirty="0" smtClean="0"/>
              <a:t>しまう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送信</a:t>
            </a:r>
            <a:r>
              <a:rPr kumimoji="1" lang="ja-JP" altLang="en-US" dirty="0" smtClean="0"/>
              <a:t>ファイルを間違ったまま送信してしまう</a:t>
            </a:r>
            <a:endParaRPr kumimoji="1" lang="en-US" altLang="ja-JP" dirty="0" smtClean="0"/>
          </a:p>
          <a:p>
            <a:r>
              <a:rPr lang="ja-JP" altLang="en-US" dirty="0" smtClean="0"/>
              <a:t>本番</a:t>
            </a:r>
            <a:r>
              <a:rPr lang="ja-JP" altLang="en-US" dirty="0"/>
              <a:t>で</a:t>
            </a:r>
            <a:r>
              <a:rPr lang="ja-JP" altLang="en-US" dirty="0" smtClean="0"/>
              <a:t>はこのようなミスのないよう気をつけてください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最後に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今日の練習を生かして、国内予選本番でも頑張ってください！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286</Words>
  <Application>Microsoft Office PowerPoint</Application>
  <PresentationFormat>画面に合わせる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Office テーマ</vt:lpstr>
      <vt:lpstr>ACM-ICPC 国内予選 模擬練習会総評</vt:lpstr>
      <vt:lpstr>はじめに</vt:lpstr>
      <vt:lpstr>成績</vt:lpstr>
      <vt:lpstr>A, B問題</vt:lpstr>
      <vt:lpstr>C, D, E問題</vt:lpstr>
      <vt:lpstr>F問題</vt:lpstr>
      <vt:lpstr>もったいないミス</vt:lpstr>
      <vt:lpstr>最後に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ACM-ICPC 国内予選 模擬練習会総評</dc:title>
  <dc:creator>Yuta Kitamura</dc:creator>
  <cp:lastModifiedBy>Yuta Kitamura</cp:lastModifiedBy>
  <cp:revision>9</cp:revision>
  <dcterms:created xsi:type="dcterms:W3CDTF">2008-06-22T06:38:10Z</dcterms:created>
  <dcterms:modified xsi:type="dcterms:W3CDTF">2008-06-22T08:06:55Z</dcterms:modified>
</cp:coreProperties>
</file>