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9" r:id="rId3"/>
    <p:sldId id="260" r:id="rId4"/>
    <p:sldId id="262" r:id="rId5"/>
    <p:sldId id="263" r:id="rId6"/>
    <p:sldId id="264" r:id="rId7"/>
    <p:sldId id="265" r:id="rId8"/>
    <p:sldId id="266" r:id="rId9"/>
    <p:sldId id="261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 smtClean="0"/>
              <a:t>Ｆ　１０歳の動的計画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603272"/>
          </a:xfrm>
        </p:spPr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pPr algn="r"/>
            <a:r>
              <a:rPr lang="ja-JP" altLang="en-US" dirty="0" smtClean="0"/>
              <a:t>原案：吉里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解答作成：吉里、渡部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解説：吉里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問題（要約）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15616" y="1447800"/>
            <a:ext cx="7920880" cy="48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altLang="ja-JP" dirty="0" smtClean="0"/>
              <a:t>(0,0)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(N,M)</a:t>
            </a:r>
            <a:r>
              <a:rPr lang="ja-JP" altLang="en-US" dirty="0" smtClean="0"/>
              <a:t>まで（</a:t>
            </a:r>
            <a:r>
              <a:rPr lang="en-US" altLang="ja-JP" dirty="0" smtClean="0"/>
              <a:t>1≦N,M≦100,000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→</a:t>
            </a:r>
            <a:r>
              <a:rPr lang="en-US" altLang="ja-JP" dirty="0" smtClean="0"/>
              <a:t>(+1,0),</a:t>
            </a:r>
            <a:r>
              <a:rPr lang="ja-JP" altLang="en-US" dirty="0" smtClean="0"/>
              <a:t>↑</a:t>
            </a:r>
            <a:r>
              <a:rPr lang="en-US" altLang="ja-JP" dirty="0" smtClean="0"/>
              <a:t>(0,+1),</a:t>
            </a:r>
            <a:r>
              <a:rPr lang="ja-JP" altLang="en-US" dirty="0" smtClean="0"/>
              <a:t>←</a:t>
            </a:r>
            <a:r>
              <a:rPr lang="en-US" altLang="ja-JP" dirty="0" smtClean="0"/>
              <a:t>(-1,0),</a:t>
            </a:r>
            <a:r>
              <a:rPr lang="ja-JP" altLang="en-US" dirty="0" smtClean="0"/>
              <a:t>↓</a:t>
            </a:r>
            <a:r>
              <a:rPr lang="en-US" altLang="ja-JP" dirty="0" smtClean="0"/>
              <a:t>(0,-1)</a:t>
            </a:r>
            <a:r>
              <a:rPr lang="ja-JP" altLang="en-US" dirty="0" smtClean="0"/>
              <a:t>の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４種類の動きを組み合わせて移動する。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移動のしかたは何通りあるか。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10</a:t>
            </a:r>
            <a:r>
              <a:rPr lang="ja-JP" altLang="en-US" dirty="0" smtClean="0"/>
              <a:t>億</a:t>
            </a:r>
            <a:r>
              <a:rPr lang="en-US" altLang="ja-JP" dirty="0" smtClean="0"/>
              <a:t>7</a:t>
            </a:r>
            <a:r>
              <a:rPr lang="ja-JP" altLang="en-US" dirty="0" smtClean="0"/>
              <a:t>（素数）で割った余りを答えよ。</a:t>
            </a: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ただし、←</a:t>
            </a:r>
            <a:r>
              <a:rPr lang="en-US" altLang="ja-JP" dirty="0" smtClean="0"/>
              <a:t>(-1,0),</a:t>
            </a:r>
            <a:r>
              <a:rPr lang="ja-JP" altLang="en-US" dirty="0" smtClean="0"/>
              <a:t>↓</a:t>
            </a:r>
            <a:r>
              <a:rPr lang="en-US" altLang="ja-JP" dirty="0" smtClean="0"/>
              <a:t>(0,-1)</a:t>
            </a:r>
            <a:r>
              <a:rPr lang="ja-JP" altLang="en-US" dirty="0" smtClean="0"/>
              <a:t>を合計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ちょうど</a:t>
            </a:r>
            <a:r>
              <a:rPr lang="en-US" altLang="ja-JP" dirty="0" smtClean="0"/>
              <a:t>K</a:t>
            </a:r>
            <a:r>
              <a:rPr lang="ja-JP" altLang="en-US" dirty="0" smtClean="0"/>
              <a:t>回（</a:t>
            </a:r>
            <a:r>
              <a:rPr lang="en-US" altLang="ja-JP" dirty="0" smtClean="0"/>
              <a:t>1≦K≦10,000</a:t>
            </a:r>
            <a:r>
              <a:rPr lang="ja-JP" altLang="en-US" dirty="0" smtClean="0"/>
              <a:t>）使うこと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K</a:t>
            </a:r>
            <a:r>
              <a:rPr lang="ja-JP" altLang="en-US" dirty="0" smtClean="0"/>
              <a:t>回使い切る前に</a:t>
            </a:r>
            <a:r>
              <a:rPr lang="en-US" altLang="ja-JP" dirty="0" smtClean="0"/>
              <a:t>(N,M)</a:t>
            </a:r>
            <a:r>
              <a:rPr lang="ja-JP" altLang="en-US" dirty="0" smtClean="0"/>
              <a:t>にたどりついても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ゴールしたとみなさず動き続ける。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（</a:t>
            </a:r>
            <a:r>
              <a:rPr lang="en-US" altLang="ja-JP" dirty="0" smtClean="0"/>
              <a:t>X</a:t>
            </a:r>
            <a:r>
              <a:rPr lang="ja-JP" altLang="en-US" dirty="0" smtClean="0"/>
              <a:t>座標または</a:t>
            </a:r>
            <a:r>
              <a:rPr lang="en-US" altLang="ja-JP" dirty="0" smtClean="0"/>
              <a:t>Y</a:t>
            </a:r>
            <a:r>
              <a:rPr lang="ja-JP" altLang="en-US" dirty="0" smtClean="0"/>
              <a:t>座標が負の点に入るような移動はできない）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r>
              <a:rPr lang="ja-JP" altLang="en-US" dirty="0" smtClean="0"/>
              <a:t>１</a:t>
            </a:r>
            <a:r>
              <a:rPr lang="en-US" altLang="ja-JP" dirty="0" smtClean="0"/>
              <a:t>/</a:t>
            </a:r>
            <a:r>
              <a:rPr lang="ja-JP" altLang="en-US" dirty="0" smtClean="0"/>
              <a:t>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971600" y="1447800"/>
            <a:ext cx="7992888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条件：←</a:t>
            </a:r>
            <a:r>
              <a:rPr lang="en-US" altLang="ja-JP" dirty="0" smtClean="0"/>
              <a:t>(-1,0),</a:t>
            </a:r>
            <a:r>
              <a:rPr lang="ja-JP" altLang="en-US" dirty="0" smtClean="0"/>
              <a:t>↓</a:t>
            </a:r>
            <a:r>
              <a:rPr lang="en-US" altLang="ja-JP" dirty="0" smtClean="0"/>
              <a:t>(0,-1)</a:t>
            </a:r>
            <a:r>
              <a:rPr lang="ja-JP" altLang="en-US" dirty="0" smtClean="0"/>
              <a:t>を合計</a:t>
            </a:r>
            <a:r>
              <a:rPr lang="en-US" altLang="ja-JP" dirty="0" smtClean="0"/>
              <a:t>K</a:t>
            </a:r>
            <a:r>
              <a:rPr lang="ja-JP" altLang="en-US" dirty="0" smtClean="0"/>
              <a:t>回使う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←を使う回数で場合分けして、全部足す。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←を</a:t>
            </a:r>
            <a:r>
              <a:rPr lang="en-US" altLang="ja-JP" dirty="0" smtClean="0"/>
              <a:t>p</a:t>
            </a:r>
            <a:r>
              <a:rPr lang="ja-JP" altLang="en-US" dirty="0" smtClean="0"/>
              <a:t>回、↓を</a:t>
            </a:r>
            <a:r>
              <a:rPr lang="en-US" altLang="ja-JP" dirty="0" smtClean="0"/>
              <a:t>K-p</a:t>
            </a:r>
            <a:r>
              <a:rPr lang="ja-JP" altLang="en-US" dirty="0" smtClean="0"/>
              <a:t>回使う、とする。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</a:t>
            </a:r>
            <a:r>
              <a:rPr lang="en-US" altLang="ja-JP" dirty="0" smtClean="0"/>
              <a:t>p=0,1,2,……,K-1,K</a:t>
            </a:r>
            <a:r>
              <a:rPr lang="ja-JP" altLang="en-US" dirty="0" smtClean="0"/>
              <a:t>について和をとる）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想定解法２</a:t>
            </a:r>
            <a:r>
              <a:rPr lang="en-US" altLang="ja-JP" dirty="0" smtClean="0"/>
              <a:t>/</a:t>
            </a:r>
            <a:r>
              <a:rPr lang="ja-JP" altLang="en-US" dirty="0" smtClean="0"/>
              <a:t>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708392" cy="4800600"/>
          </a:xfrm>
        </p:spPr>
        <p:txBody>
          <a:bodyPr/>
          <a:lstStyle/>
          <a:p>
            <a:pPr>
              <a:buNone/>
            </a:pPr>
            <a:r>
              <a:rPr lang="en-US" altLang="ja-JP" dirty="0" smtClean="0"/>
              <a:t>X</a:t>
            </a:r>
            <a:r>
              <a:rPr lang="ja-JP" altLang="en-US" dirty="0" smtClean="0"/>
              <a:t>方向の移動と</a:t>
            </a:r>
            <a:r>
              <a:rPr lang="en-US" altLang="ja-JP" dirty="0" smtClean="0"/>
              <a:t>Y</a:t>
            </a:r>
            <a:r>
              <a:rPr lang="ja-JP" altLang="en-US" dirty="0" smtClean="0"/>
              <a:t>方向の移動は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それぞれ独立に考えたうえで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あとで統合すればよい。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（←→計</a:t>
            </a:r>
            <a:r>
              <a:rPr lang="en-US" altLang="ja-JP" dirty="0" smtClean="0"/>
              <a:t>a</a:t>
            </a:r>
            <a:r>
              <a:rPr lang="ja-JP" altLang="en-US" dirty="0" smtClean="0"/>
              <a:t>個を並べる場合の数）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×</a:t>
            </a:r>
            <a:r>
              <a:rPr lang="ja-JP" altLang="en-US" dirty="0" smtClean="0"/>
              <a:t>（↑↓計</a:t>
            </a:r>
            <a:r>
              <a:rPr lang="en-US" altLang="ja-JP" dirty="0" smtClean="0"/>
              <a:t>b</a:t>
            </a:r>
            <a:r>
              <a:rPr lang="ja-JP" altLang="en-US" dirty="0" smtClean="0"/>
              <a:t>個を並べる場合の数）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×</a:t>
            </a:r>
            <a:r>
              <a:rPr lang="en-US" altLang="ja-JP" sz="2000" dirty="0" smtClean="0"/>
              <a:t>(</a:t>
            </a:r>
            <a:r>
              <a:rPr lang="en-US" altLang="ja-JP" sz="2000" dirty="0" err="1" smtClean="0"/>
              <a:t>a+b</a:t>
            </a:r>
            <a:r>
              <a:rPr lang="en-US" altLang="ja-JP" sz="2000" dirty="0" smtClean="0"/>
              <a:t>)</a:t>
            </a:r>
            <a:r>
              <a:rPr lang="ja-JP" altLang="en-US" dirty="0" smtClean="0"/>
              <a:t>Ｃ</a:t>
            </a:r>
            <a:r>
              <a:rPr lang="en-US" altLang="ja-JP" sz="2000" dirty="0" smtClean="0"/>
              <a:t>a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想定解法３</a:t>
            </a:r>
            <a:r>
              <a:rPr lang="en-US" altLang="ja-JP" dirty="0" smtClean="0"/>
              <a:t>/</a:t>
            </a:r>
            <a:r>
              <a:rPr lang="ja-JP" altLang="en-US" dirty="0" smtClean="0"/>
              <a:t>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971600" y="1447800"/>
            <a:ext cx="8424936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・残された問題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→</a:t>
            </a:r>
            <a:r>
              <a:rPr lang="en-US" altLang="ja-JP" dirty="0" err="1" smtClean="0"/>
              <a:t>N+p</a:t>
            </a:r>
            <a:r>
              <a:rPr lang="ja-JP" altLang="en-US" dirty="0" smtClean="0"/>
              <a:t>個と←</a:t>
            </a:r>
            <a:r>
              <a:rPr lang="en-US" altLang="ja-JP" dirty="0" smtClean="0"/>
              <a:t>p</a:t>
            </a:r>
            <a:r>
              <a:rPr lang="ja-JP" altLang="en-US" dirty="0" smtClean="0"/>
              <a:t>個を並べる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</a:t>
            </a:r>
            <a:r>
              <a:rPr lang="en-US" altLang="ja-JP" dirty="0" smtClean="0"/>
              <a:t>ex.</a:t>
            </a:r>
            <a:r>
              <a:rPr lang="ja-JP" altLang="en-US" dirty="0" smtClean="0"/>
              <a:t>→←→→←←</a:t>
            </a:r>
            <a:r>
              <a:rPr lang="en-US" altLang="ja-JP" dirty="0" smtClean="0"/>
              <a:t>……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ただし、</a:t>
            </a:r>
            <a:r>
              <a:rPr lang="en-US" altLang="ja-JP" dirty="0" smtClean="0"/>
              <a:t>X</a:t>
            </a:r>
            <a:r>
              <a:rPr lang="ja-JP" altLang="en-US" dirty="0" smtClean="0"/>
              <a:t>座標が負の点には入れない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（∀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, </a:t>
            </a:r>
            <a:r>
              <a:rPr lang="ja-JP" altLang="en-US" dirty="0" smtClean="0"/>
              <a:t>←が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回出る前に→が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回以上出る）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この「ただし」をどう扱うか？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想定解法４</a:t>
            </a:r>
            <a:r>
              <a:rPr lang="en-US" altLang="ja-JP" dirty="0" smtClean="0"/>
              <a:t>/</a:t>
            </a:r>
            <a:r>
              <a:rPr lang="ja-JP" altLang="en-US" dirty="0" smtClean="0"/>
              <a:t>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899592" y="1447800"/>
            <a:ext cx="8424936" cy="54102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ja-JP" altLang="en-US" dirty="0" smtClean="0"/>
              <a:t>→か↑に進んで、Ｓ⇒Ｇを目指す問題を考える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「Ｓ⇒Ｇの、赤丸を通らないルートの総数」</a:t>
            </a:r>
          </a:p>
          <a:p>
            <a:pPr>
              <a:buNone/>
            </a:pPr>
            <a:r>
              <a:rPr lang="ja-JP" altLang="en-US" dirty="0" smtClean="0"/>
              <a:t>＝「Ｓ⇒Ｇのルートの総数」－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　</a:t>
            </a:r>
            <a:r>
              <a:rPr lang="ja-JP" altLang="en-US" dirty="0" smtClean="0">
                <a:solidFill>
                  <a:srgbClr val="FF0000"/>
                </a:solidFill>
              </a:rPr>
              <a:t>「Ｓ⇒Ｇの、赤丸を通るルートの総数」</a:t>
            </a:r>
          </a:p>
          <a:p>
            <a:pPr>
              <a:buNone/>
            </a:pPr>
            <a:r>
              <a:rPr lang="ja-JP" altLang="en-US" dirty="0" smtClean="0"/>
              <a:t>＝「Ｓ⇒Ｇのルートの総数」－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　</a:t>
            </a:r>
            <a:r>
              <a:rPr lang="ja-JP" altLang="en-US" dirty="0" smtClean="0">
                <a:solidFill>
                  <a:srgbClr val="FF0000"/>
                </a:solidFill>
              </a:rPr>
              <a:t>「Ｓ⇒Ｇ’のルートの総数」</a:t>
            </a:r>
            <a:endParaRPr lang="en-US" altLang="ja-JP" dirty="0" smtClean="0">
              <a:solidFill>
                <a:srgbClr val="FF0000"/>
              </a:solidFill>
            </a:endParaRPr>
          </a:p>
        </p:txBody>
      </p:sp>
      <p:pic>
        <p:nvPicPr>
          <p:cNvPr id="19459" name="Picture 3" descr="C:\Users\t2ladmin\Desktop\作問\prob6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988840"/>
            <a:ext cx="2736303" cy="22877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想定解法５</a:t>
            </a:r>
            <a:r>
              <a:rPr lang="en-US" altLang="ja-JP" dirty="0" smtClean="0"/>
              <a:t>/</a:t>
            </a:r>
            <a:r>
              <a:rPr lang="ja-JP" altLang="en-US" dirty="0" smtClean="0"/>
              <a:t>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899592" y="1447800"/>
            <a:ext cx="8424936" cy="5410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「初めて赤丸を通った点」に注目して、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以後、反転した動きをすれば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Ｇの代わりにＧ</a:t>
            </a:r>
            <a:r>
              <a:rPr lang="en-US" altLang="ja-JP" dirty="0" smtClean="0"/>
              <a:t>’</a:t>
            </a:r>
            <a:r>
              <a:rPr lang="ja-JP" altLang="en-US" dirty="0" smtClean="0"/>
              <a:t>に着く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84784"/>
            <a:ext cx="3672408" cy="3070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想定解法６</a:t>
            </a:r>
            <a:r>
              <a:rPr lang="en-US" altLang="ja-JP" dirty="0" smtClean="0"/>
              <a:t>/</a:t>
            </a:r>
            <a:r>
              <a:rPr lang="ja-JP" altLang="en-US" dirty="0" smtClean="0"/>
              <a:t>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→</a:t>
            </a:r>
            <a:r>
              <a:rPr lang="en-US" altLang="ja-JP" dirty="0" err="1" smtClean="0"/>
              <a:t>N+p</a:t>
            </a:r>
            <a:r>
              <a:rPr lang="ja-JP" altLang="en-US" dirty="0" smtClean="0"/>
              <a:t>個と←</a:t>
            </a:r>
            <a:r>
              <a:rPr lang="en-US" altLang="ja-JP" dirty="0" smtClean="0"/>
              <a:t>p</a:t>
            </a:r>
            <a:r>
              <a:rPr lang="ja-JP" altLang="en-US" dirty="0" smtClean="0"/>
              <a:t>個を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「←が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回出る前に→が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回以上出る」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ように並べる場合の数</a:t>
            </a: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＝</a:t>
            </a:r>
            <a:r>
              <a:rPr lang="en-US" altLang="ja-JP" dirty="0" smtClean="0"/>
              <a:t> </a:t>
            </a:r>
            <a:r>
              <a:rPr lang="en-US" altLang="ja-JP" sz="2000" dirty="0" smtClean="0">
                <a:solidFill>
                  <a:prstClr val="black"/>
                </a:solidFill>
              </a:rPr>
              <a:t>(N+2p)</a:t>
            </a:r>
            <a:r>
              <a:rPr lang="ja-JP" altLang="en-US" dirty="0" smtClean="0">
                <a:solidFill>
                  <a:prstClr val="black"/>
                </a:solidFill>
              </a:rPr>
              <a:t>Ｃ</a:t>
            </a:r>
            <a:r>
              <a:rPr lang="en-US" altLang="ja-JP" sz="2000" dirty="0" smtClean="0">
                <a:solidFill>
                  <a:prstClr val="black"/>
                </a:solidFill>
              </a:rPr>
              <a:t>p</a:t>
            </a:r>
            <a:r>
              <a:rPr lang="ja-JP" altLang="en-US" dirty="0" smtClean="0"/>
              <a:t> </a:t>
            </a:r>
            <a:r>
              <a:rPr lang="en-US" altLang="ja-JP" dirty="0" smtClean="0"/>
              <a:t>×</a:t>
            </a:r>
            <a:r>
              <a:rPr lang="ja-JP" altLang="en-US" dirty="0" smtClean="0"/>
              <a:t> </a:t>
            </a:r>
            <a:r>
              <a:rPr lang="en-US" altLang="ja-JP" dirty="0" smtClean="0"/>
              <a:t>(N+1)/(N+p+1)</a:t>
            </a:r>
            <a:endParaRPr lang="en-US" altLang="ja-JP" sz="2000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コンビネーションの値は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p=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の値があれば</a:t>
            </a:r>
            <a:r>
              <a:rPr lang="en-US" altLang="ja-JP" dirty="0" smtClean="0"/>
              <a:t>p=i+1</a:t>
            </a:r>
            <a:r>
              <a:rPr lang="ja-JP" altLang="en-US" dirty="0" smtClean="0"/>
              <a:t>の値計算は</a:t>
            </a:r>
            <a:r>
              <a:rPr lang="en-US" altLang="ja-JP" dirty="0" smtClean="0"/>
              <a:t>O(1)</a:t>
            </a:r>
          </a:p>
          <a:p>
            <a:pPr>
              <a:buNone/>
            </a:pP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補足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ja-JP" dirty="0" err="1" smtClean="0"/>
              <a:t>MOD.p</a:t>
            </a:r>
            <a:r>
              <a:rPr lang="ja-JP" altLang="en-US" dirty="0" smtClean="0"/>
              <a:t>（</a:t>
            </a:r>
            <a:r>
              <a:rPr lang="en-US" altLang="ja-JP" dirty="0" smtClean="0"/>
              <a:t>p</a:t>
            </a:r>
            <a:r>
              <a:rPr lang="ja-JP" altLang="en-US" dirty="0" smtClean="0"/>
              <a:t>は素数）の世界では、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(÷a)</a:t>
            </a:r>
            <a:r>
              <a:rPr lang="ja-JP" altLang="en-US" dirty="0" smtClean="0"/>
              <a:t>と、</a:t>
            </a:r>
            <a:r>
              <a:rPr lang="en-US" altLang="ja-JP" dirty="0" smtClean="0"/>
              <a:t>(×a^{p-2})</a:t>
            </a:r>
            <a:r>
              <a:rPr lang="ja-JP" altLang="en-US" dirty="0" smtClean="0"/>
              <a:t>は等価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（証明）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フェルマーの小定理</a:t>
            </a:r>
            <a:r>
              <a:rPr lang="en-US" altLang="ja-JP" dirty="0" smtClean="0"/>
              <a:t>(a</a:t>
            </a:r>
            <a:r>
              <a:rPr lang="ja-JP" altLang="en-US" dirty="0" smtClean="0"/>
              <a:t>と</a:t>
            </a:r>
            <a:r>
              <a:rPr lang="en-US" altLang="ja-JP" dirty="0" smtClean="0"/>
              <a:t>p</a:t>
            </a:r>
            <a:r>
              <a:rPr lang="ja-JP" altLang="en-US" dirty="0" smtClean="0"/>
              <a:t>は互いに素</a:t>
            </a:r>
            <a:r>
              <a:rPr lang="en-US" altLang="ja-JP" dirty="0" smtClean="0"/>
              <a:t>)</a:t>
            </a:r>
          </a:p>
          <a:p>
            <a:pPr>
              <a:buNone/>
            </a:pPr>
            <a:r>
              <a:rPr lang="ja-JP" altLang="en-US" dirty="0" smtClean="0"/>
              <a:t>　</a:t>
            </a:r>
            <a:r>
              <a:rPr lang="en-US" altLang="ja-JP" dirty="0" smtClean="0"/>
              <a:t>a^{p-1}≡1  (</a:t>
            </a:r>
            <a:r>
              <a:rPr lang="en-US" altLang="ja-JP" dirty="0" err="1" smtClean="0"/>
              <a:t>mod.p</a:t>
            </a:r>
            <a:r>
              <a:rPr lang="en-US" altLang="ja-JP" dirty="0" smtClean="0"/>
              <a:t>)</a:t>
            </a:r>
            <a:r>
              <a:rPr lang="ja-JP" altLang="en-US" dirty="0" smtClean="0"/>
              <a:t>　</a:t>
            </a:r>
            <a:r>
              <a:rPr lang="en-US" altLang="ja-JP" dirty="0" smtClean="0"/>
              <a:t>(p</a:t>
            </a:r>
            <a:r>
              <a:rPr lang="ja-JP" altLang="en-US" dirty="0" smtClean="0"/>
              <a:t>は素数</a:t>
            </a:r>
            <a:r>
              <a:rPr lang="en-US" altLang="ja-JP" dirty="0" smtClean="0"/>
              <a:t>)</a:t>
            </a:r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a^{p-2}</a:t>
            </a:r>
            <a:r>
              <a:rPr lang="ja-JP" altLang="en-US" dirty="0" smtClean="0"/>
              <a:t>は、繰り返し二乗法で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logp</a:t>
            </a:r>
            <a:r>
              <a:rPr lang="en-US" altLang="ja-JP" dirty="0" smtClean="0"/>
              <a:t>).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135</TotalTime>
  <Words>501</Words>
  <Application>Microsoft Office PowerPoint</Application>
  <PresentationFormat>画面に合わせる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フレッシュ</vt:lpstr>
      <vt:lpstr>Ｆ　１０歳の動的計画</vt:lpstr>
      <vt:lpstr>問題（要約）</vt:lpstr>
      <vt:lpstr>想定解法１/６</vt:lpstr>
      <vt:lpstr>想定解法２/６</vt:lpstr>
      <vt:lpstr>想定解法３/６</vt:lpstr>
      <vt:lpstr>想定解法４/６</vt:lpstr>
      <vt:lpstr>想定解法５/６</vt:lpstr>
      <vt:lpstr>想定解法６/６</vt:lpstr>
      <vt:lpstr>補足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Ａ　雅先生の地球侵略日誌</dc:title>
  <dc:creator>t2ladmin</dc:creator>
  <cp:lastModifiedBy>t2ladmin</cp:lastModifiedBy>
  <cp:revision>61</cp:revision>
  <dcterms:created xsi:type="dcterms:W3CDTF">2010-09-18T02:52:30Z</dcterms:created>
  <dcterms:modified xsi:type="dcterms:W3CDTF">2010-09-18T09:31:02Z</dcterms:modified>
</cp:coreProperties>
</file>