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64" r:id="rId4"/>
    <p:sldId id="258" r:id="rId5"/>
    <p:sldId id="263" r:id="rId6"/>
    <p:sldId id="259" r:id="rId7"/>
    <p:sldId id="260" r:id="rId8"/>
    <p:sldId id="262" r:id="rId9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4C1885-748D-436A-AD83-E71ED91550F6}" type="datetimeFigureOut">
              <a:rPr kumimoji="1" lang="ja-JP" altLang="en-US" smtClean="0"/>
              <a:t>2009/11/5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A2B6C7-0565-4C26-B4BA-4A5B726CB58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B6C7-0565-4C26-B4BA-4A5B726CB58D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B6C7-0565-4C26-B4BA-4A5B726CB58D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B6C7-0565-4C26-B4BA-4A5B726CB58D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B6C7-0565-4C26-B4BA-4A5B726CB58D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B6C7-0565-4C26-B4BA-4A5B726CB58D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B6C7-0565-4C26-B4BA-4A5B726CB58D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B6C7-0565-4C26-B4BA-4A5B726CB58D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B6C7-0565-4C26-B4BA-4A5B726CB58D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68283-3653-484F-AB21-58A88AC91840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F28353-48EF-4E9A-B030-781ECBAFBE2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68283-3653-484F-AB21-58A88AC91840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F28353-48EF-4E9A-B030-781ECBAFBE2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68283-3653-484F-AB21-58A88AC91840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F28353-48EF-4E9A-B030-781ECBAFBE2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68283-3653-484F-AB21-58A88AC91840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F28353-48EF-4E9A-B030-781ECBAFBE2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68283-3653-484F-AB21-58A88AC91840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F28353-48EF-4E9A-B030-781ECBAFBE2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68283-3653-484F-AB21-58A88AC91840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F28353-48EF-4E9A-B030-781ECBAFBE2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68283-3653-484F-AB21-58A88AC91840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F28353-48EF-4E9A-B030-781ECBAFBE2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68283-3653-484F-AB21-58A88AC91840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F28353-48EF-4E9A-B030-781ECBAFBE2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68283-3653-484F-AB21-58A88AC91840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F28353-48EF-4E9A-B030-781ECBAFBE2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68283-3653-484F-AB21-58A88AC91840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F28353-48EF-4E9A-B030-781ECBAFBE2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668283-3653-484F-AB21-58A88AC91840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F28353-48EF-4E9A-B030-781ECBAFBE2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6668283-3653-484F-AB21-58A88AC91840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BF28353-48EF-4E9A-B030-781ECBAFBE2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fade/>
  </p:transition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432560" y="1456750"/>
            <a:ext cx="7406640" cy="1472184"/>
          </a:xfrm>
        </p:spPr>
        <p:txBody>
          <a:bodyPr>
            <a:noAutofit/>
          </a:bodyPr>
          <a:lstStyle/>
          <a:p>
            <a:r>
              <a:rPr lang="en-US" altLang="ja-JP" sz="6600" dirty="0" smtClean="0"/>
              <a:t>Problem B:</a:t>
            </a:r>
            <a:br>
              <a:rPr lang="en-US" altLang="ja-JP" sz="6600" dirty="0" smtClean="0"/>
            </a:br>
            <a:r>
              <a:rPr lang="en-US" altLang="ja-JP" sz="6600" dirty="0" smtClean="0"/>
              <a:t>For </a:t>
            </a:r>
            <a:r>
              <a:rPr lang="en-US" altLang="ja-JP" sz="6600" dirty="0"/>
              <a:t>the Peace</a:t>
            </a:r>
            <a:endParaRPr kumimoji="1" lang="ja-JP" altLang="en-US" sz="66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32560" y="3748102"/>
            <a:ext cx="7406640" cy="1752600"/>
          </a:xfrm>
        </p:spPr>
        <p:txBody>
          <a:bodyPr>
            <a:normAutofit lnSpcReduction="10000"/>
          </a:bodyPr>
          <a:lstStyle/>
          <a:p>
            <a:r>
              <a:rPr lang="ja-JP" altLang="en-US" dirty="0" smtClean="0"/>
              <a:t>原案：菅原</a:t>
            </a:r>
            <a:endParaRPr lang="en-US" altLang="ja-JP" dirty="0" smtClean="0"/>
          </a:p>
          <a:p>
            <a:r>
              <a:rPr lang="ja-JP" altLang="en-US" dirty="0" smtClean="0"/>
              <a:t>解答</a:t>
            </a:r>
            <a:r>
              <a:rPr kumimoji="1" lang="ja-JP" altLang="en-US" dirty="0" smtClean="0"/>
              <a:t>：福澤，泉</a:t>
            </a:r>
            <a:endParaRPr kumimoji="1" lang="en-US" altLang="ja-JP" dirty="0" smtClean="0"/>
          </a:p>
          <a:p>
            <a:r>
              <a:rPr kumimoji="1" lang="ja-JP" altLang="en-US" dirty="0" smtClean="0"/>
              <a:t>問題文：泉</a:t>
            </a:r>
            <a:endParaRPr kumimoji="1" lang="en-US" altLang="ja-JP" dirty="0" smtClean="0"/>
          </a:p>
          <a:p>
            <a:r>
              <a:rPr lang="ja-JP" altLang="en-US" dirty="0" smtClean="0"/>
              <a:t>解説：福澤</a:t>
            </a:r>
            <a:endParaRPr kumimoji="1" lang="ja-JP" altLang="en-US" dirty="0"/>
          </a:p>
        </p:txBody>
      </p:sp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各国の</a:t>
            </a:r>
            <a:r>
              <a:rPr kumimoji="1" lang="en-US" altLang="ja-JP" dirty="0" smtClean="0"/>
              <a:t>war potential</a:t>
            </a:r>
            <a:r>
              <a:rPr kumimoji="1" lang="ja-JP" altLang="en-US" dirty="0" smtClean="0"/>
              <a:t>の最大と最小</a:t>
            </a:r>
            <a:r>
              <a:rPr lang="ja-JP" altLang="en-US" dirty="0" smtClean="0"/>
              <a:t>の差</a:t>
            </a:r>
            <a:r>
              <a:rPr lang="ja-JP" altLang="en-US" dirty="0"/>
              <a:t>を</a:t>
            </a:r>
            <a:r>
              <a:rPr kumimoji="1" lang="en-US" altLang="ja-JP" dirty="0" smtClean="0"/>
              <a:t>d</a:t>
            </a:r>
            <a:r>
              <a:rPr kumimoji="1" lang="ja-JP" altLang="en-US" dirty="0" smtClean="0"/>
              <a:t>以下に維持しながら，ミサイルを</a:t>
            </a:r>
            <a:r>
              <a:rPr lang="ja-JP" altLang="en-US" dirty="0" smtClean="0"/>
              <a:t>一つずつ</a:t>
            </a:r>
            <a:r>
              <a:rPr kumimoji="1" lang="ja-JP" altLang="en-US" dirty="0" smtClean="0"/>
              <a:t>削減していくことが可能か判定せよ．</a:t>
            </a:r>
            <a:endParaRPr kumimoji="1" lang="en-US" altLang="ja-JP" dirty="0" smtClean="0"/>
          </a:p>
          <a:p>
            <a:r>
              <a:rPr lang="ja-JP" altLang="en-US" dirty="0"/>
              <a:t>入力</a:t>
            </a:r>
            <a:r>
              <a:rPr lang="ja-JP" altLang="en-US" dirty="0" smtClean="0"/>
              <a:t>制限</a:t>
            </a:r>
            <a:endParaRPr lang="en-US" altLang="ja-JP" dirty="0"/>
          </a:p>
          <a:p>
            <a:pPr lvl="1"/>
            <a:r>
              <a:rPr lang="en-US" altLang="ja-JP" dirty="0" smtClean="0"/>
              <a:t>1 </a:t>
            </a:r>
            <a:r>
              <a:rPr lang="ja-JP" altLang="en-US" dirty="0" smtClean="0"/>
              <a:t>≦ </a:t>
            </a:r>
            <a:r>
              <a:rPr kumimoji="1" lang="ja-JP" altLang="en-US" dirty="0" smtClean="0"/>
              <a:t>国の数</a:t>
            </a:r>
            <a:r>
              <a:rPr kumimoji="1" lang="en-US" altLang="ja-JP" dirty="0" smtClean="0"/>
              <a:t>N </a:t>
            </a:r>
            <a:r>
              <a:rPr kumimoji="1" lang="ja-JP" altLang="en-US" dirty="0" smtClean="0"/>
              <a:t>≦</a:t>
            </a:r>
            <a:r>
              <a:rPr kumimoji="1" lang="en-US" altLang="ja-JP" dirty="0" smtClean="0"/>
              <a:t> 100</a:t>
            </a:r>
          </a:p>
          <a:p>
            <a:pPr lvl="1"/>
            <a:r>
              <a:rPr lang="en-US" altLang="ja-JP" dirty="0" smtClean="0"/>
              <a:t>0 </a:t>
            </a:r>
            <a:r>
              <a:rPr lang="ja-JP" altLang="en-US" dirty="0" smtClean="0"/>
              <a:t>≦ ミサイルの合計数</a:t>
            </a:r>
            <a:r>
              <a:rPr lang="en-US" altLang="ja-JP" dirty="0" smtClean="0"/>
              <a:t>M</a:t>
            </a:r>
            <a:r>
              <a:rPr lang="ja-JP" altLang="en-US" dirty="0" smtClean="0"/>
              <a:t> ≦ </a:t>
            </a:r>
            <a:r>
              <a:rPr lang="en-US" altLang="ja-JP" dirty="0" smtClean="0"/>
              <a:t>10000</a:t>
            </a:r>
          </a:p>
          <a:p>
            <a:pPr lvl="1"/>
            <a:r>
              <a:rPr lang="en-US" altLang="ja-JP" dirty="0" smtClean="0"/>
              <a:t>0 </a:t>
            </a:r>
            <a:r>
              <a:rPr lang="ja-JP" altLang="en-US" dirty="0" smtClean="0"/>
              <a:t>≦ ある国のミサイル保有数</a:t>
            </a:r>
            <a:r>
              <a:rPr lang="en-US" altLang="ja-JP" dirty="0" smtClean="0"/>
              <a:t>m</a:t>
            </a:r>
            <a:r>
              <a:rPr lang="en-US" altLang="ja-JP" sz="1600" dirty="0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M</a:t>
            </a:r>
          </a:p>
          <a:p>
            <a:pPr lvl="1"/>
            <a:r>
              <a:rPr kumimoji="1" lang="en-US" altLang="ja-JP" dirty="0" smtClean="0"/>
              <a:t>1 </a:t>
            </a:r>
            <a:r>
              <a:rPr kumimoji="1" lang="ja-JP" altLang="en-US" dirty="0" smtClean="0"/>
              <a:t>≦ </a:t>
            </a:r>
            <a:r>
              <a:rPr kumimoji="1" lang="en-US" altLang="ja-JP" dirty="0" smtClean="0"/>
              <a:t>d </a:t>
            </a:r>
            <a:r>
              <a:rPr kumimoji="1" lang="ja-JP" altLang="en-US" dirty="0" smtClean="0"/>
              <a:t>≦ </a:t>
            </a:r>
            <a:r>
              <a:rPr kumimoji="1" lang="en-US" altLang="ja-JP" dirty="0" smtClean="0"/>
              <a:t>1000</a:t>
            </a:r>
          </a:p>
          <a:p>
            <a:pPr lvl="1"/>
            <a:r>
              <a:rPr lang="en-US" altLang="ja-JP" dirty="0" smtClean="0"/>
              <a:t>1 </a:t>
            </a:r>
            <a:r>
              <a:rPr lang="ja-JP" altLang="en-US" dirty="0" smtClean="0"/>
              <a:t>≦ ミサイル一つあたりの</a:t>
            </a:r>
            <a:r>
              <a:rPr lang="en-US" altLang="ja-JP" dirty="0" smtClean="0"/>
              <a:t>capability</a:t>
            </a:r>
            <a:r>
              <a:rPr lang="ja-JP" altLang="en-US" dirty="0" smtClean="0"/>
              <a:t> ≦ </a:t>
            </a:r>
            <a:r>
              <a:rPr lang="en-US" altLang="ja-JP" dirty="0" smtClean="0"/>
              <a:t>1000</a:t>
            </a:r>
            <a:endParaRPr kumimoji="1" lang="ja-JP" altLang="en-US" dirty="0"/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間違った解法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最大となる国のミサイルを取り除く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2 3</a:t>
            </a:r>
            <a:br>
              <a:rPr lang="en-US" altLang="ja-JP" dirty="0" smtClean="0"/>
            </a:br>
            <a:r>
              <a:rPr lang="en-US" altLang="ja-JP" dirty="0" smtClean="0"/>
              <a:t>1 </a:t>
            </a:r>
            <a:r>
              <a:rPr lang="en-US" altLang="ja-JP" dirty="0" smtClean="0">
                <a:solidFill>
                  <a:srgbClr val="FF0000"/>
                </a:solidFill>
              </a:rPr>
              <a:t>5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2 </a:t>
            </a:r>
            <a:r>
              <a:rPr lang="en-US" altLang="ja-JP" dirty="0" smtClean="0">
                <a:solidFill>
                  <a:srgbClr val="002060"/>
                </a:solidFill>
              </a:rPr>
              <a:t>3 1</a:t>
            </a:r>
          </a:p>
          <a:p>
            <a:pPr lvl="1"/>
            <a:r>
              <a:rPr lang="ja-JP" altLang="en-US" dirty="0" smtClean="0"/>
              <a:t>上記の例の場合，最大となる国のミサイルを除去する前に，二つ目の国の</a:t>
            </a:r>
            <a:r>
              <a:rPr lang="en-US" altLang="ja-JP" dirty="0" smtClean="0"/>
              <a:t>capacity=1</a:t>
            </a:r>
            <a:r>
              <a:rPr lang="ja-JP" altLang="en-US" dirty="0" smtClean="0"/>
              <a:t>のミサイルを除去しなければならない．</a:t>
            </a:r>
            <a:endParaRPr lang="en-US" altLang="ja-JP" dirty="0" smtClean="0"/>
          </a:p>
        </p:txBody>
      </p: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kumimoji="1" lang="ja-JP" altLang="en-US" dirty="0" smtClean="0"/>
              <a:t>貪欲法</a:t>
            </a:r>
            <a:endParaRPr kumimoji="1" lang="en-US" altLang="ja-JP" dirty="0" smtClean="0"/>
          </a:p>
          <a:p>
            <a:r>
              <a:rPr lang="ja-JP" altLang="en-US" dirty="0" smtClean="0"/>
              <a:t>除去するミサイルは，除去後の最大と最小の差が</a:t>
            </a:r>
            <a:r>
              <a:rPr lang="en-US" altLang="ja-JP" dirty="0" smtClean="0"/>
              <a:t>d</a:t>
            </a:r>
            <a:r>
              <a:rPr lang="ja-JP" altLang="en-US" dirty="0" smtClean="0"/>
              <a:t>以下であるところであれば，どこから除去していっても良い．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最大を小さくできれば，</a:t>
            </a:r>
            <a:r>
              <a:rPr lang="ja-JP" altLang="en-US" dirty="0" smtClean="0"/>
              <a:t>除去不可能だったところが除去可能になる</a:t>
            </a:r>
            <a:r>
              <a:rPr kumimoji="1" lang="ja-JP" altLang="en-US" dirty="0" smtClean="0"/>
              <a:t>．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最大の国のミサイルを除去できるようにするためには，二番目に高い所を小さくすれば良い</a:t>
            </a:r>
            <a:endParaRPr lang="en-US" altLang="ja-JP" dirty="0" smtClean="0"/>
          </a:p>
          <a:p>
            <a:pPr lvl="1"/>
            <a:r>
              <a:rPr lang="ja-JP" altLang="en-US" dirty="0"/>
              <a:t>あるとき</a:t>
            </a:r>
            <a:r>
              <a:rPr lang="ja-JP" altLang="en-US" dirty="0" smtClean="0"/>
              <a:t>に除去可能であったミサイルが，除去不可能になることは無い</a:t>
            </a:r>
            <a:endParaRPr lang="en-US" altLang="ja-JP" dirty="0" smtClean="0"/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解法１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ja-JP" altLang="en-US" dirty="0" smtClean="0"/>
              <a:t>ミサイル一つを</a:t>
            </a:r>
            <a:r>
              <a:rPr lang="ja-JP" altLang="en-US" dirty="0" smtClean="0"/>
              <a:t>除去</a:t>
            </a:r>
            <a:r>
              <a:rPr kumimoji="1" lang="ja-JP" altLang="en-US" dirty="0" smtClean="0"/>
              <a:t>するために，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各</a:t>
            </a:r>
            <a:r>
              <a:rPr kumimoji="1" lang="ja-JP" altLang="en-US" dirty="0" smtClean="0"/>
              <a:t>国に対して，</a:t>
            </a:r>
            <a:endParaRPr lang="en-US" altLang="ja-JP" dirty="0" smtClean="0"/>
          </a:p>
          <a:p>
            <a:pPr lvl="2"/>
            <a:r>
              <a:rPr kumimoji="1" lang="ja-JP" altLang="en-US" dirty="0" smtClean="0"/>
              <a:t>ミサイルを除去してみる</a:t>
            </a:r>
            <a:endParaRPr kumimoji="1" lang="en-US" altLang="ja-JP" dirty="0" smtClean="0"/>
          </a:p>
          <a:p>
            <a:pPr lvl="2"/>
            <a:r>
              <a:rPr kumimoji="1" lang="en-US" altLang="ja-JP" dirty="0" smtClean="0"/>
              <a:t>O(N)</a:t>
            </a:r>
            <a:r>
              <a:rPr kumimoji="1" lang="ja-JP" altLang="en-US" dirty="0" smtClean="0"/>
              <a:t>で最大と最小を計算し，その差が</a:t>
            </a:r>
            <a:r>
              <a:rPr kumimoji="1" lang="en-US" altLang="ja-JP" dirty="0" smtClean="0"/>
              <a:t>d</a:t>
            </a:r>
            <a:r>
              <a:rPr kumimoji="1" lang="ja-JP" altLang="en-US" dirty="0" smtClean="0"/>
              <a:t>以下であれば実際に除去する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どの国もミサイルを除去できなければ，差が</a:t>
            </a:r>
            <a:r>
              <a:rPr lang="en-US" altLang="ja-JP" dirty="0" smtClean="0"/>
              <a:t>d</a:t>
            </a:r>
            <a:r>
              <a:rPr lang="ja-JP" altLang="en-US" dirty="0" smtClean="0"/>
              <a:t>以下を維持することはできない．</a:t>
            </a:r>
            <a:endParaRPr kumimoji="1" lang="en-US" altLang="ja-JP" dirty="0" smtClean="0"/>
          </a:p>
          <a:p>
            <a:r>
              <a:rPr kumimoji="1" lang="ja-JP" altLang="en-US" dirty="0" smtClean="0"/>
              <a:t>以上の処理により，</a:t>
            </a:r>
            <a:r>
              <a:rPr kumimoji="1" lang="en-US" altLang="ja-JP" dirty="0" smtClean="0"/>
              <a:t>O(MN^2)</a:t>
            </a:r>
            <a:r>
              <a:rPr kumimoji="1" lang="ja-JP" altLang="en-US" dirty="0" smtClean="0"/>
              <a:t>で解くことができる．</a:t>
            </a:r>
            <a:endParaRPr kumimoji="1" lang="en-US" altLang="ja-JP" dirty="0" smtClean="0"/>
          </a:p>
          <a:p>
            <a:r>
              <a:rPr lang="ja-JP" altLang="en-US" dirty="0" smtClean="0"/>
              <a:t>この解法でも</a:t>
            </a:r>
            <a:r>
              <a:rPr lang="en-US" altLang="ja-JP" dirty="0" smtClean="0"/>
              <a:t>Accepted</a:t>
            </a:r>
            <a:r>
              <a:rPr lang="ja-JP" altLang="en-US" dirty="0" err="1" smtClean="0"/>
              <a:t>．</a:t>
            </a:r>
            <a:endParaRPr kumimoji="1" lang="ja-JP" altLang="en-US" dirty="0"/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214414" y="1447800"/>
            <a:ext cx="7719274" cy="4800600"/>
          </a:xfrm>
        </p:spPr>
        <p:txBody>
          <a:bodyPr>
            <a:normAutofit fontScale="92500" lnSpcReduction="10000"/>
          </a:bodyPr>
          <a:lstStyle/>
          <a:p>
            <a:r>
              <a:rPr kumimoji="1" lang="ja-JP" altLang="en-US" dirty="0" smtClean="0"/>
              <a:t>ミサイル一つあたりを除去するために，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一番と二番目に高い値を</a:t>
            </a:r>
            <a:r>
              <a:rPr lang="en-US" altLang="ja-JP" dirty="0" smtClean="0"/>
              <a:t>O(N)</a:t>
            </a:r>
            <a:r>
              <a:rPr lang="ja-JP" altLang="en-US" dirty="0" smtClean="0"/>
              <a:t>で見つける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最大の場所を除いて，除去後の最大との差が</a:t>
            </a:r>
            <a:r>
              <a:rPr lang="en-US" altLang="ja-JP" dirty="0" smtClean="0"/>
              <a:t>d</a:t>
            </a:r>
            <a:r>
              <a:rPr lang="ja-JP" altLang="en-US" dirty="0" smtClean="0"/>
              <a:t>以下である国を見つけ，その国のミサイルを除去する．</a:t>
            </a:r>
            <a:endParaRPr lang="en-US" altLang="ja-JP" dirty="0" smtClean="0"/>
          </a:p>
          <a:p>
            <a:pPr lvl="1"/>
            <a:r>
              <a:rPr lang="en-US" altLang="ja-JP" dirty="0"/>
              <a:t>d</a:t>
            </a:r>
            <a:r>
              <a:rPr kumimoji="1" lang="ja-JP" altLang="en-US" dirty="0" smtClean="0"/>
              <a:t>以下が見つからない場合は，最大となる国の</a:t>
            </a:r>
            <a:r>
              <a:rPr lang="ja-JP" altLang="en-US" dirty="0" smtClean="0"/>
              <a:t>除去</a:t>
            </a:r>
            <a:r>
              <a:rPr kumimoji="1" lang="ja-JP" altLang="en-US" dirty="0" smtClean="0"/>
              <a:t>後に二番目に高い値との差が</a:t>
            </a:r>
            <a:r>
              <a:rPr kumimoji="1" lang="en-US" altLang="ja-JP" dirty="0" smtClean="0"/>
              <a:t>d</a:t>
            </a:r>
            <a:r>
              <a:rPr kumimoji="1" lang="ja-JP" altLang="en-US" dirty="0" smtClean="0"/>
              <a:t>以下を維持できる場合，最大となる国のミサイルを除去</a:t>
            </a:r>
            <a:r>
              <a:rPr lang="ja-JP" altLang="en-US" dirty="0" smtClean="0"/>
              <a:t>する</a:t>
            </a:r>
            <a:r>
              <a:rPr kumimoji="1" lang="ja-JP" altLang="en-US" dirty="0" smtClean="0"/>
              <a:t>．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見つからない場合，差が</a:t>
            </a:r>
            <a:r>
              <a:rPr lang="en-US" altLang="ja-JP" dirty="0" smtClean="0"/>
              <a:t>d</a:t>
            </a:r>
            <a:r>
              <a:rPr lang="ja-JP" altLang="en-US" dirty="0" smtClean="0"/>
              <a:t>以下を維持することはできない．</a:t>
            </a:r>
            <a:endParaRPr kumimoji="1" lang="en-US" altLang="ja-JP" dirty="0" smtClean="0"/>
          </a:p>
          <a:p>
            <a:r>
              <a:rPr lang="ja-JP" altLang="en-US" dirty="0"/>
              <a:t>以上の処理に</a:t>
            </a:r>
            <a:r>
              <a:rPr lang="ja-JP" altLang="en-US" dirty="0" smtClean="0"/>
              <a:t>より，</a:t>
            </a:r>
            <a:r>
              <a:rPr lang="en-US" altLang="ja-JP" dirty="0" smtClean="0"/>
              <a:t>O(MN)</a:t>
            </a:r>
            <a:r>
              <a:rPr lang="ja-JP" altLang="en-US" dirty="0" smtClean="0"/>
              <a:t>で解くことができる．</a:t>
            </a:r>
            <a:endParaRPr kumimoji="1" lang="ja-JP" altLang="en-US" dirty="0"/>
          </a:p>
        </p:txBody>
      </p:sp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解法３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en-US" altLang="ja-JP" dirty="0" smtClean="0"/>
              <a:t>O(M log N)</a:t>
            </a:r>
            <a:r>
              <a:rPr kumimoji="1" lang="ja-JP" altLang="en-US" dirty="0" smtClean="0"/>
              <a:t>で解くこともできる．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除去後の高い順で最大となる国と，除去前の高い順で一番と二番目に高い国を，ミサイル一つを除去するあたり</a:t>
            </a:r>
            <a:r>
              <a:rPr lang="en-US" altLang="ja-JP" dirty="0" smtClean="0"/>
              <a:t>O(log N)</a:t>
            </a:r>
            <a:r>
              <a:rPr lang="ja-JP" altLang="en-US" dirty="0" smtClean="0"/>
              <a:t>で維持できるようにする．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除去</a:t>
            </a:r>
            <a:r>
              <a:rPr kumimoji="1" lang="ja-JP" altLang="en-US" dirty="0" smtClean="0"/>
              <a:t>前の最大である国を除いて，</a:t>
            </a:r>
            <a:r>
              <a:rPr lang="ja-JP" altLang="en-US" dirty="0" smtClean="0"/>
              <a:t>除去</a:t>
            </a:r>
            <a:r>
              <a:rPr kumimoji="1" lang="ja-JP" altLang="en-US" dirty="0" smtClean="0"/>
              <a:t>後の高い順の最大である国と，</a:t>
            </a:r>
            <a:r>
              <a:rPr lang="ja-JP" altLang="en-US" dirty="0" smtClean="0"/>
              <a:t>除去</a:t>
            </a:r>
            <a:r>
              <a:rPr kumimoji="1" lang="ja-JP" altLang="en-US" dirty="0" smtClean="0"/>
              <a:t>前の最大である国</a:t>
            </a:r>
            <a:r>
              <a:rPr lang="ja-JP" altLang="en-US" dirty="0" smtClean="0"/>
              <a:t>との差が</a:t>
            </a:r>
            <a:r>
              <a:rPr lang="en-US" altLang="ja-JP" dirty="0" smtClean="0"/>
              <a:t>d</a:t>
            </a:r>
            <a:r>
              <a:rPr lang="ja-JP" altLang="en-US" dirty="0" smtClean="0"/>
              <a:t>以下である場合は，その国のミサイルを除去する．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上記で</a:t>
            </a:r>
            <a:r>
              <a:rPr lang="ja-JP" altLang="en-US" dirty="0" smtClean="0"/>
              <a:t>除去</a:t>
            </a:r>
            <a:r>
              <a:rPr kumimoji="1" lang="ja-JP" altLang="en-US" dirty="0" smtClean="0"/>
              <a:t>できない場合，</a:t>
            </a:r>
            <a:r>
              <a:rPr lang="ja-JP" altLang="en-US" dirty="0" smtClean="0"/>
              <a:t>除去</a:t>
            </a:r>
            <a:r>
              <a:rPr kumimoji="1" lang="ja-JP" altLang="en-US" dirty="0" smtClean="0"/>
              <a:t>前に最大である国のミサイルを</a:t>
            </a:r>
            <a:r>
              <a:rPr lang="ja-JP" altLang="en-US" dirty="0" smtClean="0"/>
              <a:t>除去</a:t>
            </a:r>
            <a:r>
              <a:rPr kumimoji="1" lang="ja-JP" altLang="en-US" dirty="0" smtClean="0"/>
              <a:t>できれば</a:t>
            </a:r>
            <a:r>
              <a:rPr lang="ja-JP" altLang="en-US" dirty="0" smtClean="0"/>
              <a:t>除去</a:t>
            </a:r>
            <a:r>
              <a:rPr kumimoji="1" lang="ja-JP" altLang="en-US" dirty="0" smtClean="0"/>
              <a:t>する．</a:t>
            </a:r>
            <a:endParaRPr kumimoji="1" lang="en-US" altLang="ja-JP" dirty="0" smtClean="0"/>
          </a:p>
          <a:p>
            <a:pPr lvl="1"/>
            <a:r>
              <a:rPr kumimoji="1" lang="ja-JP" altLang="en-US" dirty="0" smtClean="0"/>
              <a:t>上記二つで</a:t>
            </a:r>
            <a:r>
              <a:rPr lang="ja-JP" altLang="en-US" dirty="0" smtClean="0"/>
              <a:t>除去</a:t>
            </a:r>
            <a:r>
              <a:rPr kumimoji="1" lang="ja-JP" altLang="en-US" dirty="0" smtClean="0"/>
              <a:t>できない場合，</a:t>
            </a:r>
            <a:r>
              <a:rPr kumimoji="1" lang="en-US" altLang="ja-JP" dirty="0" smtClean="0"/>
              <a:t>d</a:t>
            </a:r>
            <a:r>
              <a:rPr kumimoji="1" lang="ja-JP" altLang="en-US" dirty="0" smtClean="0"/>
              <a:t>以下を維持できない．</a:t>
            </a:r>
            <a:endParaRPr kumimoji="1" lang="ja-JP" altLang="en-US" dirty="0"/>
          </a:p>
        </p:txBody>
      </p:sp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提出概況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Submitted : 24</a:t>
            </a:r>
            <a:r>
              <a:rPr lang="ja-JP" altLang="en-US" dirty="0" smtClean="0"/>
              <a:t>分（</a:t>
            </a:r>
            <a:r>
              <a:rPr lang="en-US" altLang="ja-JP" dirty="0" smtClean="0"/>
              <a:t>_(</a:t>
            </a:r>
            <a:r>
              <a:rPr lang="en-US" altLang="ja-JP" dirty="0" err="1" smtClean="0"/>
              <a:t>ry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r>
              <a:rPr kumimoji="1" lang="en-US" altLang="ja-JP" dirty="0" smtClean="0"/>
              <a:t>Total Submitted : 36 </a:t>
            </a:r>
            <a:r>
              <a:rPr kumimoji="1" lang="ja-JP" altLang="en-US" dirty="0" smtClean="0"/>
              <a:t>（</a:t>
            </a:r>
            <a:r>
              <a:rPr kumimoji="1" lang="en-US" altLang="ja-JP" dirty="0" smtClean="0"/>
              <a:t>13</a:t>
            </a:r>
            <a:r>
              <a:rPr kumimoji="1" lang="ja-JP" altLang="en-US" dirty="0" smtClean="0"/>
              <a:t>チーム）</a:t>
            </a:r>
            <a:endParaRPr kumimoji="1" lang="en-US" altLang="ja-JP" dirty="0" smtClean="0"/>
          </a:p>
          <a:p>
            <a:r>
              <a:rPr lang="en-US" altLang="ja-JP" dirty="0" smtClean="0"/>
              <a:t>First Accepted : 44</a:t>
            </a:r>
            <a:r>
              <a:rPr lang="ja-JP" altLang="en-US" dirty="0" smtClean="0"/>
              <a:t>分（</a:t>
            </a:r>
            <a:r>
              <a:rPr lang="en-US" altLang="ja-JP" dirty="0" err="1" smtClean="0"/>
              <a:t>Watch.d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r>
              <a:rPr kumimoji="1" lang="en-US" altLang="ja-JP" dirty="0" smtClean="0"/>
              <a:t>Total Accepted : 9</a:t>
            </a:r>
            <a:r>
              <a:rPr kumimoji="1" lang="ja-JP" altLang="en-US" dirty="0" smtClean="0"/>
              <a:t>チーム</a:t>
            </a:r>
            <a:endParaRPr kumimoji="1" lang="ja-JP" altLang="en-US" dirty="0"/>
          </a:p>
        </p:txBody>
      </p:sp>
    </p:spTree>
  </p:cSld>
  <p:clrMapOvr>
    <a:masterClrMapping/>
  </p:clrMapOvr>
  <p:transition spd="slow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0</TotalTime>
  <Words>557</Words>
  <Application>Microsoft Office PowerPoint</Application>
  <PresentationFormat>画面に合わせる (4:3)</PresentationFormat>
  <Paragraphs>57</Paragraphs>
  <Slides>8</Slides>
  <Notes>8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フレッシュ</vt:lpstr>
      <vt:lpstr>Problem B: For the Peace</vt:lpstr>
      <vt:lpstr>問題概要</vt:lpstr>
      <vt:lpstr>間違った解法</vt:lpstr>
      <vt:lpstr>解法</vt:lpstr>
      <vt:lpstr>解法１</vt:lpstr>
      <vt:lpstr>解法２</vt:lpstr>
      <vt:lpstr>解法３</vt:lpstr>
      <vt:lpstr>提出概況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2009-11-05T10:58:49Z</dcterms:created>
  <dcterms:modified xsi:type="dcterms:W3CDTF">2009-11-05T10:58:51Z</dcterms:modified>
</cp:coreProperties>
</file>