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63" r:id="rId3"/>
    <p:sldId id="265" r:id="rId4"/>
    <p:sldId id="267" r:id="rId5"/>
    <p:sldId id="264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テーマ スタイル 1 - アクセント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B8B4E8-1A06-46A7-8D97-112D98FF4EA6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EF648-F508-457D-9A66-3E3B78A77D1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C639938-C66A-4D9E-BC21-5732EE681E42}" type="datetimeFigureOut">
              <a:rPr kumimoji="1" lang="ja-JP" altLang="en-US" smtClean="0"/>
              <a:pPr/>
              <a:t>2008/9/13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92C03CB-560E-4BF4-8626-D990FF822A1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z="3600" dirty="0" smtClean="0"/>
              <a:t>Problem </a:t>
            </a:r>
            <a:r>
              <a:rPr kumimoji="1" lang="en-US" altLang="ja-JP" sz="3600" dirty="0" smtClean="0"/>
              <a:t>E: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lang="en-US" altLang="ja-JP" dirty="0" smtClean="0"/>
              <a:t>Reverse a Road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Yusuke Izumi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一方通行の道路の向きを一本だけ反転させて，地点 </a:t>
            </a:r>
            <a:r>
              <a:rPr kumimoji="1" lang="en-US" altLang="ja-JP" dirty="0" smtClean="0"/>
              <a:t>S </a:t>
            </a:r>
            <a:r>
              <a:rPr kumimoji="1" lang="ja-JP" altLang="en-US" dirty="0" smtClean="0"/>
              <a:t>から地点 </a:t>
            </a:r>
            <a:r>
              <a:rPr kumimoji="1" lang="en-US" altLang="ja-JP" dirty="0" smtClean="0"/>
              <a:t>T </a:t>
            </a:r>
            <a:r>
              <a:rPr kumimoji="1" lang="ja-JP" altLang="en-US" dirty="0" err="1" smtClean="0"/>
              <a:t>までの</a:t>
            </a:r>
            <a:r>
              <a:rPr kumimoji="1" lang="ja-JP" altLang="en-US" dirty="0" smtClean="0"/>
              <a:t>距離を最小化せよ．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提出数</a:t>
            </a:r>
          </a:p>
          <a:p>
            <a:pPr lvl="1"/>
            <a:r>
              <a:rPr lang="en-US" altLang="ja-JP" dirty="0" smtClean="0"/>
              <a:t>19</a:t>
            </a:r>
            <a:endParaRPr lang="en-US" altLang="ja-JP" dirty="0" smtClean="0"/>
          </a:p>
          <a:p>
            <a:r>
              <a:rPr lang="ja-JP" altLang="en-US" dirty="0" smtClean="0"/>
              <a:t>正答数</a:t>
            </a:r>
          </a:p>
          <a:p>
            <a:pPr lvl="1"/>
            <a:r>
              <a:rPr lang="en-US" altLang="ja-JP" dirty="0" smtClean="0"/>
              <a:t>7</a:t>
            </a:r>
            <a:endParaRPr lang="en-US" altLang="ja-JP" dirty="0" smtClean="0"/>
          </a:p>
          <a:p>
            <a:r>
              <a:rPr lang="ja-JP" altLang="en-US" dirty="0" smtClean="0"/>
              <a:t>最初の正答</a:t>
            </a:r>
          </a:p>
          <a:p>
            <a:pPr lvl="1"/>
            <a:r>
              <a:rPr lang="en-US" altLang="ja-JP" dirty="0" smtClean="0"/>
              <a:t>29 </a:t>
            </a:r>
            <a:r>
              <a:rPr lang="en-US" altLang="ja-JP" dirty="0" smtClean="0"/>
              <a:t>min 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kkntkr</a:t>
            </a:r>
            <a:r>
              <a:rPr lang="en-US" altLang="ja-JP" dirty="0" smtClean="0"/>
              <a:t>)</a:t>
            </a:r>
            <a:endParaRPr lang="ja-JP" alt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原作者の解法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sz="2800" dirty="0" err="1" smtClean="0"/>
              <a:t>Dijkstra</a:t>
            </a:r>
            <a:r>
              <a:rPr lang="en-US" altLang="ja-JP" sz="2800" dirty="0" err="1" smtClean="0"/>
              <a:t>'s</a:t>
            </a:r>
            <a:r>
              <a:rPr lang="en-US" altLang="ja-JP" sz="2800" dirty="0" smtClean="0"/>
              <a:t> Algorithm </a:t>
            </a:r>
            <a:r>
              <a:rPr kumimoji="1" lang="ja-JP" altLang="en-US" sz="2800" dirty="0" smtClean="0"/>
              <a:t>の応用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最初は普通にダイクストラを走らせる．</a:t>
            </a:r>
            <a:endParaRPr lang="en-US" altLang="ja-JP" sz="2800" dirty="0" smtClean="0"/>
          </a:p>
          <a:p>
            <a:r>
              <a:rPr lang="ja-JP" altLang="en-US" sz="2800" dirty="0" smtClean="0"/>
              <a:t>点 </a:t>
            </a:r>
            <a:r>
              <a:rPr lang="en-US" altLang="ja-JP" sz="2800" dirty="0" smtClean="0"/>
              <a:t>V </a:t>
            </a:r>
            <a:r>
              <a:rPr lang="ja-JP" altLang="en-US" sz="2800" dirty="0" err="1" smtClean="0"/>
              <a:t>までの</a:t>
            </a:r>
            <a:r>
              <a:rPr lang="ja-JP" altLang="en-US" sz="2800" dirty="0" smtClean="0"/>
              <a:t>最短</a:t>
            </a:r>
            <a:r>
              <a:rPr lang="ja-JP" altLang="en-US" sz="2800" dirty="0" smtClean="0"/>
              <a:t>距離は以下の最小値として求まるので，ダイクストラの要領で更新する．</a:t>
            </a:r>
            <a:endParaRPr lang="en-US" altLang="ja-JP" sz="2800" dirty="0" smtClean="0"/>
          </a:p>
          <a:p>
            <a:pPr lvl="1"/>
            <a:r>
              <a:rPr lang="ja-JP" altLang="en-US" sz="2400" dirty="0" smtClean="0"/>
              <a:t>（枝</a:t>
            </a:r>
            <a:r>
              <a:rPr lang="ja-JP" altLang="en-US" sz="2400" dirty="0" smtClean="0"/>
              <a:t>を一本も逆向きにしなかった場合の</a:t>
            </a:r>
            <a:r>
              <a:rPr lang="ja-JP" altLang="en-US" sz="2400" dirty="0" smtClean="0"/>
              <a:t>点 </a:t>
            </a:r>
            <a:r>
              <a:rPr lang="en-US" altLang="ja-JP" sz="2400" dirty="0" smtClean="0"/>
              <a:t>V </a:t>
            </a:r>
            <a:r>
              <a:rPr lang="ja-JP" altLang="en-US" sz="2400" dirty="0" err="1" smtClean="0"/>
              <a:t>までの</a:t>
            </a:r>
            <a:r>
              <a:rPr lang="ja-JP" altLang="en-US" sz="2400" dirty="0" smtClean="0"/>
              <a:t>最短</a:t>
            </a:r>
            <a:r>
              <a:rPr lang="ja-JP" altLang="en-US" sz="2400" dirty="0" smtClean="0"/>
              <a:t>距離）</a:t>
            </a:r>
            <a:endParaRPr lang="en-US" altLang="ja-JP" sz="2400" dirty="0" smtClean="0"/>
          </a:p>
          <a:p>
            <a:pPr lvl="1"/>
            <a:r>
              <a:rPr lang="ja-JP" altLang="en-US" sz="2400" dirty="0" smtClean="0"/>
              <a:t>（</a:t>
            </a:r>
            <a:r>
              <a:rPr lang="ja-JP" altLang="en-US" sz="2400" dirty="0" smtClean="0"/>
              <a:t>枝</a:t>
            </a:r>
            <a:r>
              <a:rPr lang="ja-JP" altLang="en-US" sz="2400" dirty="0" smtClean="0"/>
              <a:t>を一本も逆向きにしなかった場合の</a:t>
            </a:r>
            <a:r>
              <a:rPr lang="ja-JP" altLang="en-US" sz="2400" dirty="0" smtClean="0"/>
              <a:t>点 </a:t>
            </a:r>
            <a:r>
              <a:rPr lang="en-US" altLang="ja-JP" sz="2400" dirty="0" smtClean="0"/>
              <a:t>W </a:t>
            </a:r>
            <a:r>
              <a:rPr lang="ja-JP" altLang="en-US" sz="2400" dirty="0" err="1" smtClean="0"/>
              <a:t>までの</a:t>
            </a:r>
            <a:r>
              <a:rPr lang="ja-JP" altLang="en-US" sz="2400" dirty="0" smtClean="0"/>
              <a:t>最短</a:t>
            </a:r>
            <a:r>
              <a:rPr lang="ja-JP" altLang="en-US" sz="2400" dirty="0" smtClean="0"/>
              <a:t>距離）＋（逆向き枝 </a:t>
            </a:r>
            <a:r>
              <a:rPr lang="en-US" altLang="ja-JP" sz="2400" dirty="0" smtClean="0"/>
              <a:t>WV </a:t>
            </a:r>
            <a:r>
              <a:rPr lang="ja-JP" altLang="en-US" sz="2400" dirty="0" smtClean="0"/>
              <a:t>の長さ）</a:t>
            </a:r>
            <a:endParaRPr lang="en-US" altLang="ja-JP" sz="2400" dirty="0" smtClean="0"/>
          </a:p>
          <a:p>
            <a:pPr lvl="1"/>
            <a:r>
              <a:rPr lang="ja-JP" altLang="en-US" sz="2400" dirty="0" smtClean="0"/>
              <a:t>（枝</a:t>
            </a:r>
            <a:r>
              <a:rPr lang="ja-JP" altLang="en-US" sz="2400" dirty="0" smtClean="0"/>
              <a:t>を一本まで逆向きにした場合の</a:t>
            </a:r>
            <a:r>
              <a:rPr lang="ja-JP" altLang="en-US" sz="2400" dirty="0" smtClean="0"/>
              <a:t>点 </a:t>
            </a:r>
            <a:r>
              <a:rPr lang="en-US" altLang="ja-JP" sz="2400" dirty="0" smtClean="0"/>
              <a:t>U </a:t>
            </a:r>
            <a:r>
              <a:rPr lang="ja-JP" altLang="en-US" sz="2400" dirty="0" err="1" smtClean="0"/>
              <a:t>までの</a:t>
            </a:r>
            <a:r>
              <a:rPr lang="ja-JP" altLang="en-US" sz="2400" dirty="0" smtClean="0"/>
              <a:t>最短</a:t>
            </a:r>
            <a:r>
              <a:rPr lang="ja-JP" altLang="en-US" sz="2400" dirty="0" smtClean="0"/>
              <a:t>距離）＋（枝 </a:t>
            </a:r>
            <a:r>
              <a:rPr lang="en-US" altLang="ja-JP" sz="2400" dirty="0" smtClean="0"/>
              <a:t>UV </a:t>
            </a:r>
            <a:r>
              <a:rPr lang="ja-JP" altLang="en-US" sz="2400" dirty="0" smtClean="0"/>
              <a:t>の長さ）</a:t>
            </a:r>
            <a:endParaRPr kumimoji="1" lang="ja-JP" altLang="en-US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別解法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各点</a:t>
            </a:r>
            <a:r>
              <a:rPr lang="ja-JP" altLang="en-US" dirty="0" smtClean="0"/>
              <a:t>を以下のように二重化する．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一度</a:t>
            </a:r>
            <a:r>
              <a:rPr lang="ja-JP" altLang="en-US" dirty="0" smtClean="0"/>
              <a:t>も逆向き枝を通っていない</a:t>
            </a:r>
            <a:r>
              <a:rPr lang="ja-JP" altLang="en-US" dirty="0" smtClean="0"/>
              <a:t>点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既に逆向き枝</a:t>
            </a:r>
            <a:r>
              <a:rPr lang="ja-JP" altLang="en-US" dirty="0" smtClean="0"/>
              <a:t>を通った</a:t>
            </a:r>
            <a:r>
              <a:rPr lang="ja-JP" altLang="en-US" dirty="0" smtClean="0"/>
              <a:t>点</a:t>
            </a:r>
            <a:endParaRPr lang="en-US" altLang="ja-JP" dirty="0" smtClean="0"/>
          </a:p>
          <a:p>
            <a:r>
              <a:rPr kumimoji="1" lang="ja-JP" altLang="en-US" dirty="0" smtClean="0"/>
              <a:t>あとは普通に最短路を</a:t>
            </a:r>
            <a:r>
              <a:rPr lang="ja-JP" altLang="en-US" dirty="0" smtClean="0"/>
              <a:t>求める</a:t>
            </a:r>
            <a:r>
              <a:rPr lang="ja-JP" altLang="en-US" dirty="0" smtClean="0"/>
              <a:t>だけ</a:t>
            </a:r>
            <a:r>
              <a:rPr lang="ja-JP" altLang="en-US" dirty="0" smtClean="0"/>
              <a:t>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クレジット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</a:p>
          <a:p>
            <a:pPr lvl="1"/>
            <a:r>
              <a:rPr lang="ja-JP" altLang="en-US" dirty="0" smtClean="0"/>
              <a:t>荒木</a:t>
            </a:r>
          </a:p>
          <a:p>
            <a:r>
              <a:rPr kumimoji="1" lang="ja-JP" altLang="en-US" dirty="0" smtClean="0"/>
              <a:t>解答例</a:t>
            </a:r>
          </a:p>
          <a:p>
            <a:pPr lvl="1"/>
            <a:r>
              <a:rPr lang="ja-JP" altLang="en-US" dirty="0" smtClean="0"/>
              <a:t>荒木，吉田</a:t>
            </a:r>
            <a:endParaRPr kumimoji="1" lang="ja-JP" altLang="en-US" dirty="0" smtClean="0"/>
          </a:p>
          <a:p>
            <a:r>
              <a:rPr lang="ja-JP" altLang="en-US" dirty="0" smtClean="0"/>
              <a:t>入出力</a:t>
            </a:r>
            <a:endParaRPr kumimoji="1" lang="ja-JP" altLang="en-US" dirty="0" smtClean="0"/>
          </a:p>
          <a:p>
            <a:pPr lvl="1"/>
            <a:r>
              <a:rPr lang="ja-JP" altLang="en-US" dirty="0" smtClean="0"/>
              <a:t>吉田</a:t>
            </a:r>
            <a:endParaRPr lang="ja-JP" altLang="en-US" dirty="0" smtClean="0"/>
          </a:p>
          <a:p>
            <a:r>
              <a:rPr kumimoji="1" lang="ja-JP" altLang="en-US" dirty="0" smtClean="0"/>
              <a:t>英文</a:t>
            </a:r>
          </a:p>
          <a:p>
            <a:pPr lvl="1"/>
            <a:r>
              <a:rPr lang="ja-JP" altLang="en-US" dirty="0" smtClean="0"/>
              <a:t>泉</a:t>
            </a:r>
            <a:endParaRPr kumimoji="1" lang="ja-JP" altLang="en-US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手書き">
      <a:majorFont>
        <a:latin typeface="Comic Sans MS"/>
        <a:ea typeface="YOzFontNP04"/>
        <a:cs typeface=""/>
      </a:majorFont>
      <a:minorFont>
        <a:latin typeface="Comic Sans MS"/>
        <a:ea typeface="YOzFontNP04"/>
        <a:cs typeface="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469</TotalTime>
  <Words>190</Words>
  <Application>Microsoft Office PowerPoint</Application>
  <PresentationFormat>画面に合わせる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フレッシュ</vt:lpstr>
      <vt:lpstr>Problem E: Reverse a Road</vt:lpstr>
      <vt:lpstr>問題概要</vt:lpstr>
      <vt:lpstr>提出状況</vt:lpstr>
      <vt:lpstr>原作者の解法</vt:lpstr>
      <vt:lpstr>別解法</vt:lpstr>
      <vt:lpstr>クレジット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B: Left Hand Rule</dc:title>
  <dc:creator>Yusuke Izumi</dc:creator>
  <cp:lastModifiedBy>Yusuke Izumi</cp:lastModifiedBy>
  <cp:revision>70</cp:revision>
  <dcterms:created xsi:type="dcterms:W3CDTF">2008-09-13T01:41:13Z</dcterms:created>
  <dcterms:modified xsi:type="dcterms:W3CDTF">2008-09-13T09:48:11Z</dcterms:modified>
</cp:coreProperties>
</file>