
<file path=[Content_Types].xml><?xml version="1.0" encoding="utf-8"?>
<Types xmlns="http://schemas.openxmlformats.org/package/2006/content-types">
  <Default Extension="rels" ContentType="application/vnd.openxmlformats-package.relationships+xml"/>
  <Default Extension="xml" ContentType="application/xml"/>
  <Override PartName="/ppt/slideLayouts/slideLayout1.xml" ContentType="application/vnd.openxmlformats-officedocument.presentationml.slideLayout+xml"/>
  <Override PartName="/ppt/slideLayouts/slideLayout3.xml" ContentType="application/vnd.openxmlformats-officedocument.presentationml.slideLayout+xml"/>
  <Override PartName="/ppt/slideLayouts/slideLayout6.xml" ContentType="application/vnd.openxmlformats-officedocument.presentationml.slideLayout+xml"/>
  <Override PartName="/ppt/slideLayouts/slideLayout2.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notesSlides/notesSlide7.xml" ContentType="application/vnd.openxmlformats-officedocument.presentationml.notesSlide+xml"/>
  <Override PartName="/ppt/notesSlides/notesSlide2.xml" ContentType="application/vnd.openxmlformats-officedocument.presentationml.notesSlide+xml"/>
  <Override PartName="/ppt/notesSlides/notesSlide4.xml" ContentType="application/vnd.openxmlformats-officedocument.presentationml.notesSlide+xml"/>
  <Override PartName="/ppt/notesSlides/notesSlide1.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8.xml" ContentType="application/vnd.openxmlformats-officedocument.presentationml.notesSlide+xml"/>
  <Override PartName="/ppt/notesSlides/notesSlide3.xml" ContentType="application/vnd.openxmlformats-officedocument.presentationml.notesSlide+xml"/>
  <Override PartName="/ppt/notesMasters/notesMaster1.xml" ContentType="application/vnd.openxmlformats-officedocument.presentationml.notesMaster+xml"/>
  <Override PartName="/ppt/presentation.xml" ContentType="application/vnd.openxmlformats-officedocument.presentationml.presentation.main+xml"/>
  <Override PartName="/ppt/presProps.xml" ContentType="application/vnd.openxmlformats-officedocument.presentationml.presProps+xml"/>
  <Override PartName="/ppt/theme/theme3.xml" ContentType="application/vnd.openxmlformats-officedocument.theme+xml"/>
  <Override PartName="/ppt/theme/theme2.xml" ContentType="application/vnd.openxmlformats-officedocument.theme+xml"/>
  <Override PartName="/ppt/theme/theme1.xml" ContentType="application/vnd.openxmlformats-officedocument.theme+xml"/>
  <Override PartName="/ppt/slideMasters/slideMaster1.xml" ContentType="application/vnd.openxmlformats-officedocument.presentationml.slideMaster+xml"/>
  <Override PartName="/ppt/slides/slide7.xml" ContentType="application/vnd.openxmlformats-officedocument.presentationml.slide+xml"/>
  <Override PartName="/ppt/slides/slide1.xml" ContentType="application/vnd.openxmlformats-officedocument.presentationml.slide+xml"/>
  <Override PartName="/ppt/slides/slide8.xml" ContentType="application/vnd.openxmlformats-officedocument.presentationml.slide+xml"/>
  <Override PartName="/ppt/slides/slide10.xml" ContentType="application/vnd.openxmlformats-officedocument.presentationml.slide+xml"/>
  <Override PartName="/ppt/slides/slide4.xml" ContentType="application/vnd.openxmlformats-officedocument.presentationml.slide+xml"/>
  <Override PartName="/ppt/slides/slide2.xml" ContentType="application/vnd.openxmlformats-officedocument.presentationml.slide+xml"/>
  <Override PartName="/ppt/slides/slide9.xml" ContentType="application/vnd.openxmlformats-officedocument.presentationml.slide+xml"/>
  <Override PartName="/ppt/slides/slide6.xml" ContentType="application/vnd.openxmlformats-officedocument.presentationml.slide+xml"/>
  <Override PartName="/ppt/slides/slide5.xml" ContentType="application/vnd.openxmlformats-officedocument.presentationml.slide+xml"/>
  <Override PartName="/ppt/slides/slide3.xml" ContentType="application/vnd.openxmlformats-officedocument.presentationml.slide+xml"/>
  <Override PartName="/ppt/tableStyles.xml" ContentType="application/vnd.openxmlformats-officedocument.presentationml.tableStyles+xml"/>
</Types>
</file>

<file path=_rels/.rels><?xml version="1.0" encoding="UTF-8" standalone="yes"?><Relationships xmlns="http://schemas.openxmlformats.org/package/2006/relationships"><Relationship Target="ppt/presentation.xml" Type="http://schemas.openxmlformats.org/officeDocument/2006/relationships/officeDocument" Id="rId1"/></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aveSubsetFonts="1" autoCompressPictures="0" mc:PreserveAttributes="mv:*" mc:Ignorable="mv">
  <p:sldMasterIdLst>
    <p:sldMasterId id="2147483654"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Lst>
  <p:sldSz cy="6858000" cx="9144000"/>
  <p:notesSz cy="9144000" cx="6858000"/>
  <p:defaultTextStyle>
    <a:defPPr algn="l" rtl="0" marR="0">
      <a:lnSpc>
        <a:spcPct val="100000"/>
      </a:lnSpc>
      <a:spcBef>
        <a:spcPts val="0"/>
      </a:spcBef>
      <a:spcAft>
        <a:spcPts val="0"/>
      </a:spcAft>
    </a:defPPr>
    <a:lvl1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1pPr>
    <a:lvl2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2pPr>
    <a:lvl3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3pPr>
    <a:lvl4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4pPr>
    <a:lvl5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5pPr>
    <a:lvl6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6pPr>
    <a:lvl7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7pPr>
    <a:lvl8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8pPr>
    <a:lvl9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file>

<file path=ppt/tableStyles.xml><?xml version="1.0" encoding="utf-8"?>
<a:tblStyleLst xmlns:a="http://schemas.openxmlformats.org/drawingml/2006/main" xmlns:r="http://schemas.openxmlformats.org/officeDocument/2006/relationships" def="{90651C3A-4460-11DB-9652-00E08161165F}"/>
</file>

<file path=ppt/_rels/presentation.xml.rels><?xml version="1.0" encoding="UTF-8" standalone="yes"?><Relationships xmlns="http://schemas.openxmlformats.org/package/2006/relationships"><Relationship Target="slides/slide10.xml" Type="http://schemas.openxmlformats.org/officeDocument/2006/relationships/slide" Id="rId15"/><Relationship Target="slides/slide9.xml" Type="http://schemas.openxmlformats.org/officeDocument/2006/relationships/slide" Id="rId14"/><Relationship Target="presProps.xml" Type="http://schemas.openxmlformats.org/officeDocument/2006/relationships/presProps" Id="rId2"/><Relationship Target="slides/slide7.xml" Type="http://schemas.openxmlformats.org/officeDocument/2006/relationships/slide" Id="rId12"/><Relationship Target="theme/theme1.xml" Type="http://schemas.openxmlformats.org/officeDocument/2006/relationships/theme" Id="rId1"/><Relationship Target="slides/slide8.xml" Type="http://schemas.openxmlformats.org/officeDocument/2006/relationships/slide" Id="rId13"/><Relationship Target="slideMasters/slideMaster1.xml" Type="http://schemas.openxmlformats.org/officeDocument/2006/relationships/slideMaster" Id="rId4"/><Relationship Target="slides/slide5.xml" Type="http://schemas.openxmlformats.org/officeDocument/2006/relationships/slide" Id="rId10"/><Relationship Target="tableStyles.xml" Type="http://schemas.openxmlformats.org/officeDocument/2006/relationships/tableStyles" Id="rId3"/><Relationship Target="slides/slide6.xml" Type="http://schemas.openxmlformats.org/officeDocument/2006/relationships/slide" Id="rId11"/><Relationship Target="slides/slide4.xml" Type="http://schemas.openxmlformats.org/officeDocument/2006/relationships/slide" Id="rId9"/><Relationship Target="slides/slide1.xml" Type="http://schemas.openxmlformats.org/officeDocument/2006/relationships/slide" Id="rId6"/><Relationship Target="notesMasters/notesMaster1.xml" Type="http://schemas.openxmlformats.org/officeDocument/2006/relationships/notesMaster" Id="rId5"/><Relationship Target="slides/slide3.xml" Type="http://schemas.openxmlformats.org/officeDocument/2006/relationships/slide" Id="rId8"/><Relationship Target="slides/slide2.xml" Type="http://schemas.openxmlformats.org/officeDocument/2006/relationships/slide" Id="rId7"/></Relationships>
</file>

<file path=ppt/notesMasters/_rels/notesMaster1.xml.rels><?xml version="1.0" encoding="UTF-8" standalone="yes"?><Relationships xmlns="http://schemas.openxmlformats.org/package/2006/relationships"><Relationship Target="../theme/theme3.xml" Type="http://schemas.openxmlformats.org/officeDocument/2006/relationships/theme" Id="rId1"/></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1" name="Shape 1"/>
        <p:cNvGrpSpPr/>
        <p:nvPr/>
      </p:nvGrpSpPr>
      <p:grpSpPr>
        <a:xfrm>
          <a:off y="0" x="0"/>
          <a:ext cy="0" cx="0"/>
          <a:chOff y="0" x="0"/>
          <a:chExt cy="0" cx="0"/>
        </a:xfrm>
      </p:grpSpPr>
      <p:sp>
        <p:nvSpPr>
          <p:cNvPr id="2" name="Shape 2"/>
          <p:cNvSpPr/>
          <p:nvPr>
            <p:ph idx="2" type="sldImg"/>
          </p:nvPr>
        </p:nvSpPr>
        <p:spPr>
          <a:xfrm>
            <a:off y="685800" x="1143225"/>
            <a:ext cy="3429000" cx="4572225"/>
          </a:xfrm>
          <a:custGeom>
            <a:pathLst>
              <a:path w="120000" extrusionOk="0" h="120000">
                <a:moveTo>
                  <a:pt y="0" x="0"/>
                </a:moveTo>
                <a:lnTo>
                  <a:pt y="0" x="120000"/>
                </a:lnTo>
                <a:lnTo>
                  <a:pt y="120000" x="120000"/>
                </a:lnTo>
                <a:lnTo>
                  <a:pt y="120000" x="0"/>
                </a:lnTo>
                <a:close/>
              </a:path>
            </a:pathLst>
          </a:custGeom>
        </p:spPr>
      </p:sp>
      <p:sp>
        <p:nvSpPr>
          <p:cNvPr id="3" name="Shape 3"/>
          <p:cNvSpPr txBox="1"/>
          <p:nvPr>
            <p:ph idx="1" type="body"/>
          </p:nvPr>
        </p:nvSpPr>
        <p:spPr>
          <a:xfrm>
            <a:off y="4343400" x="685800"/>
            <a:ext cy="4114800" cx="5486399"/>
          </a:xfrm>
          <a:prstGeom prst="rect">
            <a:avLst/>
          </a:prstGeom>
        </p:spPr>
        <p:txBody>
          <a:bodyPr bIns="91425" rIns="91425" lIns="91425" tIns="91425" anchor="t" anchorCtr="0"/>
          <a:lstStyle>
            <a:lvl1pPr>
              <a:defRPr sz="1100"/>
            </a:lvl1pPr>
            <a:lvl2pPr>
              <a:defRPr sz="1100"/>
            </a:lvl2pPr>
            <a:lvl3pPr>
              <a:defRPr sz="1100"/>
            </a:lvl3pPr>
            <a:lvl4pPr>
              <a:defRPr sz="1100"/>
            </a:lvl4pPr>
            <a:lvl5pPr>
              <a:defRPr sz="1100"/>
            </a:lvl5pPr>
            <a:lvl6pPr>
              <a:defRPr sz="1100"/>
            </a:lvl6pPr>
            <a:lvl7pPr>
              <a:defRPr sz="1100"/>
            </a:lvl7pPr>
            <a:lvl8pPr>
              <a:defRPr sz="1100"/>
            </a:lvl8pPr>
            <a:lvl9pPr>
              <a:defRPr sz="1100"/>
            </a:lvl9pPr>
          </a:lstStyle>
          <a:p/>
        </p:txBody>
      </p:sp>
    </p:spTree>
  </p:cSld>
  <p:clrMap accent2="accent2" accent3="accent3" accent4="accent4" accent5="accent5" accent6="accent6" hlink="hlink" tx2="lt2" tx1="dk1" bg2="dk2" bg1="lt1" folHlink="folHlink" accent1="accent1"/>
</p:notesMaster>
</file>

<file path=ppt/notesSlides/_rels/notesSlide1.xml.rels><?xml version="1.0" encoding="UTF-8" standalone="yes"?><Relationships xmlns="http://schemas.openxmlformats.org/package/2006/relationships"><Relationship Target="../notesMasters/notesMaster1.xml" Type="http://schemas.openxmlformats.org/officeDocument/2006/relationships/notesMaster" Id="rId1"/></Relationships>
</file>

<file path=ppt/notesSlides/_rels/notesSlide2.xml.rels><?xml version="1.0" encoding="UTF-8" standalone="yes"?><Relationships xmlns="http://schemas.openxmlformats.org/package/2006/relationships"><Relationship Target="../notesMasters/notesMaster1.xml" Type="http://schemas.openxmlformats.org/officeDocument/2006/relationships/notesMaster" Id="rId1"/></Relationships>
</file>

<file path=ppt/notesSlides/_rels/notesSlide3.xml.rels><?xml version="1.0" encoding="UTF-8" standalone="yes"?><Relationships xmlns="http://schemas.openxmlformats.org/package/2006/relationships"><Relationship Target="../notesMasters/notesMaster1.xml" Type="http://schemas.openxmlformats.org/officeDocument/2006/relationships/notesMaster" Id="rId1"/></Relationships>
</file>

<file path=ppt/notesSlides/_rels/notesSlide4.xml.rels><?xml version="1.0" encoding="UTF-8" standalone="yes"?><Relationships xmlns="http://schemas.openxmlformats.org/package/2006/relationships"><Relationship Target="../notesMasters/notesMaster1.xml" Type="http://schemas.openxmlformats.org/officeDocument/2006/relationships/notesMaster" Id="rId1"/></Relationships>
</file>

<file path=ppt/notesSlides/_rels/notesSlide5.xml.rels><?xml version="1.0" encoding="UTF-8" standalone="yes"?><Relationships xmlns="http://schemas.openxmlformats.org/package/2006/relationships"><Relationship Target="../notesMasters/notesMaster1.xml" Type="http://schemas.openxmlformats.org/officeDocument/2006/relationships/notesMaster" Id="rId1"/></Relationships>
</file>

<file path=ppt/notesSlides/_rels/notesSlide6.xml.rels><?xml version="1.0" encoding="UTF-8" standalone="yes"?><Relationships xmlns="http://schemas.openxmlformats.org/package/2006/relationships"><Relationship Target="../notesMasters/notesMaster1.xml" Type="http://schemas.openxmlformats.org/officeDocument/2006/relationships/notesMaster" Id="rId1"/></Relationships>
</file>

<file path=ppt/notesSlides/_rels/notesSlide7.xml.rels><?xml version="1.0" encoding="UTF-8" standalone="yes"?><Relationships xmlns="http://schemas.openxmlformats.org/package/2006/relationships"><Relationship Target="../notesMasters/notesMaster1.xml" Type="http://schemas.openxmlformats.org/officeDocument/2006/relationships/notesMaster" Id="rId1"/></Relationships>
</file>

<file path=ppt/notesSlides/_rels/notesSlide8.xml.rels><?xml version="1.0" encoding="UTF-8" standalone="yes"?><Relationships xmlns="http://schemas.openxmlformats.org/package/2006/relationships"><Relationship Target="../notesMasters/notesMaster1.xml" Type="http://schemas.openxmlformats.org/officeDocument/2006/relationships/notesMaster" Id="rId1"/></Relationships>
</file>

<file path=ppt/notesSlides/_rels/notesSlide9.xml.rels><?xml version="1.0" encoding="UTF-8" standalone="yes"?><Relationships xmlns="http://schemas.openxmlformats.org/package/2006/relationships"><Relationship Target="../notesMasters/notesMaster1.xml" Type="http://schemas.openxmlformats.org/officeDocument/2006/relationships/notesMaster" Id="rId1"/></Relationships>
</file>

<file path=ppt/notesSlides/_rels/notesSlide10.xml.rels><?xml version="1.0" encoding="UTF-8" standalone="yes"?><Relationships xmlns="http://schemas.openxmlformats.org/package/2006/relationships"><Relationship Target="../notesMasters/notesMaster1.xml" Type="http://schemas.openxmlformats.org/officeDocument/2006/relationships/notesMaster" Id="rId1"/></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Sp="0" showMasterPhAnim="0">
  <p:cSld>
    <p:spTree>
      <p:nvGrpSpPr>
        <p:cNvPr id="44" name="Shape 44"/>
        <p:cNvGrpSpPr/>
        <p:nvPr/>
      </p:nvGrpSpPr>
      <p:grpSpPr>
        <a:xfrm>
          <a:off y="0" x="0"/>
          <a:ext cy="0" cx="0"/>
          <a:chOff y="0" x="0"/>
          <a:chExt cy="0" cx="0"/>
        </a:xfrm>
      </p:grpSpPr>
      <p:sp>
        <p:nvSpPr>
          <p:cNvPr id="45" name="Shape 45"/>
          <p:cNvSpPr/>
          <p:nvPr>
            <p:ph idx="2" type="sldImg"/>
          </p:nvPr>
        </p:nvSpPr>
        <p:spPr>
          <a:xfrm>
            <a:off y="685800" x="1143225"/>
            <a:ext cy="3429000" cx="4572225"/>
          </a:xfrm>
          <a:custGeom>
            <a:pathLst>
              <a:path w="120000" extrusionOk="0" h="120000">
                <a:moveTo>
                  <a:pt y="0" x="0"/>
                </a:moveTo>
                <a:lnTo>
                  <a:pt y="0" x="120000"/>
                </a:lnTo>
                <a:lnTo>
                  <a:pt y="120000" x="120000"/>
                </a:lnTo>
                <a:lnTo>
                  <a:pt y="120000" x="0"/>
                </a:lnTo>
                <a:close/>
              </a:path>
            </a:pathLst>
          </a:custGeom>
        </p:spPr>
      </p:sp>
      <p:sp>
        <p:nvSpPr>
          <p:cNvPr id="46" name="Shape 46"/>
          <p:cNvSpPr txBox="1"/>
          <p:nvPr>
            <p:ph idx="1" type="body"/>
          </p:nvPr>
        </p:nvSpPr>
        <p:spPr>
          <a:xfrm>
            <a:off y="4343400" x="685800"/>
            <a:ext cy="4114800" cx="5486399"/>
          </a:xfrm>
          <a:prstGeom prst="rect">
            <a:avLst/>
          </a:prstGeom>
        </p:spPr>
        <p:txBody>
          <a:bodyPr bIns="91425" rIns="91425" lIns="91425" tIns="91425" anchor="t" anchorCtr="0">
            <a:noAutofit/>
          </a:bodyPr>
          <a:lstStyle/>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Sp="0" showMasterPhAnim="0">
  <p:cSld>
    <p:spTree>
      <p:nvGrpSpPr>
        <p:cNvPr id="51" name="Shape 51"/>
        <p:cNvGrpSpPr/>
        <p:nvPr/>
      </p:nvGrpSpPr>
      <p:grpSpPr>
        <a:xfrm>
          <a:off y="0" x="0"/>
          <a:ext cy="0" cx="0"/>
          <a:chOff y="0" x="0"/>
          <a:chExt cy="0" cx="0"/>
        </a:xfrm>
      </p:grpSpPr>
      <p:sp>
        <p:nvSpPr>
          <p:cNvPr id="52" name="Shape 52"/>
          <p:cNvSpPr/>
          <p:nvPr>
            <p:ph idx="2" type="sldImg"/>
          </p:nvPr>
        </p:nvSpPr>
        <p:spPr>
          <a:xfrm>
            <a:off y="685800" x="1143225"/>
            <a:ext cy="3429000" cx="4572299"/>
          </a:xfrm>
          <a:custGeom>
            <a:pathLst>
              <a:path w="120000" extrusionOk="0" h="120000">
                <a:moveTo>
                  <a:pt y="0" x="0"/>
                </a:moveTo>
                <a:lnTo>
                  <a:pt y="0" x="120000"/>
                </a:lnTo>
                <a:lnTo>
                  <a:pt y="120000" x="120000"/>
                </a:lnTo>
                <a:lnTo>
                  <a:pt y="120000" x="0"/>
                </a:lnTo>
                <a:close/>
              </a:path>
            </a:pathLst>
          </a:custGeom>
        </p:spPr>
      </p:sp>
      <p:sp>
        <p:nvSpPr>
          <p:cNvPr id="53" name="Shape 53"/>
          <p:cNvSpPr txBox="1"/>
          <p:nvPr>
            <p:ph idx="1" type="body"/>
          </p:nvPr>
        </p:nvSpPr>
        <p:spPr>
          <a:xfrm>
            <a:off y="4343400" x="685800"/>
            <a:ext cy="4114800" cx="5486399"/>
          </a:xfrm>
          <a:prstGeom prst="rect">
            <a:avLst/>
          </a:prstGeom>
        </p:spPr>
        <p:txBody>
          <a:bodyPr bIns="91425" rIns="91425" lIns="91425" tIns="91425" anchor="t" anchorCtr="0">
            <a:noAutofit/>
          </a:bodyPr>
          <a:lstStyle/>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Sp="0" showMasterPhAnim="0">
  <p:cSld>
    <p:spTree>
      <p:nvGrpSpPr>
        <p:cNvPr id="58" name="Shape 58"/>
        <p:cNvGrpSpPr/>
        <p:nvPr/>
      </p:nvGrpSpPr>
      <p:grpSpPr>
        <a:xfrm>
          <a:off y="0" x="0"/>
          <a:ext cy="0" cx="0"/>
          <a:chOff y="0" x="0"/>
          <a:chExt cy="0" cx="0"/>
        </a:xfrm>
      </p:grpSpPr>
      <p:sp>
        <p:nvSpPr>
          <p:cNvPr id="59" name="Shape 59"/>
          <p:cNvSpPr/>
          <p:nvPr>
            <p:ph idx="2" type="sldImg"/>
          </p:nvPr>
        </p:nvSpPr>
        <p:spPr>
          <a:xfrm>
            <a:off y="685800" x="1143225"/>
            <a:ext cy="3429000" cx="4572299"/>
          </a:xfrm>
          <a:custGeom>
            <a:pathLst>
              <a:path w="120000" extrusionOk="0" h="120000">
                <a:moveTo>
                  <a:pt y="0" x="0"/>
                </a:moveTo>
                <a:lnTo>
                  <a:pt y="0" x="120000"/>
                </a:lnTo>
                <a:lnTo>
                  <a:pt y="120000" x="120000"/>
                </a:lnTo>
                <a:lnTo>
                  <a:pt y="120000" x="0"/>
                </a:lnTo>
                <a:close/>
              </a:path>
            </a:pathLst>
          </a:custGeom>
        </p:spPr>
      </p:sp>
      <p:sp>
        <p:nvSpPr>
          <p:cNvPr id="60" name="Shape 60"/>
          <p:cNvSpPr txBox="1"/>
          <p:nvPr>
            <p:ph idx="1" type="body"/>
          </p:nvPr>
        </p:nvSpPr>
        <p:spPr>
          <a:xfrm>
            <a:off y="4343400" x="685800"/>
            <a:ext cy="4114800" cx="5486399"/>
          </a:xfrm>
          <a:prstGeom prst="rect">
            <a:avLst/>
          </a:prstGeom>
        </p:spPr>
        <p:txBody>
          <a:bodyPr bIns="91425" rIns="91425" lIns="91425" tIns="91425" anchor="t" anchorCtr="0">
            <a:noAutofit/>
          </a:bodyPr>
          <a:lstStyle/>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Sp="0" showMasterPhAnim="0">
  <p:cSld>
    <p:spTree>
      <p:nvGrpSpPr>
        <p:cNvPr id="65" name="Shape 65"/>
        <p:cNvGrpSpPr/>
        <p:nvPr/>
      </p:nvGrpSpPr>
      <p:grpSpPr>
        <a:xfrm>
          <a:off y="0" x="0"/>
          <a:ext cy="0" cx="0"/>
          <a:chOff y="0" x="0"/>
          <a:chExt cy="0" cx="0"/>
        </a:xfrm>
      </p:grpSpPr>
      <p:sp>
        <p:nvSpPr>
          <p:cNvPr id="66" name="Shape 66"/>
          <p:cNvSpPr/>
          <p:nvPr>
            <p:ph idx="2" type="sldImg"/>
          </p:nvPr>
        </p:nvSpPr>
        <p:spPr>
          <a:xfrm>
            <a:off y="685800" x="1143225"/>
            <a:ext cy="3429000" cx="4572299"/>
          </a:xfrm>
          <a:custGeom>
            <a:pathLst>
              <a:path w="120000" extrusionOk="0" h="120000">
                <a:moveTo>
                  <a:pt y="0" x="0"/>
                </a:moveTo>
                <a:lnTo>
                  <a:pt y="0" x="120000"/>
                </a:lnTo>
                <a:lnTo>
                  <a:pt y="120000" x="120000"/>
                </a:lnTo>
                <a:lnTo>
                  <a:pt y="120000" x="0"/>
                </a:lnTo>
                <a:close/>
              </a:path>
            </a:pathLst>
          </a:custGeom>
        </p:spPr>
      </p:sp>
      <p:sp>
        <p:nvSpPr>
          <p:cNvPr id="67" name="Shape 67"/>
          <p:cNvSpPr txBox="1"/>
          <p:nvPr>
            <p:ph idx="1" type="body"/>
          </p:nvPr>
        </p:nvSpPr>
        <p:spPr>
          <a:xfrm>
            <a:off y="4343400" x="685800"/>
            <a:ext cy="4114800" cx="5486399"/>
          </a:xfrm>
          <a:prstGeom prst="rect">
            <a:avLst/>
          </a:prstGeom>
        </p:spPr>
        <p:txBody>
          <a:bodyPr bIns="91425" rIns="91425" lIns="91425" tIns="91425" anchor="t" anchorCtr="0">
            <a:noAutofit/>
          </a:bodyPr>
          <a:lstStyle/>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Sp="0" showMasterPhAnim="0">
  <p:cSld>
    <p:spTree>
      <p:nvGrpSpPr>
        <p:cNvPr id="72" name="Shape 72"/>
        <p:cNvGrpSpPr/>
        <p:nvPr/>
      </p:nvGrpSpPr>
      <p:grpSpPr>
        <a:xfrm>
          <a:off y="0" x="0"/>
          <a:ext cy="0" cx="0"/>
          <a:chOff y="0" x="0"/>
          <a:chExt cy="0" cx="0"/>
        </a:xfrm>
      </p:grpSpPr>
      <p:sp>
        <p:nvSpPr>
          <p:cNvPr id="73" name="Shape 73"/>
          <p:cNvSpPr/>
          <p:nvPr>
            <p:ph idx="2" type="sldImg"/>
          </p:nvPr>
        </p:nvSpPr>
        <p:spPr>
          <a:xfrm>
            <a:off y="685800" x="1143225"/>
            <a:ext cy="3429000" cx="4572299"/>
          </a:xfrm>
          <a:custGeom>
            <a:pathLst>
              <a:path w="120000" extrusionOk="0" h="120000">
                <a:moveTo>
                  <a:pt y="0" x="0"/>
                </a:moveTo>
                <a:lnTo>
                  <a:pt y="0" x="120000"/>
                </a:lnTo>
                <a:lnTo>
                  <a:pt y="120000" x="120000"/>
                </a:lnTo>
                <a:lnTo>
                  <a:pt y="120000" x="0"/>
                </a:lnTo>
                <a:close/>
              </a:path>
            </a:pathLst>
          </a:custGeom>
        </p:spPr>
      </p:sp>
      <p:sp>
        <p:nvSpPr>
          <p:cNvPr id="74" name="Shape 74"/>
          <p:cNvSpPr txBox="1"/>
          <p:nvPr>
            <p:ph idx="1" type="body"/>
          </p:nvPr>
        </p:nvSpPr>
        <p:spPr>
          <a:xfrm>
            <a:off y="4343400" x="685800"/>
            <a:ext cy="4114800" cx="5486399"/>
          </a:xfrm>
          <a:prstGeom prst="rect">
            <a:avLst/>
          </a:prstGeom>
        </p:spPr>
        <p:txBody>
          <a:bodyPr bIns="91425" rIns="91425" lIns="91425" tIns="91425" anchor="t" anchorCtr="0">
            <a:noAutofit/>
          </a:bodyPr>
          <a:lstStyle/>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Sp="0" showMasterPhAnim="0">
  <p:cSld>
    <p:spTree>
      <p:nvGrpSpPr>
        <p:cNvPr id="79" name="Shape 79"/>
        <p:cNvGrpSpPr/>
        <p:nvPr/>
      </p:nvGrpSpPr>
      <p:grpSpPr>
        <a:xfrm>
          <a:off y="0" x="0"/>
          <a:ext cy="0" cx="0"/>
          <a:chOff y="0" x="0"/>
          <a:chExt cy="0" cx="0"/>
        </a:xfrm>
      </p:grpSpPr>
      <p:sp>
        <p:nvSpPr>
          <p:cNvPr id="80" name="Shape 80"/>
          <p:cNvSpPr/>
          <p:nvPr>
            <p:ph idx="2" type="sldImg"/>
          </p:nvPr>
        </p:nvSpPr>
        <p:spPr>
          <a:xfrm>
            <a:off y="685800" x="1143225"/>
            <a:ext cy="3429000" cx="4572299"/>
          </a:xfrm>
          <a:custGeom>
            <a:pathLst>
              <a:path w="120000" extrusionOk="0" h="120000">
                <a:moveTo>
                  <a:pt y="0" x="0"/>
                </a:moveTo>
                <a:lnTo>
                  <a:pt y="0" x="120000"/>
                </a:lnTo>
                <a:lnTo>
                  <a:pt y="120000" x="120000"/>
                </a:lnTo>
                <a:lnTo>
                  <a:pt y="120000" x="0"/>
                </a:lnTo>
                <a:close/>
              </a:path>
            </a:pathLst>
          </a:custGeom>
        </p:spPr>
      </p:sp>
      <p:sp>
        <p:nvSpPr>
          <p:cNvPr id="81" name="Shape 81"/>
          <p:cNvSpPr txBox="1"/>
          <p:nvPr>
            <p:ph idx="1" type="body"/>
          </p:nvPr>
        </p:nvSpPr>
        <p:spPr>
          <a:xfrm>
            <a:off y="4343400" x="685800"/>
            <a:ext cy="4114800" cx="5486399"/>
          </a:xfrm>
          <a:prstGeom prst="rect">
            <a:avLst/>
          </a:prstGeom>
        </p:spPr>
        <p:txBody>
          <a:bodyPr bIns="91425" rIns="91425" lIns="91425" tIns="91425" anchor="t" anchorCtr="0">
            <a:noAutofit/>
          </a:bodyPr>
          <a:lstStyle/>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Sp="0" showMasterPhAnim="0">
  <p:cSld>
    <p:spTree>
      <p:nvGrpSpPr>
        <p:cNvPr id="86" name="Shape 86"/>
        <p:cNvGrpSpPr/>
        <p:nvPr/>
      </p:nvGrpSpPr>
      <p:grpSpPr>
        <a:xfrm>
          <a:off y="0" x="0"/>
          <a:ext cy="0" cx="0"/>
          <a:chOff y="0" x="0"/>
          <a:chExt cy="0" cx="0"/>
        </a:xfrm>
      </p:grpSpPr>
      <p:sp>
        <p:nvSpPr>
          <p:cNvPr id="87" name="Shape 87"/>
          <p:cNvSpPr/>
          <p:nvPr>
            <p:ph idx="2" type="sldImg"/>
          </p:nvPr>
        </p:nvSpPr>
        <p:spPr>
          <a:xfrm>
            <a:off y="685800" x="1143225"/>
            <a:ext cy="3429000" cx="4572299"/>
          </a:xfrm>
          <a:custGeom>
            <a:pathLst>
              <a:path w="120000" extrusionOk="0" h="120000">
                <a:moveTo>
                  <a:pt y="0" x="0"/>
                </a:moveTo>
                <a:lnTo>
                  <a:pt y="0" x="120000"/>
                </a:lnTo>
                <a:lnTo>
                  <a:pt y="120000" x="120000"/>
                </a:lnTo>
                <a:lnTo>
                  <a:pt y="120000" x="0"/>
                </a:lnTo>
                <a:close/>
              </a:path>
            </a:pathLst>
          </a:custGeom>
        </p:spPr>
      </p:sp>
      <p:sp>
        <p:nvSpPr>
          <p:cNvPr id="88" name="Shape 88"/>
          <p:cNvSpPr txBox="1"/>
          <p:nvPr>
            <p:ph idx="1" type="body"/>
          </p:nvPr>
        </p:nvSpPr>
        <p:spPr>
          <a:xfrm>
            <a:off y="4343400" x="685800"/>
            <a:ext cy="4114800" cx="5486399"/>
          </a:xfrm>
          <a:prstGeom prst="rect">
            <a:avLst/>
          </a:prstGeom>
        </p:spPr>
        <p:txBody>
          <a:bodyPr bIns="91425" rIns="91425" lIns="91425" tIns="91425" anchor="t" anchorCtr="0">
            <a:noAutofit/>
          </a:bodyPr>
          <a:lstStyle/>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Sp="0" showMasterPhAnim="0">
  <p:cSld>
    <p:spTree>
      <p:nvGrpSpPr>
        <p:cNvPr id="93" name="Shape 93"/>
        <p:cNvGrpSpPr/>
        <p:nvPr/>
      </p:nvGrpSpPr>
      <p:grpSpPr>
        <a:xfrm>
          <a:off y="0" x="0"/>
          <a:ext cy="0" cx="0"/>
          <a:chOff y="0" x="0"/>
          <a:chExt cy="0" cx="0"/>
        </a:xfrm>
      </p:grpSpPr>
      <p:sp>
        <p:nvSpPr>
          <p:cNvPr id="94" name="Shape 94"/>
          <p:cNvSpPr/>
          <p:nvPr>
            <p:ph idx="2" type="sldImg"/>
          </p:nvPr>
        </p:nvSpPr>
        <p:spPr>
          <a:xfrm>
            <a:off y="685800" x="1143225"/>
            <a:ext cy="3429000" cx="4572299"/>
          </a:xfrm>
          <a:custGeom>
            <a:pathLst>
              <a:path w="120000" extrusionOk="0" h="120000">
                <a:moveTo>
                  <a:pt y="0" x="0"/>
                </a:moveTo>
                <a:lnTo>
                  <a:pt y="0" x="120000"/>
                </a:lnTo>
                <a:lnTo>
                  <a:pt y="120000" x="120000"/>
                </a:lnTo>
                <a:lnTo>
                  <a:pt y="120000" x="0"/>
                </a:lnTo>
                <a:close/>
              </a:path>
            </a:pathLst>
          </a:custGeom>
        </p:spPr>
      </p:sp>
      <p:sp>
        <p:nvSpPr>
          <p:cNvPr id="95" name="Shape 95"/>
          <p:cNvSpPr txBox="1"/>
          <p:nvPr>
            <p:ph idx="1" type="body"/>
          </p:nvPr>
        </p:nvSpPr>
        <p:spPr>
          <a:xfrm>
            <a:off y="4343400" x="685800"/>
            <a:ext cy="4114800" cx="5486399"/>
          </a:xfrm>
          <a:prstGeom prst="rect">
            <a:avLst/>
          </a:prstGeom>
        </p:spPr>
        <p:txBody>
          <a:bodyPr bIns="91425" rIns="91425" lIns="91425" tIns="91425" anchor="t" anchorCtr="0">
            <a:noAutofit/>
          </a:bodyPr>
          <a:lstStyle/>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Sp="0" showMasterPhAnim="0">
  <p:cSld>
    <p:spTree>
      <p:nvGrpSpPr>
        <p:cNvPr id="100" name="Shape 100"/>
        <p:cNvGrpSpPr/>
        <p:nvPr/>
      </p:nvGrpSpPr>
      <p:grpSpPr>
        <a:xfrm>
          <a:off y="0" x="0"/>
          <a:ext cy="0" cx="0"/>
          <a:chOff y="0" x="0"/>
          <a:chExt cy="0" cx="0"/>
        </a:xfrm>
      </p:grpSpPr>
      <p:sp>
        <p:nvSpPr>
          <p:cNvPr id="101" name="Shape 101"/>
          <p:cNvSpPr/>
          <p:nvPr>
            <p:ph idx="2" type="sldImg"/>
          </p:nvPr>
        </p:nvSpPr>
        <p:spPr>
          <a:xfrm>
            <a:off y="685800" x="1143225"/>
            <a:ext cy="3429000" cx="4572299"/>
          </a:xfrm>
          <a:custGeom>
            <a:pathLst>
              <a:path w="120000" extrusionOk="0" h="120000">
                <a:moveTo>
                  <a:pt y="0" x="0"/>
                </a:moveTo>
                <a:lnTo>
                  <a:pt y="0" x="120000"/>
                </a:lnTo>
                <a:lnTo>
                  <a:pt y="120000" x="120000"/>
                </a:lnTo>
                <a:lnTo>
                  <a:pt y="120000" x="0"/>
                </a:lnTo>
                <a:close/>
              </a:path>
            </a:pathLst>
          </a:custGeom>
        </p:spPr>
      </p:sp>
      <p:sp>
        <p:nvSpPr>
          <p:cNvPr id="102" name="Shape 102"/>
          <p:cNvSpPr txBox="1"/>
          <p:nvPr>
            <p:ph idx="1" type="body"/>
          </p:nvPr>
        </p:nvSpPr>
        <p:spPr>
          <a:xfrm>
            <a:off y="4343400" x="685800"/>
            <a:ext cy="4114800" cx="5486399"/>
          </a:xfrm>
          <a:prstGeom prst="rect">
            <a:avLst/>
          </a:prstGeom>
        </p:spPr>
        <p:txBody>
          <a:bodyPr bIns="91425" rIns="91425" lIns="91425" tIns="91425" anchor="t" anchorCtr="0">
            <a:noAutofit/>
          </a:bodyPr>
          <a:lstStyle/>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Sp="0" showMasterPhAnim="0">
  <p:cSld>
    <p:spTree>
      <p:nvGrpSpPr>
        <p:cNvPr id="107" name="Shape 107"/>
        <p:cNvGrpSpPr/>
        <p:nvPr/>
      </p:nvGrpSpPr>
      <p:grpSpPr>
        <a:xfrm>
          <a:off y="0" x="0"/>
          <a:ext cy="0" cx="0"/>
          <a:chOff y="0" x="0"/>
          <a:chExt cy="0" cx="0"/>
        </a:xfrm>
      </p:grpSpPr>
      <p:sp>
        <p:nvSpPr>
          <p:cNvPr id="108" name="Shape 108"/>
          <p:cNvSpPr/>
          <p:nvPr>
            <p:ph idx="2" type="sldImg"/>
          </p:nvPr>
        </p:nvSpPr>
        <p:spPr>
          <a:xfrm>
            <a:off y="685800" x="1143225"/>
            <a:ext cy="3429000" cx="4572299"/>
          </a:xfrm>
          <a:custGeom>
            <a:pathLst>
              <a:path w="120000" extrusionOk="0" h="120000">
                <a:moveTo>
                  <a:pt y="0" x="0"/>
                </a:moveTo>
                <a:lnTo>
                  <a:pt y="0" x="120000"/>
                </a:lnTo>
                <a:lnTo>
                  <a:pt y="120000" x="120000"/>
                </a:lnTo>
                <a:lnTo>
                  <a:pt y="120000" x="0"/>
                </a:lnTo>
                <a:close/>
              </a:path>
            </a:pathLst>
          </a:custGeom>
        </p:spPr>
      </p:sp>
      <p:sp>
        <p:nvSpPr>
          <p:cNvPr id="109" name="Shape 109"/>
          <p:cNvSpPr txBox="1"/>
          <p:nvPr>
            <p:ph idx="1" type="body"/>
          </p:nvPr>
        </p:nvSpPr>
        <p:spPr>
          <a:xfrm>
            <a:off y="4343400" x="685800"/>
            <a:ext cy="4114800" cx="5486399"/>
          </a:xfrm>
          <a:prstGeom prst="rect">
            <a:avLst/>
          </a:prstGeom>
        </p:spPr>
        <p:txBody>
          <a:bodyPr bIns="91425" rIns="91425" lIns="91425" tIns="91425" anchor="t" anchorCtr="0">
            <a:noAutofit/>
          </a:bodyPr>
          <a:lstStyle/>
          <a:p/>
        </p:txBody>
      </p:sp>
    </p:spTree>
  </p:cSld>
  <p:clrMapOvr>
    <a:masterClrMapping/>
  </p:clrMapOvr>
</p:notes>
</file>

<file path=ppt/slideLayouts/_rels/slideLayout1.xml.rels><?xml version="1.0" encoding="UTF-8" standalone="yes"?><Relationships xmlns="http://schemas.openxmlformats.org/package/2006/relationships"><Relationship Target="../slideMasters/slideMaster1.xml" Type="http://schemas.openxmlformats.org/officeDocument/2006/relationships/slideMaster" Id="rId1"/></Relationships>
</file>

<file path=ppt/slideLayouts/_rels/slideLayout2.xml.rels><?xml version="1.0" encoding="UTF-8" standalone="yes"?><Relationships xmlns="http://schemas.openxmlformats.org/package/2006/relationships"><Relationship Target="../slideMasters/slideMaster1.xml" Type="http://schemas.openxmlformats.org/officeDocument/2006/relationships/slideMaster" Id="rId1"/></Relationships>
</file>

<file path=ppt/slideLayouts/_rels/slideLayout3.xml.rels><?xml version="1.0" encoding="UTF-8" standalone="yes"?><Relationships xmlns="http://schemas.openxmlformats.org/package/2006/relationships"><Relationship Target="../slideMasters/slideMaster1.xml" Type="http://schemas.openxmlformats.org/officeDocument/2006/relationships/slideMaster" Id="rId1"/></Relationships>
</file>

<file path=ppt/slideLayouts/_rels/slideLayout4.xml.rels><?xml version="1.0" encoding="UTF-8" standalone="yes"?><Relationships xmlns="http://schemas.openxmlformats.org/package/2006/relationships"><Relationship Target="../slideMasters/slideMaster1.xml" Type="http://schemas.openxmlformats.org/officeDocument/2006/relationships/slideMaster" Id="rId1"/></Relationships>
</file>

<file path=ppt/slideLayouts/_rels/slideLayout5.xml.rels><?xml version="1.0" encoding="UTF-8" standalone="yes"?><Relationships xmlns="http://schemas.openxmlformats.org/package/2006/relationships"><Relationship Target="../slideMasters/slideMaster1.xml" Type="http://schemas.openxmlformats.org/officeDocument/2006/relationships/slideMaster" Id="rId1"/></Relationships>
</file>

<file path=ppt/slideLayouts/_rels/slideLayout6.xml.rels><?xml version="1.0" encoding="UTF-8" standalone="yes"?><Relationships xmlns="http://schemas.openxmlformats.org/package/2006/relationships"><Relationship Target="../slideMasters/slideMaster1.xml" Type="http://schemas.openxmlformats.org/officeDocument/2006/relationships/slideMaster" Id="rId1"/></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matchingName="title" type="title">
  <p:cSld name="title">
    <p:spTree>
      <p:nvGrpSpPr>
        <p:cNvPr id="7" name="Shape 7"/>
        <p:cNvGrpSpPr/>
        <p:nvPr/>
      </p:nvGrpSpPr>
      <p:grpSpPr>
        <a:xfrm>
          <a:off y="0" x="0"/>
          <a:ext cy="0" cx="0"/>
          <a:chOff y="0" x="0"/>
          <a:chExt cy="0" cx="0"/>
        </a:xfrm>
      </p:grpSpPr>
      <p:sp>
        <p:nvSpPr>
          <p:cNvPr id="8" name="Shape 8"/>
          <p:cNvSpPr/>
          <p:nvPr/>
        </p:nvSpPr>
        <p:spPr>
          <a:xfrm>
            <a:off y="0" x="0"/>
            <a:ext cy="6901800" cx="9144000"/>
          </a:xfrm>
          <a:prstGeom prst="rect">
            <a:avLst/>
          </a:prstGeom>
          <a:gradFill>
            <a:gsLst>
              <a:gs pos="0">
                <a:srgbClr val="003171"/>
              </a:gs>
              <a:gs pos="100000">
                <a:srgbClr val="549FFF"/>
              </a:gs>
            </a:gsLst>
            <a:lin ang="7920000" scaled="0"/>
          </a:gradFill>
          <a:ln>
            <a:noFill/>
          </a:ln>
        </p:spPr>
        <p:txBody>
          <a:bodyPr bIns="45700" rIns="91425" lIns="91425" tIns="45700" anchor="ctr" anchorCtr="0">
            <a:noAutofit/>
          </a:bodyPr>
          <a:lstStyle/>
          <a:p/>
        </p:txBody>
      </p:sp>
      <p:sp>
        <p:nvSpPr>
          <p:cNvPr id="9" name="Shape 9"/>
          <p:cNvSpPr/>
          <p:nvPr/>
        </p:nvSpPr>
        <p:spPr>
          <a:xfrm flipH="1">
            <a:off y="16052" x="-3832"/>
            <a:ext cy="6881034" cx="10925833"/>
          </a:xfrm>
          <a:custGeom>
            <a:pathLst>
              <a:path w="24279631" extrusionOk="0" h="6863875">
                <a:moveTo>
                  <a:pt y="0" x="9291599"/>
                </a:moveTo>
                <a:lnTo>
                  <a:pt y="5875" x="24279631"/>
                </a:lnTo>
                <a:lnTo>
                  <a:pt y="6863875" x="24250422"/>
                </a:lnTo>
                <a:lnTo>
                  <a:pt y="6858000" x="8740466"/>
                </a:lnTo>
                <a:cubicBezTo>
                  <a:pt y="3062308" x="0"/>
                  <a:pt y="312298" x="7449035"/>
                  <a:pt y="0" x="9291599"/>
                </a:cubicBezTo>
                <a:close/>
              </a:path>
            </a:pathLst>
          </a:custGeom>
          <a:gradFill>
            <a:gsLst>
              <a:gs pos="0">
                <a:srgbClr val="549FFF">
                  <a:alpha val="40784"/>
                </a:srgbClr>
              </a:gs>
              <a:gs pos="41000">
                <a:srgbClr val="003171">
                  <a:alpha val="94901"/>
                </a:srgbClr>
              </a:gs>
              <a:gs pos="100000">
                <a:srgbClr val="003171">
                  <a:alpha val="94901"/>
                </a:srgbClr>
              </a:gs>
            </a:gsLst>
            <a:path path="circle">
              <a:fillToRect t="100%" r="100%"/>
            </a:path>
            <a:tileRect b="-100%" l="-100%"/>
          </a:gradFill>
          <a:ln>
            <a:noFill/>
          </a:ln>
        </p:spPr>
        <p:txBody>
          <a:bodyPr bIns="45700" rIns="91425" lIns="91425" tIns="45700" anchor="ctr" anchorCtr="0">
            <a:noAutofit/>
          </a:bodyPr>
          <a:lstStyle/>
          <a:p/>
        </p:txBody>
      </p:sp>
      <p:sp>
        <p:nvSpPr>
          <p:cNvPr id="10" name="Shape 10"/>
          <p:cNvSpPr/>
          <p:nvPr/>
        </p:nvSpPr>
        <p:spPr>
          <a:xfrm flipH="1">
            <a:off y="881" x="14659"/>
            <a:ext cy="6881034" cx="10500940"/>
          </a:xfrm>
          <a:custGeom>
            <a:pathLst>
              <a:path w="24279631" extrusionOk="0" h="6863875">
                <a:moveTo>
                  <a:pt y="0" x="9291599"/>
                </a:moveTo>
                <a:lnTo>
                  <a:pt y="5875" x="24279631"/>
                </a:lnTo>
                <a:lnTo>
                  <a:pt y="6863875" x="24250422"/>
                </a:lnTo>
                <a:lnTo>
                  <a:pt y="6858000" x="8740466"/>
                </a:lnTo>
                <a:cubicBezTo>
                  <a:pt y="3062308" x="0"/>
                  <a:pt y="312298" x="7449035"/>
                  <a:pt y="0" x="9291599"/>
                </a:cubicBezTo>
                <a:close/>
              </a:path>
            </a:pathLst>
          </a:custGeom>
          <a:gradFill>
            <a:gsLst>
              <a:gs pos="0">
                <a:srgbClr val="549FFF">
                  <a:alpha val="53725"/>
                </a:srgbClr>
              </a:gs>
              <a:gs pos="41000">
                <a:srgbClr val="003171">
                  <a:alpha val="53725"/>
                </a:srgbClr>
              </a:gs>
              <a:gs pos="100000">
                <a:srgbClr val="003171">
                  <a:alpha val="53725"/>
                </a:srgbClr>
              </a:gs>
            </a:gsLst>
            <a:path path="circle">
              <a:fillToRect t="100%" r="100%"/>
            </a:path>
            <a:tileRect b="-100%" l="-100%"/>
          </a:gradFill>
          <a:ln>
            <a:noFill/>
          </a:ln>
        </p:spPr>
        <p:txBody>
          <a:bodyPr bIns="45700" rIns="91425" lIns="91425" tIns="45700" anchor="b" anchorCtr="0">
            <a:noAutofit/>
          </a:bodyPr>
          <a:lstStyle/>
          <a:p/>
        </p:txBody>
      </p:sp>
      <p:sp>
        <p:nvSpPr>
          <p:cNvPr id="11" name="Shape 11"/>
          <p:cNvSpPr/>
          <p:nvPr/>
        </p:nvSpPr>
        <p:spPr>
          <a:xfrm>
            <a:off y="-881" x="-846666"/>
            <a:ext cy="6906895" cx="2167466"/>
          </a:xfrm>
          <a:custGeom>
            <a:pathLst>
              <a:path w="2167467" extrusionOk="0" h="6180667">
                <a:moveTo>
                  <a:pt y="0" x="939800"/>
                </a:moveTo>
                <a:lnTo>
                  <a:pt y="5881" x="1905000"/>
                </a:lnTo>
                <a:cubicBezTo>
                  <a:pt y="1035992" x="2167467"/>
                  <a:pt y="1848556" x="0"/>
                  <a:pt y="6180667" x="1896533"/>
                </a:cubicBezTo>
                <a:lnTo>
                  <a:pt y="6180667" x="939800"/>
                </a:lnTo>
                <a:lnTo>
                  <a:pt y="0" x="939800"/>
                </a:lnTo>
                <a:close/>
              </a:path>
            </a:pathLst>
          </a:custGeom>
          <a:gradFill>
            <a:gsLst>
              <a:gs pos="0">
                <a:srgbClr val="003171">
                  <a:alpha val="20784"/>
                </a:srgbClr>
              </a:gs>
              <a:gs pos="100000">
                <a:srgbClr val="65A8FF">
                  <a:alpha val="20784"/>
                </a:srgbClr>
              </a:gs>
            </a:gsLst>
            <a:lin ang="0" scaled="0"/>
          </a:gradFill>
          <a:ln>
            <a:noFill/>
          </a:ln>
        </p:spPr>
        <p:txBody>
          <a:bodyPr bIns="45700" rIns="91425" lIns="91425" tIns="45700" anchor="ctr" anchorCtr="0">
            <a:noAutofit/>
          </a:bodyPr>
          <a:lstStyle/>
          <a:p/>
        </p:txBody>
      </p:sp>
      <p:sp>
        <p:nvSpPr>
          <p:cNvPr id="12" name="Shape 12"/>
          <p:cNvSpPr/>
          <p:nvPr/>
        </p:nvSpPr>
        <p:spPr>
          <a:xfrm rot="10800000" flipH="1">
            <a:off y="-4974" x="-524933"/>
            <a:ext cy="6906895" cx="1403434"/>
          </a:xfrm>
          <a:custGeom>
            <a:pathLst>
              <a:path w="2167467" extrusionOk="0" h="6180667">
                <a:moveTo>
                  <a:pt y="0" x="939800"/>
                </a:moveTo>
                <a:lnTo>
                  <a:pt y="5881" x="1905000"/>
                </a:lnTo>
                <a:cubicBezTo>
                  <a:pt y="1035992" x="2167467"/>
                  <a:pt y="1848556" x="0"/>
                  <a:pt y="6180667" x="1896533"/>
                </a:cubicBezTo>
                <a:lnTo>
                  <a:pt y="6180667" x="939800"/>
                </a:lnTo>
                <a:lnTo>
                  <a:pt y="0" x="939800"/>
                </a:lnTo>
                <a:close/>
              </a:path>
            </a:pathLst>
          </a:custGeom>
          <a:gradFill>
            <a:gsLst>
              <a:gs pos="0">
                <a:srgbClr val="003171">
                  <a:alpha val="20784"/>
                </a:srgbClr>
              </a:gs>
              <a:gs pos="100000">
                <a:srgbClr val="65A8FF">
                  <a:alpha val="20784"/>
                </a:srgbClr>
              </a:gs>
            </a:gsLst>
            <a:lin ang="0" scaled="0"/>
          </a:gradFill>
          <a:ln>
            <a:noFill/>
          </a:ln>
        </p:spPr>
        <p:txBody>
          <a:bodyPr bIns="45700" rIns="91425" lIns="91425" tIns="45700" anchor="ctr" anchorCtr="0">
            <a:noAutofit/>
          </a:bodyPr>
          <a:lstStyle/>
          <a:p/>
        </p:txBody>
      </p:sp>
      <p:sp>
        <p:nvSpPr>
          <p:cNvPr id="13" name="Shape 13"/>
          <p:cNvSpPr txBox="1"/>
          <p:nvPr>
            <p:ph type="ctrTitle"/>
          </p:nvPr>
        </p:nvSpPr>
        <p:spPr>
          <a:xfrm>
            <a:off y="1656080" x="1082040"/>
            <a:ext cy="1470000" cx="7050900"/>
          </a:xfrm>
          <a:prstGeom prst="rect">
            <a:avLst/>
          </a:prstGeom>
          <a:noFill/>
          <a:ln>
            <a:noFill/>
          </a:ln>
        </p:spPr>
        <p:txBody>
          <a:bodyPr bIns="91425" rIns="91425" lIns="91425" tIns="91425" anchor="b" anchorCtr="0"/>
          <a:lstStyle>
            <a:lvl1pPr algn="r" rtl="0" indent="304800" marL="0">
              <a:spcBef>
                <a:spcPts val="0"/>
              </a:spcBef>
              <a:buClr>
                <a:schemeClr val="lt1"/>
              </a:buClr>
              <a:buSzPct val="100000"/>
              <a:buFont typeface="Trebuchet MS"/>
              <a:buNone/>
              <a:defRPr strike="noStrike" u="none" b="1" cap="none" baseline="0" sz="4800" i="0">
                <a:solidFill>
                  <a:schemeClr val="lt1"/>
                </a:solidFill>
                <a:latin typeface="Trebuchet MS"/>
                <a:ea typeface="Trebuchet MS"/>
                <a:cs typeface="Trebuchet MS"/>
                <a:sym typeface="Trebuchet MS"/>
              </a:defRPr>
            </a:lvl1pPr>
            <a:lvl2pPr algn="r" rtl="0" indent="304800" marL="0">
              <a:spcBef>
                <a:spcPts val="0"/>
              </a:spcBef>
              <a:buClr>
                <a:schemeClr val="lt1"/>
              </a:buClr>
              <a:buSzPct val="100000"/>
              <a:buFont typeface="Trebuchet MS"/>
              <a:buNone/>
              <a:defRPr strike="noStrike" u="none" b="1" cap="none" baseline="0" sz="4800" i="0">
                <a:solidFill>
                  <a:schemeClr val="lt1"/>
                </a:solidFill>
                <a:latin typeface="Trebuchet MS"/>
                <a:ea typeface="Trebuchet MS"/>
                <a:cs typeface="Trebuchet MS"/>
                <a:sym typeface="Trebuchet MS"/>
              </a:defRPr>
            </a:lvl2pPr>
            <a:lvl3pPr algn="r" rtl="0" indent="304800" marL="0">
              <a:spcBef>
                <a:spcPts val="0"/>
              </a:spcBef>
              <a:buClr>
                <a:schemeClr val="lt1"/>
              </a:buClr>
              <a:buSzPct val="100000"/>
              <a:buFont typeface="Trebuchet MS"/>
              <a:buNone/>
              <a:defRPr strike="noStrike" u="none" b="1" cap="none" baseline="0" sz="4800" i="0">
                <a:solidFill>
                  <a:schemeClr val="lt1"/>
                </a:solidFill>
                <a:latin typeface="Trebuchet MS"/>
                <a:ea typeface="Trebuchet MS"/>
                <a:cs typeface="Trebuchet MS"/>
                <a:sym typeface="Trebuchet MS"/>
              </a:defRPr>
            </a:lvl3pPr>
            <a:lvl4pPr algn="r" rtl="0" indent="304800" marL="0">
              <a:spcBef>
                <a:spcPts val="0"/>
              </a:spcBef>
              <a:buClr>
                <a:schemeClr val="lt1"/>
              </a:buClr>
              <a:buSzPct val="100000"/>
              <a:buFont typeface="Trebuchet MS"/>
              <a:buNone/>
              <a:defRPr strike="noStrike" u="none" b="1" cap="none" baseline="0" sz="4800" i="0">
                <a:solidFill>
                  <a:schemeClr val="lt1"/>
                </a:solidFill>
                <a:latin typeface="Trebuchet MS"/>
                <a:ea typeface="Trebuchet MS"/>
                <a:cs typeface="Trebuchet MS"/>
                <a:sym typeface="Trebuchet MS"/>
              </a:defRPr>
            </a:lvl4pPr>
            <a:lvl5pPr algn="r" rtl="0" indent="304800" marL="0">
              <a:spcBef>
                <a:spcPts val="0"/>
              </a:spcBef>
              <a:buClr>
                <a:schemeClr val="lt1"/>
              </a:buClr>
              <a:buSzPct val="100000"/>
              <a:buFont typeface="Trebuchet MS"/>
              <a:buNone/>
              <a:defRPr strike="noStrike" u="none" b="1" cap="none" baseline="0" sz="4800" i="0">
                <a:solidFill>
                  <a:schemeClr val="lt1"/>
                </a:solidFill>
                <a:latin typeface="Trebuchet MS"/>
                <a:ea typeface="Trebuchet MS"/>
                <a:cs typeface="Trebuchet MS"/>
                <a:sym typeface="Trebuchet MS"/>
              </a:defRPr>
            </a:lvl5pPr>
            <a:lvl6pPr algn="r" rtl="0" indent="304800" marL="0">
              <a:spcBef>
                <a:spcPts val="0"/>
              </a:spcBef>
              <a:buClr>
                <a:schemeClr val="lt1"/>
              </a:buClr>
              <a:buSzPct val="100000"/>
              <a:buFont typeface="Trebuchet MS"/>
              <a:buNone/>
              <a:defRPr strike="noStrike" u="none" b="1" cap="none" baseline="0" sz="4800" i="0">
                <a:solidFill>
                  <a:schemeClr val="lt1"/>
                </a:solidFill>
                <a:latin typeface="Trebuchet MS"/>
                <a:ea typeface="Trebuchet MS"/>
                <a:cs typeface="Trebuchet MS"/>
                <a:sym typeface="Trebuchet MS"/>
              </a:defRPr>
            </a:lvl6pPr>
            <a:lvl7pPr algn="r" rtl="0" indent="304800" marL="0">
              <a:spcBef>
                <a:spcPts val="0"/>
              </a:spcBef>
              <a:buClr>
                <a:schemeClr val="lt1"/>
              </a:buClr>
              <a:buSzPct val="100000"/>
              <a:buFont typeface="Trebuchet MS"/>
              <a:buNone/>
              <a:defRPr strike="noStrike" u="none" b="1" cap="none" baseline="0" sz="4800" i="0">
                <a:solidFill>
                  <a:schemeClr val="lt1"/>
                </a:solidFill>
                <a:latin typeface="Trebuchet MS"/>
                <a:ea typeface="Trebuchet MS"/>
                <a:cs typeface="Trebuchet MS"/>
                <a:sym typeface="Trebuchet MS"/>
              </a:defRPr>
            </a:lvl7pPr>
            <a:lvl8pPr algn="r" rtl="0" indent="304800" marL="0">
              <a:spcBef>
                <a:spcPts val="0"/>
              </a:spcBef>
              <a:buClr>
                <a:schemeClr val="lt1"/>
              </a:buClr>
              <a:buSzPct val="100000"/>
              <a:buFont typeface="Trebuchet MS"/>
              <a:buNone/>
              <a:defRPr strike="noStrike" u="none" b="1" cap="none" baseline="0" sz="4800" i="0">
                <a:solidFill>
                  <a:schemeClr val="lt1"/>
                </a:solidFill>
                <a:latin typeface="Trebuchet MS"/>
                <a:ea typeface="Trebuchet MS"/>
                <a:cs typeface="Trebuchet MS"/>
                <a:sym typeface="Trebuchet MS"/>
              </a:defRPr>
            </a:lvl8pPr>
            <a:lvl9pPr algn="r" rtl="0" indent="304800" marL="0">
              <a:spcBef>
                <a:spcPts val="0"/>
              </a:spcBef>
              <a:buClr>
                <a:schemeClr val="lt1"/>
              </a:buClr>
              <a:buSzPct val="100000"/>
              <a:buFont typeface="Trebuchet MS"/>
              <a:buNone/>
              <a:defRPr strike="noStrike" u="none" b="1" cap="none" baseline="0" sz="4800" i="0">
                <a:solidFill>
                  <a:schemeClr val="lt1"/>
                </a:solidFill>
                <a:latin typeface="Trebuchet MS"/>
                <a:ea typeface="Trebuchet MS"/>
                <a:cs typeface="Trebuchet MS"/>
                <a:sym typeface="Trebuchet MS"/>
              </a:defRPr>
            </a:lvl9pPr>
          </a:lstStyle>
          <a:p/>
        </p:txBody>
      </p:sp>
      <p:sp>
        <p:nvSpPr>
          <p:cNvPr id="14" name="Shape 14"/>
          <p:cNvSpPr txBox="1"/>
          <p:nvPr>
            <p:ph idx="1" type="subTitle"/>
          </p:nvPr>
        </p:nvSpPr>
        <p:spPr>
          <a:xfrm>
            <a:off y="3230880" x="1082040"/>
            <a:ext cy="925499" cx="7035899"/>
          </a:xfrm>
          <a:prstGeom prst="rect">
            <a:avLst/>
          </a:prstGeom>
          <a:noFill/>
          <a:ln>
            <a:noFill/>
          </a:ln>
        </p:spPr>
        <p:txBody>
          <a:bodyPr bIns="91425" rIns="91425" lIns="91425" tIns="91425" anchor="t" anchorCtr="0"/>
          <a:lstStyle>
            <a:lvl1pPr algn="r" rtl="0" indent="152400" marL="0">
              <a:spcBef>
                <a:spcPts val="0"/>
              </a:spcBef>
              <a:buClr>
                <a:schemeClr val="lt1"/>
              </a:buClr>
              <a:buSzPct val="100000"/>
              <a:buFont typeface="Trebuchet MS"/>
              <a:buNone/>
              <a:defRPr strike="noStrike" u="none" b="0" cap="none" baseline="0" sz="2400" i="0">
                <a:solidFill>
                  <a:schemeClr val="lt1"/>
                </a:solidFill>
                <a:latin typeface="Trebuchet MS"/>
                <a:ea typeface="Trebuchet MS"/>
                <a:cs typeface="Trebuchet MS"/>
                <a:sym typeface="Trebuchet MS"/>
              </a:defRPr>
            </a:lvl1pPr>
            <a:lvl2pPr algn="r" rtl="0" indent="152400" marL="0">
              <a:spcBef>
                <a:spcPts val="0"/>
              </a:spcBef>
              <a:buClr>
                <a:schemeClr val="lt1"/>
              </a:buClr>
              <a:buSzPct val="100000"/>
              <a:buFont typeface="Trebuchet MS"/>
              <a:buNone/>
              <a:defRPr strike="noStrike" u="none" b="0" cap="none" baseline="0" sz="2400" i="0">
                <a:solidFill>
                  <a:schemeClr val="lt1"/>
                </a:solidFill>
                <a:latin typeface="Trebuchet MS"/>
                <a:ea typeface="Trebuchet MS"/>
                <a:cs typeface="Trebuchet MS"/>
                <a:sym typeface="Trebuchet MS"/>
              </a:defRPr>
            </a:lvl2pPr>
            <a:lvl3pPr algn="r" rtl="0" indent="152400" marL="0">
              <a:spcBef>
                <a:spcPts val="0"/>
              </a:spcBef>
              <a:buClr>
                <a:schemeClr val="lt1"/>
              </a:buClr>
              <a:buSzPct val="100000"/>
              <a:buFont typeface="Trebuchet MS"/>
              <a:buNone/>
              <a:defRPr strike="noStrike" u="none" b="0" cap="none" baseline="0" sz="2400" i="0">
                <a:solidFill>
                  <a:schemeClr val="lt1"/>
                </a:solidFill>
                <a:latin typeface="Trebuchet MS"/>
                <a:ea typeface="Trebuchet MS"/>
                <a:cs typeface="Trebuchet MS"/>
                <a:sym typeface="Trebuchet MS"/>
              </a:defRPr>
            </a:lvl3pPr>
            <a:lvl4pPr algn="r" rtl="0" indent="152400" marL="0">
              <a:spcBef>
                <a:spcPts val="0"/>
              </a:spcBef>
              <a:buClr>
                <a:schemeClr val="lt1"/>
              </a:buClr>
              <a:buSzPct val="100000"/>
              <a:buFont typeface="Trebuchet MS"/>
              <a:buNone/>
              <a:defRPr strike="noStrike" u="none" b="0" cap="none" baseline="0" sz="2400" i="0">
                <a:solidFill>
                  <a:schemeClr val="lt1"/>
                </a:solidFill>
                <a:latin typeface="Trebuchet MS"/>
                <a:ea typeface="Trebuchet MS"/>
                <a:cs typeface="Trebuchet MS"/>
                <a:sym typeface="Trebuchet MS"/>
              </a:defRPr>
            </a:lvl4pPr>
            <a:lvl5pPr algn="r" rtl="0" indent="152400" marL="0">
              <a:spcBef>
                <a:spcPts val="0"/>
              </a:spcBef>
              <a:buClr>
                <a:schemeClr val="lt1"/>
              </a:buClr>
              <a:buSzPct val="100000"/>
              <a:buFont typeface="Trebuchet MS"/>
              <a:buNone/>
              <a:defRPr strike="noStrike" u="none" b="0" cap="none" baseline="0" sz="2400" i="0">
                <a:solidFill>
                  <a:schemeClr val="lt1"/>
                </a:solidFill>
                <a:latin typeface="Trebuchet MS"/>
                <a:ea typeface="Trebuchet MS"/>
                <a:cs typeface="Trebuchet MS"/>
                <a:sym typeface="Trebuchet MS"/>
              </a:defRPr>
            </a:lvl5pPr>
            <a:lvl6pPr algn="r" rtl="0" indent="152400" marL="0">
              <a:spcBef>
                <a:spcPts val="0"/>
              </a:spcBef>
              <a:buClr>
                <a:schemeClr val="lt1"/>
              </a:buClr>
              <a:buSzPct val="100000"/>
              <a:buFont typeface="Trebuchet MS"/>
              <a:buNone/>
              <a:defRPr strike="noStrike" u="none" b="0" cap="none" baseline="0" sz="2400" i="0">
                <a:solidFill>
                  <a:schemeClr val="lt1"/>
                </a:solidFill>
                <a:latin typeface="Trebuchet MS"/>
                <a:ea typeface="Trebuchet MS"/>
                <a:cs typeface="Trebuchet MS"/>
                <a:sym typeface="Trebuchet MS"/>
              </a:defRPr>
            </a:lvl6pPr>
            <a:lvl7pPr algn="r" rtl="0" indent="152400" marL="0">
              <a:spcBef>
                <a:spcPts val="0"/>
              </a:spcBef>
              <a:buClr>
                <a:schemeClr val="lt1"/>
              </a:buClr>
              <a:buSzPct val="100000"/>
              <a:buFont typeface="Trebuchet MS"/>
              <a:buNone/>
              <a:defRPr strike="noStrike" u="none" b="0" cap="none" baseline="0" sz="2400" i="0">
                <a:solidFill>
                  <a:schemeClr val="lt1"/>
                </a:solidFill>
                <a:latin typeface="Trebuchet MS"/>
                <a:ea typeface="Trebuchet MS"/>
                <a:cs typeface="Trebuchet MS"/>
                <a:sym typeface="Trebuchet MS"/>
              </a:defRPr>
            </a:lvl7pPr>
            <a:lvl8pPr algn="r" rtl="0" indent="152400" marL="0">
              <a:spcBef>
                <a:spcPts val="0"/>
              </a:spcBef>
              <a:buClr>
                <a:schemeClr val="lt1"/>
              </a:buClr>
              <a:buSzPct val="100000"/>
              <a:buFont typeface="Trebuchet MS"/>
              <a:buNone/>
              <a:defRPr strike="noStrike" u="none" b="0" cap="none" baseline="0" sz="2400" i="0">
                <a:solidFill>
                  <a:schemeClr val="lt1"/>
                </a:solidFill>
                <a:latin typeface="Trebuchet MS"/>
                <a:ea typeface="Trebuchet MS"/>
                <a:cs typeface="Trebuchet MS"/>
                <a:sym typeface="Trebuchet MS"/>
              </a:defRPr>
            </a:lvl8pPr>
            <a:lvl9pPr algn="r" rtl="0" indent="152400" marL="0">
              <a:spcBef>
                <a:spcPts val="0"/>
              </a:spcBef>
              <a:buClr>
                <a:schemeClr val="lt1"/>
              </a:buClr>
              <a:buSzPct val="100000"/>
              <a:buFont typeface="Trebuchet MS"/>
              <a:buNone/>
              <a:defRPr strike="noStrike" u="none" b="0" cap="none" baseline="0" sz="2400" i="0">
                <a:solidFill>
                  <a:schemeClr val="lt1"/>
                </a:solidFill>
                <a:latin typeface="Trebuchet MS"/>
                <a:ea typeface="Trebuchet MS"/>
                <a:cs typeface="Trebuchet MS"/>
                <a:sym typeface="Trebuchet MS"/>
              </a:defRPr>
            </a:lvl9pPr>
          </a:lstStyle>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matchingName="tx" type="tx">
  <p:cSld name="tx">
    <p:spTree>
      <p:nvGrpSpPr>
        <p:cNvPr id="15" name="Shape 15"/>
        <p:cNvGrpSpPr/>
        <p:nvPr/>
      </p:nvGrpSpPr>
      <p:grpSpPr>
        <a:xfrm>
          <a:off y="0" x="0"/>
          <a:ext cy="0" cx="0"/>
          <a:chOff y="0" x="0"/>
          <a:chExt cy="0" cx="0"/>
        </a:xfrm>
      </p:grpSpPr>
      <p:sp>
        <p:nvSpPr>
          <p:cNvPr id="16" name="Shape 16"/>
          <p:cNvSpPr/>
          <p:nvPr/>
        </p:nvSpPr>
        <p:spPr>
          <a:xfrm rot="10800000" flipH="1">
            <a:off y="-4700" x="-348182"/>
            <a:ext cy="6862700" cx="1723519"/>
          </a:xfrm>
          <a:custGeom>
            <a:pathLst>
              <a:path w="4476675" extrusionOk="0" h="6879900">
                <a:moveTo>
                  <a:pt y="16025" x="4476676"/>
                </a:moveTo>
                <a:lnTo>
                  <a:pt y="0" x="879695"/>
                </a:lnTo>
                <a:cubicBezTo>
                  <a:pt y="2293300" x="886211"/>
                  <a:pt y="4586600" x="892726"/>
                  <a:pt y="6879900" x="899242"/>
                </a:cubicBezTo>
                <a:lnTo>
                  <a:pt y="6861462" x="3909760"/>
                </a:lnTo>
                <a:cubicBezTo>
                  <a:pt y="3547544" x="0"/>
                  <a:pt y="1824359" x="1695771"/>
                  <a:pt y="16025" x="4476676"/>
                </a:cubicBezTo>
                <a:close/>
              </a:path>
            </a:pathLst>
          </a:custGeom>
          <a:gradFill>
            <a:gsLst>
              <a:gs pos="0">
                <a:srgbClr val="549FFF">
                  <a:alpha val="53725"/>
                </a:srgbClr>
              </a:gs>
              <a:gs pos="41000">
                <a:srgbClr val="003171">
                  <a:alpha val="53725"/>
                </a:srgbClr>
              </a:gs>
              <a:gs pos="100000">
                <a:srgbClr val="003171">
                  <a:alpha val="53725"/>
                </a:srgbClr>
              </a:gs>
            </a:gsLst>
            <a:path path="circle">
              <a:fillToRect t="100%" r="100%"/>
            </a:path>
            <a:tileRect b="-100%" l="-100%"/>
          </a:gradFill>
          <a:ln>
            <a:noFill/>
          </a:ln>
        </p:spPr>
        <p:txBody>
          <a:bodyPr bIns="45700" rIns="91425" lIns="91425" tIns="45700" anchor="ctr" anchorCtr="0">
            <a:noAutofit/>
          </a:bodyPr>
          <a:lstStyle/>
          <a:p/>
        </p:txBody>
      </p:sp>
      <p:sp>
        <p:nvSpPr>
          <p:cNvPr id="17" name="Shape 17"/>
          <p:cNvSpPr txBox="1"/>
          <p:nvPr>
            <p:ph idx="1" type="body"/>
          </p:nvPr>
        </p:nvSpPr>
        <p:spPr>
          <a:xfrm>
            <a:off y="1658990" x="457200"/>
            <a:ext cy="4840199" cx="8229600"/>
          </a:xfrm>
          <a:prstGeom prst="rect">
            <a:avLst/>
          </a:prstGeom>
          <a:noFill/>
          <a:ln>
            <a:noFill/>
          </a:ln>
        </p:spPr>
        <p:txBody>
          <a:bodyPr bIns="91425" rIns="91425" lIns="91425" tIns="91425" anchor="t" anchorCtr="0"/>
          <a:lstStyle>
            <a:lvl1pPr algn="l" rtl="0" indent="-342900" marL="342900">
              <a:spcBef>
                <a:spcPts val="0"/>
              </a:spcBef>
              <a:buClr>
                <a:schemeClr val="dk2"/>
              </a:buClr>
              <a:buSzPct val="166666"/>
              <a:buFont typeface="Arial"/>
              <a:buChar char="•"/>
              <a:defRPr sz="3200">
                <a:solidFill>
                  <a:schemeClr val="dk2"/>
                </a:solidFill>
                <a:latin typeface="Trebuchet MS"/>
                <a:ea typeface="Trebuchet MS"/>
                <a:cs typeface="Trebuchet MS"/>
                <a:sym typeface="Trebuchet MS"/>
              </a:defRPr>
            </a:lvl1pPr>
            <a:lvl2pPr algn="l" rtl="0" indent="-285750" marL="742950">
              <a:spcBef>
                <a:spcPts val="560"/>
              </a:spcBef>
              <a:buClr>
                <a:schemeClr val="dk2"/>
              </a:buClr>
              <a:buSzPct val="100000"/>
              <a:buFont typeface="Courier New"/>
              <a:buChar char="o"/>
              <a:defRPr sz="2800">
                <a:solidFill>
                  <a:schemeClr val="dk2"/>
                </a:solidFill>
                <a:latin typeface="Trebuchet MS"/>
                <a:ea typeface="Trebuchet MS"/>
                <a:cs typeface="Trebuchet MS"/>
                <a:sym typeface="Trebuchet MS"/>
              </a:defRPr>
            </a:lvl2pPr>
            <a:lvl3pPr algn="l" rtl="0" indent="-228600" marL="1143000">
              <a:spcBef>
                <a:spcPts val="480"/>
              </a:spcBef>
              <a:buClr>
                <a:schemeClr val="dk2"/>
              </a:buClr>
              <a:buSzPct val="100000"/>
              <a:buFont typeface="Wingdings"/>
              <a:buChar char="§"/>
              <a:defRPr sz="2400">
                <a:solidFill>
                  <a:schemeClr val="dk2"/>
                </a:solidFill>
                <a:latin typeface="Trebuchet MS"/>
                <a:ea typeface="Trebuchet MS"/>
                <a:cs typeface="Trebuchet MS"/>
                <a:sym typeface="Trebuchet MS"/>
              </a:defRPr>
            </a:lvl3pPr>
            <a:lvl4pPr algn="l" rtl="0" indent="-228600" marL="1600200">
              <a:spcBef>
                <a:spcPts val="400"/>
              </a:spcBef>
              <a:buClr>
                <a:schemeClr val="dk2"/>
              </a:buClr>
              <a:buSzPct val="166666"/>
              <a:buFont typeface="Arial"/>
              <a:buChar char="•"/>
              <a:defRPr sz="2000">
                <a:solidFill>
                  <a:schemeClr val="dk2"/>
                </a:solidFill>
                <a:latin typeface="Trebuchet MS"/>
                <a:ea typeface="Trebuchet MS"/>
                <a:cs typeface="Trebuchet MS"/>
                <a:sym typeface="Trebuchet MS"/>
              </a:defRPr>
            </a:lvl4pPr>
            <a:lvl5pPr algn="l" rtl="0" indent="-228600" marL="2057400">
              <a:spcBef>
                <a:spcPts val="400"/>
              </a:spcBef>
              <a:buClr>
                <a:schemeClr val="dk2"/>
              </a:buClr>
              <a:buSzPct val="100000"/>
              <a:buFont typeface="Courier New"/>
              <a:buChar char="o"/>
              <a:defRPr sz="2000">
                <a:solidFill>
                  <a:schemeClr val="dk2"/>
                </a:solidFill>
                <a:latin typeface="Trebuchet MS"/>
                <a:ea typeface="Trebuchet MS"/>
                <a:cs typeface="Trebuchet MS"/>
                <a:sym typeface="Trebuchet MS"/>
              </a:defRPr>
            </a:lvl5pPr>
            <a:lvl6pPr algn="l" rtl="0" indent="-228600" marL="2514600">
              <a:spcBef>
                <a:spcPts val="400"/>
              </a:spcBef>
              <a:buClr>
                <a:schemeClr val="dk2"/>
              </a:buClr>
              <a:buSzPct val="100000"/>
              <a:buFont typeface="Wingdings"/>
              <a:buChar char="§"/>
              <a:defRPr sz="2000">
                <a:solidFill>
                  <a:schemeClr val="dk2"/>
                </a:solidFill>
                <a:latin typeface="Trebuchet MS"/>
                <a:ea typeface="Trebuchet MS"/>
                <a:cs typeface="Trebuchet MS"/>
                <a:sym typeface="Trebuchet MS"/>
              </a:defRPr>
            </a:lvl6pPr>
            <a:lvl7pPr algn="l" rtl="0" indent="-228600" marL="2971800">
              <a:spcBef>
                <a:spcPts val="400"/>
              </a:spcBef>
              <a:buClr>
                <a:schemeClr val="dk2"/>
              </a:buClr>
              <a:buSzPct val="166666"/>
              <a:buFont typeface="Arial"/>
              <a:buChar char="•"/>
              <a:defRPr sz="2000">
                <a:solidFill>
                  <a:schemeClr val="dk2"/>
                </a:solidFill>
                <a:latin typeface="Trebuchet MS"/>
                <a:ea typeface="Trebuchet MS"/>
                <a:cs typeface="Trebuchet MS"/>
                <a:sym typeface="Trebuchet MS"/>
              </a:defRPr>
            </a:lvl7pPr>
            <a:lvl8pPr algn="l" rtl="0" indent="-228600" marL="3429000">
              <a:spcBef>
                <a:spcPts val="400"/>
              </a:spcBef>
              <a:buClr>
                <a:schemeClr val="dk2"/>
              </a:buClr>
              <a:buSzPct val="100000"/>
              <a:buFont typeface="Courier New"/>
              <a:buChar char="o"/>
              <a:defRPr baseline="0" sz="2000">
                <a:solidFill>
                  <a:schemeClr val="dk2"/>
                </a:solidFill>
                <a:latin typeface="Trebuchet MS"/>
                <a:ea typeface="Trebuchet MS"/>
                <a:cs typeface="Trebuchet MS"/>
                <a:sym typeface="Trebuchet MS"/>
              </a:defRPr>
            </a:lvl8pPr>
            <a:lvl9pPr algn="l" rtl="0" indent="-228600" marL="3886200">
              <a:spcBef>
                <a:spcPts val="400"/>
              </a:spcBef>
              <a:buClr>
                <a:schemeClr val="dk2"/>
              </a:buClr>
              <a:buSzPct val="100000"/>
              <a:buFont typeface="Wingdings"/>
              <a:buChar char="§"/>
              <a:defRPr baseline="0" sz="2000">
                <a:solidFill>
                  <a:schemeClr val="dk2"/>
                </a:solidFill>
                <a:latin typeface="Trebuchet MS"/>
                <a:ea typeface="Trebuchet MS"/>
                <a:cs typeface="Trebuchet MS"/>
                <a:sym typeface="Trebuchet MS"/>
              </a:defRPr>
            </a:lvl9pPr>
          </a:lstStyle>
          <a:p/>
        </p:txBody>
      </p:sp>
      <p:sp>
        <p:nvSpPr>
          <p:cNvPr id="18" name="Shape 18"/>
          <p:cNvSpPr/>
          <p:nvPr/>
        </p:nvSpPr>
        <p:spPr>
          <a:xfrm rot="10800000" flipH="1">
            <a:off y="-4700" x="-1118653"/>
            <a:ext cy="6862700" cx="3100650"/>
          </a:xfrm>
          <a:custGeom>
            <a:pathLst>
              <a:path w="8053639" extrusionOk="0" h="6879900">
                <a:moveTo>
                  <a:pt y="16025" x="4696126"/>
                </a:moveTo>
                <a:lnTo>
                  <a:pt y="0" x="2920537"/>
                </a:lnTo>
                <a:cubicBezTo>
                  <a:pt y="2293300" x="2927053"/>
                  <a:pt y="4586600" x="2933568"/>
                  <a:pt y="6879900" x="2940084"/>
                </a:cubicBezTo>
                <a:lnTo>
                  <a:pt y="6861462" x="4085318"/>
                </a:lnTo>
                <a:cubicBezTo>
                  <a:pt y="4651267" x="8053639"/>
                  <a:pt y="3113439" x="0"/>
                  <a:pt y="16025" x="4696126"/>
                </a:cubicBezTo>
                <a:close/>
              </a:path>
            </a:pathLst>
          </a:custGeom>
          <a:gradFill>
            <a:gsLst>
              <a:gs pos="0">
                <a:srgbClr val="549FFF">
                  <a:alpha val="53725"/>
                </a:srgbClr>
              </a:gs>
              <a:gs pos="41000">
                <a:srgbClr val="003171">
                  <a:alpha val="53725"/>
                </a:srgbClr>
              </a:gs>
              <a:gs pos="100000">
                <a:srgbClr val="003171">
                  <a:alpha val="53725"/>
                </a:srgbClr>
              </a:gs>
            </a:gsLst>
            <a:path path="circle">
              <a:fillToRect t="100%" r="100%"/>
            </a:path>
            <a:tileRect b="-100%" l="-100%"/>
          </a:gradFill>
          <a:ln>
            <a:noFill/>
          </a:ln>
        </p:spPr>
        <p:txBody>
          <a:bodyPr bIns="45700" rIns="91425" lIns="91425" tIns="45700" anchor="ctr" anchorCtr="0">
            <a:noAutofit/>
          </a:bodyPr>
          <a:lstStyle/>
          <a:p/>
        </p:txBody>
      </p:sp>
      <p:sp>
        <p:nvSpPr>
          <p:cNvPr id="19" name="Shape 19"/>
          <p:cNvSpPr/>
          <p:nvPr/>
        </p:nvSpPr>
        <p:spPr>
          <a:xfrm rot="10800000">
            <a:off y="-6969" x="8088846"/>
            <a:ext cy="6864969" cx="1100667"/>
          </a:xfrm>
          <a:custGeom>
            <a:pathLst>
              <a:path w="1100668" extrusionOk="0" h="6916846">
                <a:moveTo>
                  <a:pt y="11711" x="0"/>
                </a:moveTo>
                <a:lnTo>
                  <a:pt y="0" x="956734"/>
                </a:lnTo>
                <a:cubicBezTo>
                  <a:pt y="3419922" x="33869"/>
                  <a:pt y="4504457" x="220135"/>
                  <a:pt y="6916846" x="1100668"/>
                </a:cubicBezTo>
                <a:lnTo>
                  <a:pt y="6916846" x="0"/>
                </a:lnTo>
                <a:lnTo>
                  <a:pt y="11711" x="0"/>
                </a:lnTo>
                <a:close/>
              </a:path>
            </a:pathLst>
          </a:custGeom>
          <a:gradFill>
            <a:gsLst>
              <a:gs pos="0">
                <a:srgbClr val="003171"/>
              </a:gs>
              <a:gs pos="100000">
                <a:srgbClr val="65A8FF"/>
              </a:gs>
            </a:gsLst>
            <a:lin ang="5700000" scaled="0"/>
          </a:gradFill>
          <a:ln>
            <a:noFill/>
          </a:ln>
        </p:spPr>
        <p:txBody>
          <a:bodyPr bIns="45700" rIns="91425" lIns="91425" tIns="45700" anchor="ctr" anchorCtr="0">
            <a:noAutofit/>
          </a:bodyPr>
          <a:lstStyle/>
          <a:p/>
        </p:txBody>
      </p:sp>
      <p:sp>
        <p:nvSpPr>
          <p:cNvPr id="20" name="Shape 20"/>
          <p:cNvSpPr txBox="1"/>
          <p:nvPr>
            <p:ph type="title"/>
          </p:nvPr>
        </p:nvSpPr>
        <p:spPr>
          <a:xfrm>
            <a:off y="274637" x="457200"/>
            <a:ext cy="1325700" cx="8229600"/>
          </a:xfrm>
          <a:prstGeom prst="rect">
            <a:avLst/>
          </a:prstGeom>
          <a:noFill/>
          <a:ln>
            <a:noFill/>
          </a:ln>
        </p:spPr>
        <p:txBody>
          <a:bodyPr bIns="91425" rIns="91425" lIns="91425" tIns="91425" anchor="b" anchorCtr="0"/>
          <a:lstStyle>
            <a:lvl1pPr algn="l" rtl="0">
              <a:spcBef>
                <a:spcPts val="0"/>
              </a:spcBef>
              <a:buClr>
                <a:srgbClr val="00387E"/>
              </a:buClr>
              <a:buSzPct val="100000"/>
              <a:buFont typeface="Trebuchet MS"/>
              <a:buNone/>
              <a:defRPr b="1" sz="4000" i="0">
                <a:solidFill>
                  <a:srgbClr val="00387E"/>
                </a:solidFill>
                <a:latin typeface="Trebuchet MS"/>
                <a:ea typeface="Trebuchet MS"/>
                <a:cs typeface="Trebuchet MS"/>
                <a:sym typeface="Trebuchet MS"/>
              </a:defRPr>
            </a:lvl1pPr>
            <a:lvl2pPr algn="l" rtl="0">
              <a:spcBef>
                <a:spcPts val="0"/>
              </a:spcBef>
              <a:buClr>
                <a:srgbClr val="00387E"/>
              </a:buClr>
              <a:buSzPct val="100000"/>
              <a:buFont typeface="Trebuchet MS"/>
              <a:buNone/>
              <a:defRPr b="1" sz="4000" i="0">
                <a:solidFill>
                  <a:srgbClr val="00387E"/>
                </a:solidFill>
                <a:latin typeface="Trebuchet MS"/>
                <a:ea typeface="Trebuchet MS"/>
                <a:cs typeface="Trebuchet MS"/>
                <a:sym typeface="Trebuchet MS"/>
              </a:defRPr>
            </a:lvl2pPr>
            <a:lvl3pPr algn="l" rtl="0">
              <a:spcBef>
                <a:spcPts val="0"/>
              </a:spcBef>
              <a:buClr>
                <a:srgbClr val="00387E"/>
              </a:buClr>
              <a:buSzPct val="100000"/>
              <a:buFont typeface="Trebuchet MS"/>
              <a:buNone/>
              <a:defRPr b="1" sz="4000" i="0">
                <a:solidFill>
                  <a:srgbClr val="00387E"/>
                </a:solidFill>
                <a:latin typeface="Trebuchet MS"/>
                <a:ea typeface="Trebuchet MS"/>
                <a:cs typeface="Trebuchet MS"/>
                <a:sym typeface="Trebuchet MS"/>
              </a:defRPr>
            </a:lvl3pPr>
            <a:lvl4pPr algn="l" rtl="0">
              <a:spcBef>
                <a:spcPts val="0"/>
              </a:spcBef>
              <a:buClr>
                <a:srgbClr val="00387E"/>
              </a:buClr>
              <a:buSzPct val="100000"/>
              <a:buFont typeface="Trebuchet MS"/>
              <a:buNone/>
              <a:defRPr b="1" sz="4000" i="0">
                <a:solidFill>
                  <a:srgbClr val="00387E"/>
                </a:solidFill>
                <a:latin typeface="Trebuchet MS"/>
                <a:ea typeface="Trebuchet MS"/>
                <a:cs typeface="Trebuchet MS"/>
                <a:sym typeface="Trebuchet MS"/>
              </a:defRPr>
            </a:lvl4pPr>
            <a:lvl5pPr algn="l" rtl="0">
              <a:spcBef>
                <a:spcPts val="0"/>
              </a:spcBef>
              <a:buClr>
                <a:srgbClr val="00387E"/>
              </a:buClr>
              <a:buSzPct val="100000"/>
              <a:buFont typeface="Trebuchet MS"/>
              <a:buNone/>
              <a:defRPr b="1" sz="4000" i="0">
                <a:solidFill>
                  <a:srgbClr val="00387E"/>
                </a:solidFill>
                <a:latin typeface="Trebuchet MS"/>
                <a:ea typeface="Trebuchet MS"/>
                <a:cs typeface="Trebuchet MS"/>
                <a:sym typeface="Trebuchet MS"/>
              </a:defRPr>
            </a:lvl5pPr>
            <a:lvl6pPr algn="l" rtl="0">
              <a:spcBef>
                <a:spcPts val="0"/>
              </a:spcBef>
              <a:buClr>
                <a:srgbClr val="00387E"/>
              </a:buClr>
              <a:buSzPct val="100000"/>
              <a:buFont typeface="Trebuchet MS"/>
              <a:buNone/>
              <a:defRPr b="1" sz="4000" i="0">
                <a:solidFill>
                  <a:srgbClr val="00387E"/>
                </a:solidFill>
                <a:latin typeface="Trebuchet MS"/>
                <a:ea typeface="Trebuchet MS"/>
                <a:cs typeface="Trebuchet MS"/>
                <a:sym typeface="Trebuchet MS"/>
              </a:defRPr>
            </a:lvl6pPr>
            <a:lvl7pPr algn="l" rtl="0">
              <a:spcBef>
                <a:spcPts val="0"/>
              </a:spcBef>
              <a:buClr>
                <a:srgbClr val="00387E"/>
              </a:buClr>
              <a:buSzPct val="100000"/>
              <a:buFont typeface="Trebuchet MS"/>
              <a:buNone/>
              <a:defRPr b="1" sz="4000" i="0">
                <a:solidFill>
                  <a:srgbClr val="00387E"/>
                </a:solidFill>
                <a:latin typeface="Trebuchet MS"/>
                <a:ea typeface="Trebuchet MS"/>
                <a:cs typeface="Trebuchet MS"/>
                <a:sym typeface="Trebuchet MS"/>
              </a:defRPr>
            </a:lvl7pPr>
            <a:lvl8pPr algn="l" rtl="0">
              <a:spcBef>
                <a:spcPts val="0"/>
              </a:spcBef>
              <a:buClr>
                <a:srgbClr val="00387E"/>
              </a:buClr>
              <a:buSzPct val="100000"/>
              <a:buFont typeface="Trebuchet MS"/>
              <a:buNone/>
              <a:defRPr b="1" sz="4000" i="0">
                <a:solidFill>
                  <a:srgbClr val="00387E"/>
                </a:solidFill>
                <a:latin typeface="Trebuchet MS"/>
                <a:ea typeface="Trebuchet MS"/>
                <a:cs typeface="Trebuchet MS"/>
                <a:sym typeface="Trebuchet MS"/>
              </a:defRPr>
            </a:lvl8pPr>
            <a:lvl9pPr algn="l" rtl="0">
              <a:spcBef>
                <a:spcPts val="0"/>
              </a:spcBef>
              <a:buClr>
                <a:srgbClr val="00387E"/>
              </a:buClr>
              <a:buSzPct val="100000"/>
              <a:buFont typeface="Trebuchet MS"/>
              <a:buNone/>
              <a:defRPr b="1" sz="4000" i="0">
                <a:solidFill>
                  <a:srgbClr val="00387E"/>
                </a:solidFill>
                <a:latin typeface="Trebuchet MS"/>
                <a:ea typeface="Trebuchet MS"/>
                <a:cs typeface="Trebuchet MS"/>
                <a:sym typeface="Trebuchet MS"/>
              </a:defRPr>
            </a:lvl9pPr>
          </a:lstStyle>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matchingName="twoColTx" type="twoColTx">
  <p:cSld name="twoColTx">
    <p:spTree>
      <p:nvGrpSpPr>
        <p:cNvPr id="21" name="Shape 21"/>
        <p:cNvGrpSpPr/>
        <p:nvPr/>
      </p:nvGrpSpPr>
      <p:grpSpPr>
        <a:xfrm>
          <a:off y="0" x="0"/>
          <a:ext cy="0" cx="0"/>
          <a:chOff y="0" x="0"/>
          <a:chExt cy="0" cx="0"/>
        </a:xfrm>
      </p:grpSpPr>
      <p:sp>
        <p:nvSpPr>
          <p:cNvPr id="22" name="Shape 22"/>
          <p:cNvSpPr/>
          <p:nvPr/>
        </p:nvSpPr>
        <p:spPr>
          <a:xfrm rot="10800000" flipH="1">
            <a:off y="-4700" x="-348182"/>
            <a:ext cy="6862700" cx="1723519"/>
          </a:xfrm>
          <a:custGeom>
            <a:pathLst>
              <a:path w="4476675" extrusionOk="0" h="6879900">
                <a:moveTo>
                  <a:pt y="16025" x="4476676"/>
                </a:moveTo>
                <a:lnTo>
                  <a:pt y="0" x="879695"/>
                </a:lnTo>
                <a:cubicBezTo>
                  <a:pt y="2293300" x="886211"/>
                  <a:pt y="4586600" x="892726"/>
                  <a:pt y="6879900" x="899242"/>
                </a:cubicBezTo>
                <a:lnTo>
                  <a:pt y="6861462" x="3909760"/>
                </a:lnTo>
                <a:cubicBezTo>
                  <a:pt y="3547544" x="0"/>
                  <a:pt y="1824359" x="1695771"/>
                  <a:pt y="16025" x="4476676"/>
                </a:cubicBezTo>
                <a:close/>
              </a:path>
            </a:pathLst>
          </a:custGeom>
          <a:gradFill>
            <a:gsLst>
              <a:gs pos="0">
                <a:srgbClr val="549FFF">
                  <a:alpha val="53725"/>
                </a:srgbClr>
              </a:gs>
              <a:gs pos="41000">
                <a:srgbClr val="003171">
                  <a:alpha val="53725"/>
                </a:srgbClr>
              </a:gs>
              <a:gs pos="100000">
                <a:srgbClr val="003171">
                  <a:alpha val="53725"/>
                </a:srgbClr>
              </a:gs>
            </a:gsLst>
            <a:path path="circle">
              <a:fillToRect t="100%" r="100%"/>
            </a:path>
            <a:tileRect b="-100%" l="-100%"/>
          </a:gradFill>
          <a:ln>
            <a:noFill/>
          </a:ln>
        </p:spPr>
        <p:txBody>
          <a:bodyPr bIns="45700" rIns="91425" lIns="91425" tIns="45700" anchor="ctr" anchorCtr="0">
            <a:noAutofit/>
          </a:bodyPr>
          <a:lstStyle/>
          <a:p/>
        </p:txBody>
      </p:sp>
      <p:sp>
        <p:nvSpPr>
          <p:cNvPr id="23" name="Shape 23"/>
          <p:cNvSpPr/>
          <p:nvPr/>
        </p:nvSpPr>
        <p:spPr>
          <a:xfrm rot="10800000" flipH="1">
            <a:off y="-4700" x="-1118653"/>
            <a:ext cy="6862700" cx="3100650"/>
          </a:xfrm>
          <a:custGeom>
            <a:pathLst>
              <a:path w="8053639" extrusionOk="0" h="6879900">
                <a:moveTo>
                  <a:pt y="16025" x="4696126"/>
                </a:moveTo>
                <a:lnTo>
                  <a:pt y="0" x="2920537"/>
                </a:lnTo>
                <a:cubicBezTo>
                  <a:pt y="2293300" x="2927053"/>
                  <a:pt y="4586600" x="2933568"/>
                  <a:pt y="6879900" x="2940084"/>
                </a:cubicBezTo>
                <a:lnTo>
                  <a:pt y="6861462" x="4085318"/>
                </a:lnTo>
                <a:cubicBezTo>
                  <a:pt y="4651267" x="8053639"/>
                  <a:pt y="3113439" x="0"/>
                  <a:pt y="16025" x="4696126"/>
                </a:cubicBezTo>
                <a:close/>
              </a:path>
            </a:pathLst>
          </a:custGeom>
          <a:gradFill>
            <a:gsLst>
              <a:gs pos="0">
                <a:srgbClr val="549FFF">
                  <a:alpha val="53725"/>
                </a:srgbClr>
              </a:gs>
              <a:gs pos="41000">
                <a:srgbClr val="003171">
                  <a:alpha val="53725"/>
                </a:srgbClr>
              </a:gs>
              <a:gs pos="100000">
                <a:srgbClr val="003171">
                  <a:alpha val="53725"/>
                </a:srgbClr>
              </a:gs>
            </a:gsLst>
            <a:path path="circle">
              <a:fillToRect t="100%" r="100%"/>
            </a:path>
            <a:tileRect b="-100%" l="-100%"/>
          </a:gradFill>
          <a:ln>
            <a:noFill/>
          </a:ln>
        </p:spPr>
        <p:txBody>
          <a:bodyPr bIns="45700" rIns="91425" lIns="91425" tIns="45700" anchor="ctr" anchorCtr="0">
            <a:noAutofit/>
          </a:bodyPr>
          <a:lstStyle/>
          <a:p/>
        </p:txBody>
      </p:sp>
      <p:sp>
        <p:nvSpPr>
          <p:cNvPr id="24" name="Shape 24"/>
          <p:cNvSpPr/>
          <p:nvPr/>
        </p:nvSpPr>
        <p:spPr>
          <a:xfrm rot="10800000">
            <a:off y="-6969" x="8088846"/>
            <a:ext cy="6864969" cx="1100667"/>
          </a:xfrm>
          <a:custGeom>
            <a:pathLst>
              <a:path w="1100668" extrusionOk="0" h="6916846">
                <a:moveTo>
                  <a:pt y="11711" x="0"/>
                </a:moveTo>
                <a:lnTo>
                  <a:pt y="0" x="956734"/>
                </a:lnTo>
                <a:cubicBezTo>
                  <a:pt y="3419922" x="33869"/>
                  <a:pt y="4504457" x="220135"/>
                  <a:pt y="6916846" x="1100668"/>
                </a:cubicBezTo>
                <a:lnTo>
                  <a:pt y="6916846" x="0"/>
                </a:lnTo>
                <a:lnTo>
                  <a:pt y="11711" x="0"/>
                </a:lnTo>
                <a:close/>
              </a:path>
            </a:pathLst>
          </a:custGeom>
          <a:gradFill>
            <a:gsLst>
              <a:gs pos="0">
                <a:srgbClr val="003171"/>
              </a:gs>
              <a:gs pos="100000">
                <a:srgbClr val="65A8FF"/>
              </a:gs>
            </a:gsLst>
            <a:lin ang="5700000" scaled="0"/>
          </a:gradFill>
          <a:ln>
            <a:noFill/>
          </a:ln>
        </p:spPr>
        <p:txBody>
          <a:bodyPr bIns="45700" rIns="91425" lIns="91425" tIns="45700" anchor="ctr" anchorCtr="0">
            <a:noAutofit/>
          </a:bodyPr>
          <a:lstStyle/>
          <a:p/>
        </p:txBody>
      </p:sp>
      <p:sp>
        <p:nvSpPr>
          <p:cNvPr id="25" name="Shape 25"/>
          <p:cNvSpPr txBox="1"/>
          <p:nvPr>
            <p:ph type="title"/>
          </p:nvPr>
        </p:nvSpPr>
        <p:spPr>
          <a:xfrm>
            <a:off y="274637" x="457200"/>
            <a:ext cy="1325700" cx="8229600"/>
          </a:xfrm>
          <a:prstGeom prst="rect">
            <a:avLst/>
          </a:prstGeom>
          <a:noFill/>
          <a:ln>
            <a:noFill/>
          </a:ln>
        </p:spPr>
        <p:txBody>
          <a:bodyPr bIns="91425" rIns="91425" lIns="91425" tIns="91425" anchor="b" anchorCtr="0"/>
          <a:lstStyle>
            <a:lvl1pPr algn="l" rtl="0">
              <a:spcBef>
                <a:spcPts val="0"/>
              </a:spcBef>
              <a:buClr>
                <a:srgbClr val="00387E"/>
              </a:buClr>
              <a:buSzPct val="100000"/>
              <a:buFont typeface="Trebuchet MS"/>
              <a:buNone/>
              <a:defRPr b="1" sz="4000" i="0">
                <a:solidFill>
                  <a:srgbClr val="00387E"/>
                </a:solidFill>
                <a:latin typeface="Trebuchet MS"/>
                <a:ea typeface="Trebuchet MS"/>
                <a:cs typeface="Trebuchet MS"/>
                <a:sym typeface="Trebuchet MS"/>
              </a:defRPr>
            </a:lvl1pPr>
            <a:lvl2pPr algn="l" rtl="0">
              <a:spcBef>
                <a:spcPts val="0"/>
              </a:spcBef>
              <a:buClr>
                <a:srgbClr val="00387E"/>
              </a:buClr>
              <a:buSzPct val="100000"/>
              <a:buFont typeface="Trebuchet MS"/>
              <a:buNone/>
              <a:defRPr b="1" sz="4000" i="0">
                <a:solidFill>
                  <a:srgbClr val="00387E"/>
                </a:solidFill>
                <a:latin typeface="Trebuchet MS"/>
                <a:ea typeface="Trebuchet MS"/>
                <a:cs typeface="Trebuchet MS"/>
                <a:sym typeface="Trebuchet MS"/>
              </a:defRPr>
            </a:lvl2pPr>
            <a:lvl3pPr algn="l" rtl="0">
              <a:spcBef>
                <a:spcPts val="0"/>
              </a:spcBef>
              <a:buClr>
                <a:srgbClr val="00387E"/>
              </a:buClr>
              <a:buSzPct val="100000"/>
              <a:buFont typeface="Trebuchet MS"/>
              <a:buNone/>
              <a:defRPr b="1" sz="4000" i="0">
                <a:solidFill>
                  <a:srgbClr val="00387E"/>
                </a:solidFill>
                <a:latin typeface="Trebuchet MS"/>
                <a:ea typeface="Trebuchet MS"/>
                <a:cs typeface="Trebuchet MS"/>
                <a:sym typeface="Trebuchet MS"/>
              </a:defRPr>
            </a:lvl3pPr>
            <a:lvl4pPr algn="l" rtl="0">
              <a:spcBef>
                <a:spcPts val="0"/>
              </a:spcBef>
              <a:buClr>
                <a:srgbClr val="00387E"/>
              </a:buClr>
              <a:buSzPct val="100000"/>
              <a:buFont typeface="Trebuchet MS"/>
              <a:buNone/>
              <a:defRPr b="1" sz="4000" i="0">
                <a:solidFill>
                  <a:srgbClr val="00387E"/>
                </a:solidFill>
                <a:latin typeface="Trebuchet MS"/>
                <a:ea typeface="Trebuchet MS"/>
                <a:cs typeface="Trebuchet MS"/>
                <a:sym typeface="Trebuchet MS"/>
              </a:defRPr>
            </a:lvl4pPr>
            <a:lvl5pPr algn="l" rtl="0">
              <a:spcBef>
                <a:spcPts val="0"/>
              </a:spcBef>
              <a:buClr>
                <a:srgbClr val="00387E"/>
              </a:buClr>
              <a:buSzPct val="100000"/>
              <a:buFont typeface="Trebuchet MS"/>
              <a:buNone/>
              <a:defRPr b="1" sz="4000" i="0">
                <a:solidFill>
                  <a:srgbClr val="00387E"/>
                </a:solidFill>
                <a:latin typeface="Trebuchet MS"/>
                <a:ea typeface="Trebuchet MS"/>
                <a:cs typeface="Trebuchet MS"/>
                <a:sym typeface="Trebuchet MS"/>
              </a:defRPr>
            </a:lvl5pPr>
            <a:lvl6pPr algn="l" rtl="0">
              <a:spcBef>
                <a:spcPts val="0"/>
              </a:spcBef>
              <a:buClr>
                <a:srgbClr val="00387E"/>
              </a:buClr>
              <a:buSzPct val="100000"/>
              <a:buFont typeface="Trebuchet MS"/>
              <a:buNone/>
              <a:defRPr b="1" sz="4000" i="0">
                <a:solidFill>
                  <a:srgbClr val="00387E"/>
                </a:solidFill>
                <a:latin typeface="Trebuchet MS"/>
                <a:ea typeface="Trebuchet MS"/>
                <a:cs typeface="Trebuchet MS"/>
                <a:sym typeface="Trebuchet MS"/>
              </a:defRPr>
            </a:lvl6pPr>
            <a:lvl7pPr algn="l" rtl="0">
              <a:spcBef>
                <a:spcPts val="0"/>
              </a:spcBef>
              <a:buClr>
                <a:srgbClr val="00387E"/>
              </a:buClr>
              <a:buSzPct val="100000"/>
              <a:buFont typeface="Trebuchet MS"/>
              <a:buNone/>
              <a:defRPr b="1" sz="4000" i="0">
                <a:solidFill>
                  <a:srgbClr val="00387E"/>
                </a:solidFill>
                <a:latin typeface="Trebuchet MS"/>
                <a:ea typeface="Trebuchet MS"/>
                <a:cs typeface="Trebuchet MS"/>
                <a:sym typeface="Trebuchet MS"/>
              </a:defRPr>
            </a:lvl7pPr>
            <a:lvl8pPr algn="l" rtl="0">
              <a:spcBef>
                <a:spcPts val="0"/>
              </a:spcBef>
              <a:buClr>
                <a:srgbClr val="00387E"/>
              </a:buClr>
              <a:buSzPct val="100000"/>
              <a:buFont typeface="Trebuchet MS"/>
              <a:buNone/>
              <a:defRPr b="1" sz="4000" i="0">
                <a:solidFill>
                  <a:srgbClr val="00387E"/>
                </a:solidFill>
                <a:latin typeface="Trebuchet MS"/>
                <a:ea typeface="Trebuchet MS"/>
                <a:cs typeface="Trebuchet MS"/>
                <a:sym typeface="Trebuchet MS"/>
              </a:defRPr>
            </a:lvl8pPr>
            <a:lvl9pPr algn="l" rtl="0">
              <a:spcBef>
                <a:spcPts val="0"/>
              </a:spcBef>
              <a:buClr>
                <a:srgbClr val="00387E"/>
              </a:buClr>
              <a:buSzPct val="100000"/>
              <a:buFont typeface="Trebuchet MS"/>
              <a:buNone/>
              <a:defRPr b="1" sz="4000" i="0">
                <a:solidFill>
                  <a:srgbClr val="00387E"/>
                </a:solidFill>
                <a:latin typeface="Trebuchet MS"/>
                <a:ea typeface="Trebuchet MS"/>
                <a:cs typeface="Trebuchet MS"/>
                <a:sym typeface="Trebuchet MS"/>
              </a:defRPr>
            </a:lvl9pPr>
          </a:lstStyle>
          <a:p/>
        </p:txBody>
      </p:sp>
      <p:sp>
        <p:nvSpPr>
          <p:cNvPr id="26" name="Shape 26"/>
          <p:cNvSpPr txBox="1"/>
          <p:nvPr>
            <p:ph idx="1" type="body"/>
          </p:nvPr>
        </p:nvSpPr>
        <p:spPr>
          <a:xfrm>
            <a:off y="1658990" x="457200"/>
            <a:ext cy="4840199" cx="4038599"/>
          </a:xfrm>
          <a:prstGeom prst="rect">
            <a:avLst/>
          </a:prstGeom>
          <a:noFill/>
          <a:ln>
            <a:noFill/>
          </a:ln>
        </p:spPr>
        <p:txBody>
          <a:bodyPr bIns="91425" rIns="91425" lIns="91425" tIns="91425" anchor="t" anchorCtr="0"/>
          <a:lstStyle>
            <a:lvl1pPr rtl="0">
              <a:buNone/>
              <a:defRPr sz="2800"/>
            </a:lvl1pPr>
            <a:lvl2pPr rtl="0">
              <a:buNone/>
              <a:defRPr sz="2400"/>
            </a:lvl2pPr>
            <a:lvl3pPr rtl="0">
              <a:buNone/>
              <a:defRPr sz="2000"/>
            </a:lvl3pPr>
            <a:lvl4pPr rtl="0">
              <a:buNone/>
              <a:defRPr sz="1800"/>
            </a:lvl4pPr>
            <a:lvl5pPr rtl="0">
              <a:buNone/>
              <a:defRPr sz="1800"/>
            </a:lvl5pPr>
            <a:lvl6pPr rtl="0">
              <a:buNone/>
              <a:defRPr sz="1800"/>
            </a:lvl6pPr>
            <a:lvl7pPr rtl="0">
              <a:buNone/>
              <a:defRPr sz="1800"/>
            </a:lvl7pPr>
            <a:lvl8pPr rtl="0">
              <a:buNone/>
              <a:defRPr sz="1800"/>
            </a:lvl8pPr>
            <a:lvl9pPr rtl="0">
              <a:buNone/>
              <a:defRPr sz="1800"/>
            </a:lvl9pPr>
          </a:lstStyle>
          <a:p/>
        </p:txBody>
      </p:sp>
      <p:sp>
        <p:nvSpPr>
          <p:cNvPr id="27" name="Shape 27"/>
          <p:cNvSpPr txBox="1"/>
          <p:nvPr>
            <p:ph idx="2" type="body"/>
          </p:nvPr>
        </p:nvSpPr>
        <p:spPr>
          <a:xfrm>
            <a:off y="1658990" x="4648200"/>
            <a:ext cy="4840199" cx="4038599"/>
          </a:xfrm>
          <a:prstGeom prst="rect">
            <a:avLst/>
          </a:prstGeom>
          <a:noFill/>
          <a:ln>
            <a:noFill/>
          </a:ln>
        </p:spPr>
        <p:txBody>
          <a:bodyPr bIns="91425" rIns="91425" lIns="91425" tIns="91425" anchor="t" anchorCtr="0"/>
          <a:lstStyle>
            <a:lvl1pPr rtl="0">
              <a:buNone/>
              <a:defRPr sz="2800"/>
            </a:lvl1pPr>
            <a:lvl2pPr rtl="0">
              <a:buNone/>
              <a:defRPr sz="2400"/>
            </a:lvl2pPr>
            <a:lvl3pPr rtl="0">
              <a:buNone/>
              <a:defRPr sz="2000"/>
            </a:lvl3pPr>
            <a:lvl4pPr rtl="0">
              <a:buNone/>
              <a:defRPr sz="1800"/>
            </a:lvl4pPr>
            <a:lvl5pPr rtl="0">
              <a:buNone/>
              <a:defRPr sz="1800"/>
            </a:lvl5pPr>
            <a:lvl6pPr rtl="0">
              <a:buNone/>
              <a:defRPr sz="1800"/>
            </a:lvl6pPr>
            <a:lvl7pPr rtl="0">
              <a:buNone/>
              <a:defRPr sz="1800"/>
            </a:lvl7pPr>
            <a:lvl8pPr rtl="0">
              <a:buNone/>
              <a:defRPr sz="1800"/>
            </a:lvl8pPr>
            <a:lvl9pPr rtl="0">
              <a:buNone/>
              <a:defRPr sz="1800"/>
            </a:lvl9pPr>
          </a:lstStyle>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matchingName="titleOnly" type="titleOnly">
  <p:cSld name="titleOnly">
    <p:spTree>
      <p:nvGrpSpPr>
        <p:cNvPr id="28" name="Shape 28"/>
        <p:cNvGrpSpPr/>
        <p:nvPr/>
      </p:nvGrpSpPr>
      <p:grpSpPr>
        <a:xfrm>
          <a:off y="0" x="0"/>
          <a:ext cy="0" cx="0"/>
          <a:chOff y="0" x="0"/>
          <a:chExt cy="0" cx="0"/>
        </a:xfrm>
      </p:grpSpPr>
      <p:sp>
        <p:nvSpPr>
          <p:cNvPr id="29" name="Shape 29"/>
          <p:cNvSpPr/>
          <p:nvPr/>
        </p:nvSpPr>
        <p:spPr>
          <a:xfrm rot="10800000" flipH="1">
            <a:off y="-4700" x="-348182"/>
            <a:ext cy="6862700" cx="1723519"/>
          </a:xfrm>
          <a:custGeom>
            <a:pathLst>
              <a:path w="4476675" extrusionOk="0" h="6879900">
                <a:moveTo>
                  <a:pt y="16025" x="4476676"/>
                </a:moveTo>
                <a:lnTo>
                  <a:pt y="0" x="879695"/>
                </a:lnTo>
                <a:cubicBezTo>
                  <a:pt y="2293300" x="886211"/>
                  <a:pt y="4586600" x="892726"/>
                  <a:pt y="6879900" x="899242"/>
                </a:cubicBezTo>
                <a:lnTo>
                  <a:pt y="6861462" x="3909760"/>
                </a:lnTo>
                <a:cubicBezTo>
                  <a:pt y="3547544" x="0"/>
                  <a:pt y="1824359" x="1695771"/>
                  <a:pt y="16025" x="4476676"/>
                </a:cubicBezTo>
                <a:close/>
              </a:path>
            </a:pathLst>
          </a:custGeom>
          <a:gradFill>
            <a:gsLst>
              <a:gs pos="0">
                <a:srgbClr val="549FFF">
                  <a:alpha val="53725"/>
                </a:srgbClr>
              </a:gs>
              <a:gs pos="41000">
                <a:srgbClr val="003171">
                  <a:alpha val="53725"/>
                </a:srgbClr>
              </a:gs>
              <a:gs pos="100000">
                <a:srgbClr val="003171">
                  <a:alpha val="53725"/>
                </a:srgbClr>
              </a:gs>
            </a:gsLst>
            <a:path path="circle">
              <a:fillToRect t="100%" r="100%"/>
            </a:path>
            <a:tileRect b="-100%" l="-100%"/>
          </a:gradFill>
          <a:ln>
            <a:noFill/>
          </a:ln>
        </p:spPr>
        <p:txBody>
          <a:bodyPr bIns="45700" rIns="91425" lIns="91425" tIns="45700" anchor="ctr" anchorCtr="0">
            <a:noAutofit/>
          </a:bodyPr>
          <a:lstStyle/>
          <a:p/>
        </p:txBody>
      </p:sp>
      <p:sp>
        <p:nvSpPr>
          <p:cNvPr id="30" name="Shape 30"/>
          <p:cNvSpPr/>
          <p:nvPr/>
        </p:nvSpPr>
        <p:spPr>
          <a:xfrm rot="10800000" flipH="1">
            <a:off y="-4700" x="-1118653"/>
            <a:ext cy="6862700" cx="3100650"/>
          </a:xfrm>
          <a:custGeom>
            <a:pathLst>
              <a:path w="8053639" extrusionOk="0" h="6879900">
                <a:moveTo>
                  <a:pt y="16025" x="4696126"/>
                </a:moveTo>
                <a:lnTo>
                  <a:pt y="0" x="2920537"/>
                </a:lnTo>
                <a:cubicBezTo>
                  <a:pt y="2293300" x="2927053"/>
                  <a:pt y="4586600" x="2933568"/>
                  <a:pt y="6879900" x="2940084"/>
                </a:cubicBezTo>
                <a:lnTo>
                  <a:pt y="6861462" x="4085318"/>
                </a:lnTo>
                <a:cubicBezTo>
                  <a:pt y="4651267" x="8053639"/>
                  <a:pt y="3113439" x="0"/>
                  <a:pt y="16025" x="4696126"/>
                </a:cubicBezTo>
                <a:close/>
              </a:path>
            </a:pathLst>
          </a:custGeom>
          <a:gradFill>
            <a:gsLst>
              <a:gs pos="0">
                <a:srgbClr val="549FFF">
                  <a:alpha val="53725"/>
                </a:srgbClr>
              </a:gs>
              <a:gs pos="41000">
                <a:srgbClr val="003171">
                  <a:alpha val="53725"/>
                </a:srgbClr>
              </a:gs>
              <a:gs pos="100000">
                <a:srgbClr val="003171">
                  <a:alpha val="53725"/>
                </a:srgbClr>
              </a:gs>
            </a:gsLst>
            <a:path path="circle">
              <a:fillToRect t="100%" r="100%"/>
            </a:path>
            <a:tileRect b="-100%" l="-100%"/>
          </a:gradFill>
          <a:ln>
            <a:noFill/>
          </a:ln>
        </p:spPr>
        <p:txBody>
          <a:bodyPr bIns="45700" rIns="91425" lIns="91425" tIns="45700" anchor="ctr" anchorCtr="0">
            <a:noAutofit/>
          </a:bodyPr>
          <a:lstStyle/>
          <a:p/>
        </p:txBody>
      </p:sp>
      <p:sp>
        <p:nvSpPr>
          <p:cNvPr id="31" name="Shape 31"/>
          <p:cNvSpPr/>
          <p:nvPr/>
        </p:nvSpPr>
        <p:spPr>
          <a:xfrm rot="10800000">
            <a:off y="-6969" x="8088846"/>
            <a:ext cy="6864969" cx="1100667"/>
          </a:xfrm>
          <a:custGeom>
            <a:pathLst>
              <a:path w="1100668" extrusionOk="0" h="6916846">
                <a:moveTo>
                  <a:pt y="11711" x="0"/>
                </a:moveTo>
                <a:lnTo>
                  <a:pt y="0" x="956734"/>
                </a:lnTo>
                <a:cubicBezTo>
                  <a:pt y="3419922" x="33869"/>
                  <a:pt y="4504457" x="220135"/>
                  <a:pt y="6916846" x="1100668"/>
                </a:cubicBezTo>
                <a:lnTo>
                  <a:pt y="6916846" x="0"/>
                </a:lnTo>
                <a:lnTo>
                  <a:pt y="11711" x="0"/>
                </a:lnTo>
                <a:close/>
              </a:path>
            </a:pathLst>
          </a:custGeom>
          <a:gradFill>
            <a:gsLst>
              <a:gs pos="0">
                <a:srgbClr val="003171"/>
              </a:gs>
              <a:gs pos="100000">
                <a:srgbClr val="65A8FF"/>
              </a:gs>
            </a:gsLst>
            <a:lin ang="5700000" scaled="0"/>
          </a:gradFill>
          <a:ln>
            <a:noFill/>
          </a:ln>
        </p:spPr>
        <p:txBody>
          <a:bodyPr bIns="45700" rIns="91425" lIns="91425" tIns="45700" anchor="ctr" anchorCtr="0">
            <a:noAutofit/>
          </a:bodyPr>
          <a:lstStyle/>
          <a:p/>
        </p:txBody>
      </p:sp>
      <p:sp>
        <p:nvSpPr>
          <p:cNvPr id="32" name="Shape 32"/>
          <p:cNvSpPr txBox="1"/>
          <p:nvPr>
            <p:ph type="title"/>
          </p:nvPr>
        </p:nvSpPr>
        <p:spPr>
          <a:xfrm>
            <a:off y="274637" x="457200"/>
            <a:ext cy="1325700" cx="8229600"/>
          </a:xfrm>
          <a:prstGeom prst="rect">
            <a:avLst/>
          </a:prstGeom>
          <a:noFill/>
          <a:ln>
            <a:noFill/>
          </a:ln>
        </p:spPr>
        <p:txBody>
          <a:bodyPr bIns="91425" rIns="91425" lIns="91425" tIns="91425" anchor="b" anchorCtr="0"/>
          <a:lstStyle>
            <a:lvl1pPr algn="l" rtl="0">
              <a:spcBef>
                <a:spcPts val="0"/>
              </a:spcBef>
              <a:buClr>
                <a:srgbClr val="00387E"/>
              </a:buClr>
              <a:buSzPct val="100000"/>
              <a:buFont typeface="Trebuchet MS"/>
              <a:buNone/>
              <a:defRPr b="1" sz="4000" i="0">
                <a:solidFill>
                  <a:srgbClr val="00387E"/>
                </a:solidFill>
                <a:latin typeface="Trebuchet MS"/>
                <a:ea typeface="Trebuchet MS"/>
                <a:cs typeface="Trebuchet MS"/>
                <a:sym typeface="Trebuchet MS"/>
              </a:defRPr>
            </a:lvl1pPr>
            <a:lvl2pPr algn="l" rtl="0">
              <a:spcBef>
                <a:spcPts val="0"/>
              </a:spcBef>
              <a:buClr>
                <a:srgbClr val="00387E"/>
              </a:buClr>
              <a:buSzPct val="100000"/>
              <a:buFont typeface="Trebuchet MS"/>
              <a:buNone/>
              <a:defRPr b="1" sz="4000" i="0">
                <a:solidFill>
                  <a:srgbClr val="00387E"/>
                </a:solidFill>
                <a:latin typeface="Trebuchet MS"/>
                <a:ea typeface="Trebuchet MS"/>
                <a:cs typeface="Trebuchet MS"/>
                <a:sym typeface="Trebuchet MS"/>
              </a:defRPr>
            </a:lvl2pPr>
            <a:lvl3pPr algn="l" rtl="0">
              <a:spcBef>
                <a:spcPts val="0"/>
              </a:spcBef>
              <a:buClr>
                <a:srgbClr val="00387E"/>
              </a:buClr>
              <a:buSzPct val="100000"/>
              <a:buFont typeface="Trebuchet MS"/>
              <a:buNone/>
              <a:defRPr b="1" sz="4000" i="0">
                <a:solidFill>
                  <a:srgbClr val="00387E"/>
                </a:solidFill>
                <a:latin typeface="Trebuchet MS"/>
                <a:ea typeface="Trebuchet MS"/>
                <a:cs typeface="Trebuchet MS"/>
                <a:sym typeface="Trebuchet MS"/>
              </a:defRPr>
            </a:lvl3pPr>
            <a:lvl4pPr algn="l" rtl="0">
              <a:spcBef>
                <a:spcPts val="0"/>
              </a:spcBef>
              <a:buClr>
                <a:srgbClr val="00387E"/>
              </a:buClr>
              <a:buSzPct val="100000"/>
              <a:buFont typeface="Trebuchet MS"/>
              <a:buNone/>
              <a:defRPr b="1" sz="4000" i="0">
                <a:solidFill>
                  <a:srgbClr val="00387E"/>
                </a:solidFill>
                <a:latin typeface="Trebuchet MS"/>
                <a:ea typeface="Trebuchet MS"/>
                <a:cs typeface="Trebuchet MS"/>
                <a:sym typeface="Trebuchet MS"/>
              </a:defRPr>
            </a:lvl4pPr>
            <a:lvl5pPr algn="l" rtl="0">
              <a:spcBef>
                <a:spcPts val="0"/>
              </a:spcBef>
              <a:buClr>
                <a:srgbClr val="00387E"/>
              </a:buClr>
              <a:buSzPct val="100000"/>
              <a:buFont typeface="Trebuchet MS"/>
              <a:buNone/>
              <a:defRPr b="1" sz="4000" i="0">
                <a:solidFill>
                  <a:srgbClr val="00387E"/>
                </a:solidFill>
                <a:latin typeface="Trebuchet MS"/>
                <a:ea typeface="Trebuchet MS"/>
                <a:cs typeface="Trebuchet MS"/>
                <a:sym typeface="Trebuchet MS"/>
              </a:defRPr>
            </a:lvl5pPr>
            <a:lvl6pPr algn="l" rtl="0">
              <a:spcBef>
                <a:spcPts val="0"/>
              </a:spcBef>
              <a:buClr>
                <a:srgbClr val="00387E"/>
              </a:buClr>
              <a:buSzPct val="100000"/>
              <a:buFont typeface="Trebuchet MS"/>
              <a:buNone/>
              <a:defRPr b="1" sz="4000" i="0">
                <a:solidFill>
                  <a:srgbClr val="00387E"/>
                </a:solidFill>
                <a:latin typeface="Trebuchet MS"/>
                <a:ea typeface="Trebuchet MS"/>
                <a:cs typeface="Trebuchet MS"/>
                <a:sym typeface="Trebuchet MS"/>
              </a:defRPr>
            </a:lvl6pPr>
            <a:lvl7pPr algn="l" rtl="0">
              <a:spcBef>
                <a:spcPts val="0"/>
              </a:spcBef>
              <a:buClr>
                <a:srgbClr val="00387E"/>
              </a:buClr>
              <a:buSzPct val="100000"/>
              <a:buFont typeface="Trebuchet MS"/>
              <a:buNone/>
              <a:defRPr b="1" sz="4000" i="0">
                <a:solidFill>
                  <a:srgbClr val="00387E"/>
                </a:solidFill>
                <a:latin typeface="Trebuchet MS"/>
                <a:ea typeface="Trebuchet MS"/>
                <a:cs typeface="Trebuchet MS"/>
                <a:sym typeface="Trebuchet MS"/>
              </a:defRPr>
            </a:lvl7pPr>
            <a:lvl8pPr algn="l" rtl="0">
              <a:spcBef>
                <a:spcPts val="0"/>
              </a:spcBef>
              <a:buClr>
                <a:srgbClr val="00387E"/>
              </a:buClr>
              <a:buSzPct val="100000"/>
              <a:buFont typeface="Trebuchet MS"/>
              <a:buNone/>
              <a:defRPr b="1" sz="4000" i="0">
                <a:solidFill>
                  <a:srgbClr val="00387E"/>
                </a:solidFill>
                <a:latin typeface="Trebuchet MS"/>
                <a:ea typeface="Trebuchet MS"/>
                <a:cs typeface="Trebuchet MS"/>
                <a:sym typeface="Trebuchet MS"/>
              </a:defRPr>
            </a:lvl8pPr>
            <a:lvl9pPr algn="l" rtl="0">
              <a:spcBef>
                <a:spcPts val="0"/>
              </a:spcBef>
              <a:buClr>
                <a:srgbClr val="00387E"/>
              </a:buClr>
              <a:buSzPct val="100000"/>
              <a:buFont typeface="Trebuchet MS"/>
              <a:buNone/>
              <a:defRPr b="1" sz="4000" i="0">
                <a:solidFill>
                  <a:srgbClr val="00387E"/>
                </a:solidFill>
                <a:latin typeface="Trebuchet MS"/>
                <a:ea typeface="Trebuchet MS"/>
                <a:cs typeface="Trebuchet MS"/>
                <a:sym typeface="Trebuchet MS"/>
              </a:defRPr>
            </a:lvl9pPr>
          </a:lstStyle>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matchingName="CAPTION_ONLY">
  <p:cSld name="CAPTION_ONLY">
    <p:spTree>
      <p:nvGrpSpPr>
        <p:cNvPr id="33" name="Shape 33"/>
        <p:cNvGrpSpPr/>
        <p:nvPr/>
      </p:nvGrpSpPr>
      <p:grpSpPr>
        <a:xfrm>
          <a:off y="0" x="0"/>
          <a:ext cy="0" cx="0"/>
          <a:chOff y="0" x="0"/>
          <a:chExt cy="0" cx="0"/>
        </a:xfrm>
      </p:grpSpPr>
      <p:grpSp>
        <p:nvGrpSpPr>
          <p:cNvPr id="34" name="Shape 34"/>
          <p:cNvGrpSpPr/>
          <p:nvPr/>
        </p:nvGrpSpPr>
        <p:grpSpPr>
          <a:xfrm>
            <a:off y="4933386" x="-6264"/>
            <a:ext cy="3100650" cx="9150267"/>
            <a:chOff y="4933386" x="-6264"/>
            <a:chExt cy="3100650" cx="9150267"/>
          </a:xfrm>
        </p:grpSpPr>
        <p:sp>
          <p:nvSpPr>
            <p:cNvPr id="35" name="Shape 35"/>
            <p:cNvSpPr/>
            <p:nvPr/>
          </p:nvSpPr>
          <p:spPr>
            <a:xfrm>
              <a:off y="5537200" x="-7"/>
              <a:ext cy="1574769" cx="9144008"/>
            </a:xfrm>
            <a:custGeom>
              <a:pathLst>
                <a:path w="9144009" extrusionOk="0" h="1257301">
                  <a:moveTo>
                    <a:pt y="266700" x="5"/>
                  </a:moveTo>
                  <a:cubicBezTo>
                    <a:pt y="1257301" x="8115305"/>
                    <a:pt y="0" x="7620009"/>
                    <a:pt y="186267" x="9144009"/>
                  </a:cubicBezTo>
                  <a:cubicBezTo>
                    <a:pt y="441678" x="9144008"/>
                    <a:pt y="818763" x="9143998"/>
                    <a:pt y="1074174" x="9143997"/>
                  </a:cubicBezTo>
                  <a:lnTo>
                    <a:pt y="1086874" x="0"/>
                  </a:lnTo>
                  <a:cubicBezTo>
                    <a:pt y="854041" x="0"/>
                    <a:pt y="499533" x="5"/>
                    <a:pt y="266700" x="5"/>
                  </a:cubicBezTo>
                  <a:close/>
                </a:path>
              </a:pathLst>
            </a:custGeom>
            <a:gradFill>
              <a:gsLst>
                <a:gs pos="0">
                  <a:srgbClr val="549FFF"/>
                </a:gs>
                <a:gs pos="100000">
                  <a:srgbClr val="003171">
                    <a:alpha val="51764"/>
                  </a:srgbClr>
                </a:gs>
              </a:gsLst>
              <a:path path="circle">
                <a:fillToRect t="50%" b="50%" r="50%" l="50%"/>
              </a:path>
              <a:tileRect/>
            </a:gradFill>
            <a:ln>
              <a:noFill/>
            </a:ln>
          </p:spPr>
          <p:txBody>
            <a:bodyPr bIns="45700" rIns="91425" lIns="91425" tIns="45700" anchor="ctr" anchorCtr="0">
              <a:noAutofit/>
            </a:bodyPr>
            <a:lstStyle/>
            <a:p/>
          </p:txBody>
        </p:sp>
        <p:sp>
          <p:nvSpPr>
            <p:cNvPr id="36" name="Shape 36"/>
            <p:cNvSpPr/>
            <p:nvPr/>
          </p:nvSpPr>
          <p:spPr>
            <a:xfrm rot="5400000" flipH="1">
              <a:off y="1908578" x="3018543"/>
              <a:ext cy="9150266" cx="3100650"/>
            </a:xfrm>
            <a:custGeom>
              <a:pathLst>
                <a:path w="8053639" extrusionOk="0" h="6879900">
                  <a:moveTo>
                    <a:pt y="16025" x="4696126"/>
                  </a:moveTo>
                  <a:lnTo>
                    <a:pt y="0" x="2920537"/>
                  </a:lnTo>
                  <a:cubicBezTo>
                    <a:pt y="2293300" x="2927053"/>
                    <a:pt y="4586600" x="2933568"/>
                    <a:pt y="6879900" x="2940084"/>
                  </a:cubicBezTo>
                  <a:lnTo>
                    <a:pt y="6861462" x="4085318"/>
                  </a:lnTo>
                  <a:cubicBezTo>
                    <a:pt y="4651267" x="8053639"/>
                    <a:pt y="3113439" x="0"/>
                    <a:pt y="16025" x="4696126"/>
                  </a:cubicBezTo>
                  <a:close/>
                </a:path>
              </a:pathLst>
            </a:custGeom>
            <a:gradFill>
              <a:gsLst>
                <a:gs pos="0">
                  <a:srgbClr val="549FFF">
                    <a:alpha val="78823"/>
                  </a:srgbClr>
                </a:gs>
                <a:gs pos="41000">
                  <a:srgbClr val="003171">
                    <a:alpha val="78823"/>
                  </a:srgbClr>
                </a:gs>
                <a:gs pos="100000">
                  <a:srgbClr val="003171">
                    <a:alpha val="78823"/>
                  </a:srgbClr>
                </a:gs>
              </a:gsLst>
              <a:path path="circle">
                <a:fillToRect t="100%" r="100%"/>
              </a:path>
              <a:tileRect b="-100%" l="-100%"/>
            </a:gradFill>
            <a:ln>
              <a:noFill/>
            </a:ln>
          </p:spPr>
          <p:txBody>
            <a:bodyPr bIns="45700" rIns="91425" lIns="91425" tIns="45700" anchor="ctr" anchorCtr="0">
              <a:noAutofit/>
            </a:bodyPr>
            <a:lstStyle/>
            <a:p/>
          </p:txBody>
        </p:sp>
        <p:sp>
          <p:nvSpPr>
            <p:cNvPr id="37" name="Shape 37"/>
            <p:cNvSpPr/>
            <p:nvPr/>
          </p:nvSpPr>
          <p:spPr>
            <a:xfrm>
              <a:off y="5740400" x="-7"/>
              <a:ext cy="1574769" cx="9144010"/>
            </a:xfrm>
            <a:custGeom>
              <a:pathLst>
                <a:path w="9144011" extrusionOk="0" h="1257301">
                  <a:moveTo>
                    <a:pt y="266700" x="7"/>
                  </a:moveTo>
                  <a:cubicBezTo>
                    <a:pt y="1257301" x="8115307"/>
                    <a:pt y="0" x="7620011"/>
                    <a:pt y="186267" x="9144011"/>
                  </a:cubicBezTo>
                  <a:lnTo>
                    <a:pt y="921775" x="9144011"/>
                  </a:lnTo>
                  <a:lnTo>
                    <a:pt y="931914" x="0"/>
                  </a:lnTo>
                  <a:cubicBezTo>
                    <a:pt y="699081" x="0"/>
                    <a:pt y="499533" x="7"/>
                    <a:pt y="266700" x="7"/>
                  </a:cubicBezTo>
                  <a:close/>
                </a:path>
              </a:pathLst>
            </a:custGeom>
            <a:gradFill>
              <a:gsLst>
                <a:gs pos="0">
                  <a:srgbClr val="549FFF">
                    <a:alpha val="81960"/>
                  </a:srgbClr>
                </a:gs>
                <a:gs pos="100000">
                  <a:srgbClr val="003171">
                    <a:alpha val="81960"/>
                  </a:srgbClr>
                </a:gs>
              </a:gsLst>
              <a:path path="circle">
                <a:fillToRect t="50%" b="50%" r="50%" l="50%"/>
              </a:path>
              <a:tileRect/>
            </a:gradFill>
            <a:ln>
              <a:noFill/>
            </a:ln>
          </p:spPr>
          <p:txBody>
            <a:bodyPr bIns="45700" rIns="91425" lIns="91425" tIns="45700" anchor="ctr" anchorCtr="0">
              <a:noAutofit/>
            </a:bodyPr>
            <a:lstStyle/>
            <a:p/>
          </p:txBody>
        </p:sp>
      </p:grpSp>
      <p:sp>
        <p:nvSpPr>
          <p:cNvPr id="38" name="Shape 38"/>
          <p:cNvSpPr txBox="1"/>
          <p:nvPr>
            <p:ph idx="1" type="body"/>
          </p:nvPr>
        </p:nvSpPr>
        <p:spPr>
          <a:xfrm>
            <a:off y="5367337" x="1792288"/>
            <a:ext cy="804899" cx="5486399"/>
          </a:xfrm>
          <a:prstGeom prst="rect">
            <a:avLst/>
          </a:prstGeom>
          <a:noFill/>
          <a:ln>
            <a:noFill/>
          </a:ln>
        </p:spPr>
        <p:txBody>
          <a:bodyPr bIns="91425" rIns="91425" lIns="91425" tIns="91425" anchor="ctr" anchorCtr="0"/>
          <a:lstStyle>
            <a:lvl1pPr algn="ctr" rtl="0" indent="152400" marL="0">
              <a:buSzPct val="100000"/>
              <a:buFont typeface="Trebuchet MS"/>
              <a:buNone/>
              <a:defRPr sz="2400"/>
            </a:lvl1pPr>
            <a:lvl2pPr algn="ctr" rtl="0" indent="152400" marL="0">
              <a:buSzPct val="100000"/>
              <a:buFont typeface="Trebuchet MS"/>
              <a:buNone/>
              <a:defRPr sz="2400"/>
            </a:lvl2pPr>
            <a:lvl3pPr algn="ctr" rtl="0" indent="152400" marL="0">
              <a:buSzPct val="100000"/>
              <a:buFont typeface="Trebuchet MS"/>
              <a:buNone/>
              <a:defRPr sz="2400"/>
            </a:lvl3pPr>
            <a:lvl4pPr algn="ctr" rtl="0" indent="152400" marL="0">
              <a:buSzPct val="100000"/>
              <a:buFont typeface="Trebuchet MS"/>
              <a:buNone/>
              <a:defRPr sz="2400"/>
            </a:lvl4pPr>
            <a:lvl5pPr algn="ctr" rtl="0" indent="152400" marL="0">
              <a:buSzPct val="100000"/>
              <a:buFont typeface="Trebuchet MS"/>
              <a:buNone/>
              <a:defRPr sz="2400"/>
            </a:lvl5pPr>
            <a:lvl6pPr algn="ctr" rtl="0" indent="152400" marL="0">
              <a:buSzPct val="100000"/>
              <a:buFont typeface="Trebuchet MS"/>
              <a:buNone/>
              <a:defRPr sz="2400"/>
            </a:lvl6pPr>
            <a:lvl7pPr algn="ctr" rtl="0" indent="152400" marL="0">
              <a:buSzPct val="100000"/>
              <a:buFont typeface="Trebuchet MS"/>
              <a:buNone/>
              <a:defRPr sz="2400"/>
            </a:lvl7pPr>
            <a:lvl8pPr algn="ctr" rtl="0" indent="152400" marL="0">
              <a:buSzPct val="100000"/>
              <a:buFont typeface="Trebuchet MS"/>
              <a:buNone/>
              <a:defRPr sz="2400"/>
            </a:lvl8pPr>
            <a:lvl9pPr algn="ctr" rtl="0" indent="152400" marL="0">
              <a:buSzPct val="100000"/>
              <a:buFont typeface="Trebuchet MS"/>
              <a:buNone/>
              <a:defRPr sz="2400"/>
            </a:lvl9pPr>
          </a:lstStyle>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matchingName="blank" type="blank">
  <p:cSld name="blank">
    <p:spTree>
      <p:nvGrpSpPr>
        <p:cNvPr id="39" name="Shape 39"/>
        <p:cNvGrpSpPr/>
        <p:nvPr/>
      </p:nvGrpSpPr>
      <p:grpSpPr>
        <a:xfrm>
          <a:off y="0" x="0"/>
          <a:ext cy="0" cx="0"/>
          <a:chOff y="0" x="0"/>
          <a:chExt cy="0" cx="0"/>
        </a:xfrm>
      </p:grpSpPr>
    </p:spTree>
  </p:cSld>
  <p:clrMapOvr>
    <a:masterClrMapping/>
  </p:clrMapOvr>
</p:sldLayout>
</file>

<file path=ppt/slideMasters/_rels/slideMaster1.xml.rels><?xml version="1.0" encoding="UTF-8" standalone="yes"?><Relationships xmlns="http://schemas.openxmlformats.org/package/2006/relationships"><Relationship Target="../slideLayouts/slideLayout2.xml" Type="http://schemas.openxmlformats.org/officeDocument/2006/relationships/slideLayout" Id="rId2"/><Relationship Target="../slideLayouts/slideLayout1.xml" Type="http://schemas.openxmlformats.org/officeDocument/2006/relationships/slideLayout" Id="rId1"/><Relationship Target="../slideLayouts/slideLayout4.xml" Type="http://schemas.openxmlformats.org/officeDocument/2006/relationships/slideLayout" Id="rId4"/><Relationship Target="../slideLayouts/slideLayout3.xml" Type="http://schemas.openxmlformats.org/officeDocument/2006/relationships/slideLayout" Id="rId3"/><Relationship Target="../slideLayouts/slideLayout6.xml" Type="http://schemas.openxmlformats.org/officeDocument/2006/relationships/slideLayout" Id="rId6"/><Relationship Target="../slideLayouts/slideLayout5.xml" Type="http://schemas.openxmlformats.org/officeDocument/2006/relationships/slideLayout" Id="rId5"/><Relationship Target="../theme/theme2.xml" Type="http://schemas.openxmlformats.org/officeDocument/2006/relationships/theme" Id="rId7"/></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bg>
      <p:bgPr>
        <a:gradFill>
          <a:gsLst>
            <a:gs pos="0">
              <a:schemeClr val="lt2"/>
            </a:gs>
            <a:gs pos="100000">
              <a:schemeClr val="accent1"/>
            </a:gs>
          </a:gsLst>
          <a:path path="circle">
            <a:fillToRect t="50%" b="50%" r="50%" l="50%"/>
          </a:path>
          <a:tileRect/>
        </a:gradFill>
      </p:bgPr>
    </p:bg>
    <p:spTree>
      <p:nvGrpSpPr>
        <p:cNvPr id="4" name="Shape 4"/>
        <p:cNvGrpSpPr/>
        <p:nvPr/>
      </p:nvGrpSpPr>
      <p:grpSpPr>
        <a:xfrm>
          <a:off y="0" x="0"/>
          <a:ext cy="0" cx="0"/>
          <a:chOff y="0" x="0"/>
          <a:chExt cy="0" cx="0"/>
        </a:xfrm>
      </p:grpSpPr>
      <p:sp>
        <p:nvSpPr>
          <p:cNvPr id="5" name="Shape 5"/>
          <p:cNvSpPr txBox="1"/>
          <p:nvPr>
            <p:ph type="title"/>
          </p:nvPr>
        </p:nvSpPr>
        <p:spPr>
          <a:xfrm>
            <a:off y="274637" x="457200"/>
            <a:ext cy="1325700" cx="8229600"/>
          </a:xfrm>
          <a:prstGeom prst="rect">
            <a:avLst/>
          </a:prstGeom>
          <a:noFill/>
          <a:ln>
            <a:noFill/>
          </a:ln>
        </p:spPr>
        <p:txBody>
          <a:bodyPr bIns="91425" rIns="91425" lIns="91425" tIns="91425" anchor="b" anchorCtr="0"/>
          <a:lstStyle>
            <a:lvl1pPr algn="l" rtl="0" indent="254000" marL="0">
              <a:spcBef>
                <a:spcPts val="0"/>
              </a:spcBef>
              <a:buClr>
                <a:srgbClr val="00387E"/>
              </a:buClr>
              <a:buSzPct val="100000"/>
              <a:buFont typeface="Trebuchet MS"/>
              <a:buNone/>
              <a:defRPr strike="noStrike" u="none" b="1" cap="none" baseline="0" sz="4000" i="0">
                <a:solidFill>
                  <a:srgbClr val="00387E"/>
                </a:solidFill>
                <a:latin typeface="Trebuchet MS"/>
                <a:ea typeface="Trebuchet MS"/>
                <a:cs typeface="Trebuchet MS"/>
                <a:sym typeface="Trebuchet MS"/>
              </a:defRPr>
            </a:lvl1pPr>
            <a:lvl2pPr algn="l" rtl="0" indent="254000" marL="0">
              <a:spcBef>
                <a:spcPts val="0"/>
              </a:spcBef>
              <a:buClr>
                <a:srgbClr val="00387E"/>
              </a:buClr>
              <a:buSzPct val="100000"/>
              <a:buFont typeface="Trebuchet MS"/>
              <a:buNone/>
              <a:defRPr strike="noStrike" u="none" b="1" cap="none" baseline="0" sz="4000" i="0">
                <a:solidFill>
                  <a:srgbClr val="00387E"/>
                </a:solidFill>
                <a:latin typeface="Trebuchet MS"/>
                <a:ea typeface="Trebuchet MS"/>
                <a:cs typeface="Trebuchet MS"/>
                <a:sym typeface="Trebuchet MS"/>
              </a:defRPr>
            </a:lvl2pPr>
            <a:lvl3pPr algn="l" rtl="0" indent="254000" marL="0">
              <a:spcBef>
                <a:spcPts val="0"/>
              </a:spcBef>
              <a:buClr>
                <a:srgbClr val="00387E"/>
              </a:buClr>
              <a:buSzPct val="100000"/>
              <a:buFont typeface="Trebuchet MS"/>
              <a:buNone/>
              <a:defRPr strike="noStrike" u="none" b="1" cap="none" baseline="0" sz="4000" i="0">
                <a:solidFill>
                  <a:srgbClr val="00387E"/>
                </a:solidFill>
                <a:latin typeface="Trebuchet MS"/>
                <a:ea typeface="Trebuchet MS"/>
                <a:cs typeface="Trebuchet MS"/>
                <a:sym typeface="Trebuchet MS"/>
              </a:defRPr>
            </a:lvl3pPr>
            <a:lvl4pPr algn="l" rtl="0" indent="254000" marL="0">
              <a:spcBef>
                <a:spcPts val="0"/>
              </a:spcBef>
              <a:buClr>
                <a:srgbClr val="00387E"/>
              </a:buClr>
              <a:buSzPct val="100000"/>
              <a:buFont typeface="Trebuchet MS"/>
              <a:buNone/>
              <a:defRPr strike="noStrike" u="none" b="1" cap="none" baseline="0" sz="4000" i="0">
                <a:solidFill>
                  <a:srgbClr val="00387E"/>
                </a:solidFill>
                <a:latin typeface="Trebuchet MS"/>
                <a:ea typeface="Trebuchet MS"/>
                <a:cs typeface="Trebuchet MS"/>
                <a:sym typeface="Trebuchet MS"/>
              </a:defRPr>
            </a:lvl4pPr>
            <a:lvl5pPr algn="l" rtl="0" indent="254000" marL="0">
              <a:spcBef>
                <a:spcPts val="0"/>
              </a:spcBef>
              <a:buClr>
                <a:srgbClr val="00387E"/>
              </a:buClr>
              <a:buSzPct val="100000"/>
              <a:buFont typeface="Trebuchet MS"/>
              <a:buNone/>
              <a:defRPr strike="noStrike" u="none" b="1" cap="none" baseline="0" sz="4000" i="0">
                <a:solidFill>
                  <a:srgbClr val="00387E"/>
                </a:solidFill>
                <a:latin typeface="Trebuchet MS"/>
                <a:ea typeface="Trebuchet MS"/>
                <a:cs typeface="Trebuchet MS"/>
                <a:sym typeface="Trebuchet MS"/>
              </a:defRPr>
            </a:lvl5pPr>
            <a:lvl6pPr algn="l" rtl="0" indent="254000" marL="0">
              <a:spcBef>
                <a:spcPts val="0"/>
              </a:spcBef>
              <a:buClr>
                <a:srgbClr val="00387E"/>
              </a:buClr>
              <a:buSzPct val="100000"/>
              <a:buFont typeface="Trebuchet MS"/>
              <a:buNone/>
              <a:defRPr strike="noStrike" u="none" b="1" cap="none" baseline="0" sz="4000" i="0">
                <a:solidFill>
                  <a:srgbClr val="00387E"/>
                </a:solidFill>
                <a:latin typeface="Trebuchet MS"/>
                <a:ea typeface="Trebuchet MS"/>
                <a:cs typeface="Trebuchet MS"/>
                <a:sym typeface="Trebuchet MS"/>
              </a:defRPr>
            </a:lvl6pPr>
            <a:lvl7pPr algn="l" rtl="0" indent="254000" marL="0">
              <a:spcBef>
                <a:spcPts val="0"/>
              </a:spcBef>
              <a:buClr>
                <a:srgbClr val="00387E"/>
              </a:buClr>
              <a:buSzPct val="100000"/>
              <a:buFont typeface="Trebuchet MS"/>
              <a:buNone/>
              <a:defRPr strike="noStrike" u="none" b="1" cap="none" baseline="0" sz="4000" i="0">
                <a:solidFill>
                  <a:srgbClr val="00387E"/>
                </a:solidFill>
                <a:latin typeface="Trebuchet MS"/>
                <a:ea typeface="Trebuchet MS"/>
                <a:cs typeface="Trebuchet MS"/>
                <a:sym typeface="Trebuchet MS"/>
              </a:defRPr>
            </a:lvl7pPr>
            <a:lvl8pPr algn="l" rtl="0" indent="254000" marL="0">
              <a:spcBef>
                <a:spcPts val="0"/>
              </a:spcBef>
              <a:buClr>
                <a:srgbClr val="00387E"/>
              </a:buClr>
              <a:buSzPct val="100000"/>
              <a:buFont typeface="Trebuchet MS"/>
              <a:buNone/>
              <a:defRPr strike="noStrike" u="none" b="1" cap="none" baseline="0" sz="4000" i="0">
                <a:solidFill>
                  <a:srgbClr val="00387E"/>
                </a:solidFill>
                <a:latin typeface="Trebuchet MS"/>
                <a:ea typeface="Trebuchet MS"/>
                <a:cs typeface="Trebuchet MS"/>
                <a:sym typeface="Trebuchet MS"/>
              </a:defRPr>
            </a:lvl8pPr>
            <a:lvl9pPr algn="l" rtl="0" indent="254000" marL="0">
              <a:spcBef>
                <a:spcPts val="0"/>
              </a:spcBef>
              <a:buClr>
                <a:srgbClr val="00387E"/>
              </a:buClr>
              <a:buSzPct val="100000"/>
              <a:buFont typeface="Trebuchet MS"/>
              <a:buNone/>
              <a:defRPr strike="noStrike" u="none" b="1" cap="none" baseline="0" sz="4000" i="0">
                <a:solidFill>
                  <a:srgbClr val="00387E"/>
                </a:solidFill>
                <a:latin typeface="Trebuchet MS"/>
                <a:ea typeface="Trebuchet MS"/>
                <a:cs typeface="Trebuchet MS"/>
                <a:sym typeface="Trebuchet MS"/>
              </a:defRPr>
            </a:lvl9pPr>
          </a:lstStyle>
          <a:p/>
        </p:txBody>
      </p:sp>
      <p:sp>
        <p:nvSpPr>
          <p:cNvPr id="6" name="Shape 6"/>
          <p:cNvSpPr txBox="1"/>
          <p:nvPr>
            <p:ph idx="1" type="body"/>
          </p:nvPr>
        </p:nvSpPr>
        <p:spPr>
          <a:xfrm>
            <a:off y="1727200" x="457200"/>
            <a:ext cy="4526100" cx="8229600"/>
          </a:xfrm>
          <a:prstGeom prst="rect">
            <a:avLst/>
          </a:prstGeom>
          <a:noFill/>
          <a:ln>
            <a:noFill/>
          </a:ln>
        </p:spPr>
        <p:txBody>
          <a:bodyPr bIns="91425" rIns="91425" lIns="91425" tIns="91425" anchor="t" anchorCtr="0"/>
          <a:lstStyle>
            <a:lvl1pPr algn="l" rtl="0" indent="-342900" marL="342900">
              <a:spcBef>
                <a:spcPts val="0"/>
              </a:spcBef>
              <a:buClr>
                <a:schemeClr val="dk2"/>
              </a:buClr>
              <a:buSzPct val="166666"/>
              <a:buFont typeface="Arial"/>
              <a:buChar char="•"/>
              <a:defRPr strike="noStrike" u="none" b="0" cap="none" baseline="0" sz="3200" i="0">
                <a:solidFill>
                  <a:schemeClr val="dk2"/>
                </a:solidFill>
                <a:latin typeface="Trebuchet MS"/>
                <a:ea typeface="Trebuchet MS"/>
                <a:cs typeface="Trebuchet MS"/>
                <a:sym typeface="Trebuchet MS"/>
              </a:defRPr>
            </a:lvl1pPr>
            <a:lvl2pPr algn="l" rtl="0" indent="-285750" marL="742950">
              <a:spcBef>
                <a:spcPts val="560"/>
              </a:spcBef>
              <a:buClr>
                <a:schemeClr val="dk2"/>
              </a:buClr>
              <a:buSzPct val="100000"/>
              <a:buFont typeface="Courier New"/>
              <a:buChar char="o"/>
              <a:defRPr strike="noStrike" u="none" b="0" cap="none" baseline="0" sz="2800" i="0">
                <a:solidFill>
                  <a:schemeClr val="dk2"/>
                </a:solidFill>
                <a:latin typeface="Trebuchet MS"/>
                <a:ea typeface="Trebuchet MS"/>
                <a:cs typeface="Trebuchet MS"/>
                <a:sym typeface="Trebuchet MS"/>
              </a:defRPr>
            </a:lvl2pPr>
            <a:lvl3pPr algn="l" rtl="0" indent="-228600" marL="1143000">
              <a:spcBef>
                <a:spcPts val="480"/>
              </a:spcBef>
              <a:buClr>
                <a:schemeClr val="dk2"/>
              </a:buClr>
              <a:buSzPct val="100000"/>
              <a:buFont typeface="Wingdings"/>
              <a:buChar char="§"/>
              <a:defRPr strike="noStrike" u="none" b="0" cap="none" baseline="0" sz="2400" i="0">
                <a:solidFill>
                  <a:schemeClr val="dk2"/>
                </a:solidFill>
                <a:latin typeface="Trebuchet MS"/>
                <a:ea typeface="Trebuchet MS"/>
                <a:cs typeface="Trebuchet MS"/>
                <a:sym typeface="Trebuchet MS"/>
              </a:defRPr>
            </a:lvl3pPr>
            <a:lvl4pPr algn="l" rtl="0" indent="-228600" marL="1600200">
              <a:spcBef>
                <a:spcPts val="400"/>
              </a:spcBef>
              <a:buClr>
                <a:schemeClr val="dk2"/>
              </a:buClr>
              <a:buSzPct val="166666"/>
              <a:buFont typeface="Arial"/>
              <a:buChar char="•"/>
              <a:defRPr strike="noStrike" u="none" b="0" cap="none" baseline="0" sz="2000" i="0">
                <a:solidFill>
                  <a:schemeClr val="dk2"/>
                </a:solidFill>
                <a:latin typeface="Trebuchet MS"/>
                <a:ea typeface="Trebuchet MS"/>
                <a:cs typeface="Trebuchet MS"/>
                <a:sym typeface="Trebuchet MS"/>
              </a:defRPr>
            </a:lvl4pPr>
            <a:lvl5pPr algn="l" rtl="0" indent="-228600" marL="2057400">
              <a:spcBef>
                <a:spcPts val="400"/>
              </a:spcBef>
              <a:buClr>
                <a:schemeClr val="dk2"/>
              </a:buClr>
              <a:buSzPct val="100000"/>
              <a:buFont typeface="Courier New"/>
              <a:buChar char="o"/>
              <a:defRPr strike="noStrike" u="none" b="0" cap="none" baseline="0" sz="2000" i="0">
                <a:solidFill>
                  <a:schemeClr val="dk2"/>
                </a:solidFill>
                <a:latin typeface="Trebuchet MS"/>
                <a:ea typeface="Trebuchet MS"/>
                <a:cs typeface="Trebuchet MS"/>
                <a:sym typeface="Trebuchet MS"/>
              </a:defRPr>
            </a:lvl5pPr>
            <a:lvl6pPr algn="l" rtl="0" indent="-228600" marL="2514600">
              <a:spcBef>
                <a:spcPts val="400"/>
              </a:spcBef>
              <a:buClr>
                <a:schemeClr val="dk2"/>
              </a:buClr>
              <a:buSzPct val="100000"/>
              <a:buFont typeface="Wingdings"/>
              <a:buChar char="§"/>
              <a:defRPr strike="noStrike" u="none" b="0" cap="none" baseline="0" sz="2000" i="0">
                <a:solidFill>
                  <a:schemeClr val="dk2"/>
                </a:solidFill>
                <a:latin typeface="Trebuchet MS"/>
                <a:ea typeface="Trebuchet MS"/>
                <a:cs typeface="Trebuchet MS"/>
                <a:sym typeface="Trebuchet MS"/>
              </a:defRPr>
            </a:lvl6pPr>
            <a:lvl7pPr algn="l" rtl="0" indent="-228600" marL="2971800">
              <a:spcBef>
                <a:spcPts val="400"/>
              </a:spcBef>
              <a:buClr>
                <a:schemeClr val="dk2"/>
              </a:buClr>
              <a:buSzPct val="166666"/>
              <a:buFont typeface="Arial"/>
              <a:buChar char="•"/>
              <a:defRPr strike="noStrike" u="none" b="0" cap="none" baseline="0" sz="2000" i="0">
                <a:solidFill>
                  <a:schemeClr val="dk2"/>
                </a:solidFill>
                <a:latin typeface="Trebuchet MS"/>
                <a:ea typeface="Trebuchet MS"/>
                <a:cs typeface="Trebuchet MS"/>
                <a:sym typeface="Trebuchet MS"/>
              </a:defRPr>
            </a:lvl7pPr>
            <a:lvl8pPr algn="l" rtl="0" indent="-228600" marL="3429000">
              <a:spcBef>
                <a:spcPts val="400"/>
              </a:spcBef>
              <a:buClr>
                <a:schemeClr val="dk2"/>
              </a:buClr>
              <a:buSzPct val="100000"/>
              <a:buFont typeface="Courier New"/>
              <a:buChar char="o"/>
              <a:defRPr strike="noStrike" u="none" b="0" cap="none" baseline="0" sz="2000" i="0">
                <a:solidFill>
                  <a:schemeClr val="dk2"/>
                </a:solidFill>
                <a:latin typeface="Trebuchet MS"/>
                <a:ea typeface="Trebuchet MS"/>
                <a:cs typeface="Trebuchet MS"/>
                <a:sym typeface="Trebuchet MS"/>
              </a:defRPr>
            </a:lvl8pPr>
            <a:lvl9pPr algn="l" rtl="0" indent="-228600" marL="3886200">
              <a:spcBef>
                <a:spcPts val="400"/>
              </a:spcBef>
              <a:buClr>
                <a:schemeClr val="dk2"/>
              </a:buClr>
              <a:buSzPct val="100000"/>
              <a:buFont typeface="Wingdings"/>
              <a:buChar char="§"/>
              <a:defRPr strike="noStrike" u="none" b="0" cap="none" baseline="0" sz="2000" i="0">
                <a:solidFill>
                  <a:schemeClr val="dk2"/>
                </a:solidFill>
                <a:latin typeface="Trebuchet MS"/>
                <a:ea typeface="Trebuchet MS"/>
                <a:cs typeface="Trebuchet MS"/>
                <a:sym typeface="Trebuchet MS"/>
              </a:defRPr>
            </a:lvl9pPr>
          </a:lstStyle>
          <a:p/>
        </p:txBody>
      </p:sp>
    </p:spTree>
  </p:cSld>
  <p:clrMap accent2="accent2" accent3="accent3" accent4="accent4" accent5="accent5" accent6="accent6" hlink="hlink" tx2="lt2" tx1="dk1" bg2="dk2" bg1="lt1" folHlink="folHlink" accent1="accent1"/>
  <p:sldLayoutIdLst>
    <p:sldLayoutId id="2147483648" r:id="rId1"/>
    <p:sldLayoutId id="2147483649" r:id="rId2"/>
    <p:sldLayoutId id="2147483650" r:id="rId3"/>
    <p:sldLayoutId id="2147483651" r:id="rId4"/>
    <p:sldLayoutId id="2147483652" r:id="rId5"/>
    <p:sldLayoutId id="2147483653" r:id="rId6"/>
  </p:sldLayoutIdLst>
  <p:txStyles>
    <p:titleStyle>
      <a:defPPr algn="l" rtl="0" marR="0">
        <a:lnSpc>
          <a:spcPct val="100000"/>
        </a:lnSpc>
        <a:spcBef>
          <a:spcPts val="0"/>
        </a:spcBef>
        <a:spcAft>
          <a:spcPts val="0"/>
        </a:spcAft>
      </a:defPPr>
      <a:lvl1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1pPr>
      <a:lvl2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2pPr>
    </p:titleStyle>
    <p:bodyStyle>
      <a:defPPr algn="l" rtl="0" marR="0">
        <a:lnSpc>
          <a:spcPct val="100000"/>
        </a:lnSpc>
        <a:spcBef>
          <a:spcPts val="0"/>
        </a:spcBef>
        <a:spcAft>
          <a:spcPts val="0"/>
        </a:spcAft>
      </a:defPPr>
      <a:lvl1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1pPr>
      <a:lvl2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2pPr>
      <a:lvl3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3pPr>
      <a:lvl4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4pPr>
      <a:lvl5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5pPr>
      <a:lvl6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6pPr>
      <a:lvl7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7pPr>
      <a:lvl8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8pPr>
      <a:lvl9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9pPr>
    </p:bodyStyle>
    <p:otherStyle>
      <a:defPPr algn="l" rtl="0" marR="0">
        <a:lnSpc>
          <a:spcPct val="100000"/>
        </a:lnSpc>
        <a:spcBef>
          <a:spcPts val="0"/>
        </a:spcBef>
        <a:spcAft>
          <a:spcPts val="0"/>
        </a:spcAft>
      </a:defPPr>
      <a:lvl1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1pPr>
      <a:lvl2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2pPr>
      <a:lvl3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3pPr>
      <a:lvl4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4pPr>
      <a:lvl5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5pPr>
      <a:lvl6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6pPr>
      <a:lvl7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7pPr>
      <a:lvl8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8pPr>
      <a:lvl9pPr algn="l" rtl="0" marR="0">
        <a:lnSpc>
          <a:spcPct val="100000"/>
        </a:lnSpc>
        <a:spcBef>
          <a:spcPts val="0"/>
        </a:spcBef>
        <a:spcAft>
          <a:spcPts val="0"/>
        </a:spcAft>
        <a:buNone/>
        <a:defRPr strike="noStrike" u="none" b="0" cap="none" baseline="0" sz="1400" i="0">
          <a:solidFill>
            <a:srgbClr val="000000"/>
          </a:solidFill>
          <a:latin typeface="Arial"/>
          <a:ea typeface="Arial"/>
          <a:cs typeface="Arial"/>
          <a:sym typeface="Arial"/>
          <a:rtl val="0"/>
        </a:defRPr>
      </a:lvl9pPr>
    </p:otherStyle>
  </p:txStyles>
</p:sldMaster>
</file>

<file path=ppt/slides/_rels/slide1.xml.rels><?xml version="1.0" encoding="UTF-8" standalone="yes"?><Relationships xmlns="http://schemas.openxmlformats.org/package/2006/relationships"><Relationship Target="../notesSlides/notesSlide1.xml" Type="http://schemas.openxmlformats.org/officeDocument/2006/relationships/notesSlide" Id="rId2"/><Relationship Target="../slideLayouts/slideLayout1.xml" Type="http://schemas.openxmlformats.org/officeDocument/2006/relationships/slideLayout" Id="rId1"/></Relationships>
</file>

<file path=ppt/slides/_rels/slide2.xml.rels><?xml version="1.0" encoding="UTF-8" standalone="yes"?><Relationships xmlns="http://schemas.openxmlformats.org/package/2006/relationships"><Relationship Target="../notesSlides/notesSlide2.xml" Type="http://schemas.openxmlformats.org/officeDocument/2006/relationships/notesSlide" Id="rId2"/><Relationship Target="../slideLayouts/slideLayout2.xml" Type="http://schemas.openxmlformats.org/officeDocument/2006/relationships/slideLayout" Id="rId1"/></Relationships>
</file>

<file path=ppt/slides/_rels/slide3.xml.rels><?xml version="1.0" encoding="UTF-8" standalone="yes"?><Relationships xmlns="http://schemas.openxmlformats.org/package/2006/relationships"><Relationship Target="../notesSlides/notesSlide3.xml" Type="http://schemas.openxmlformats.org/officeDocument/2006/relationships/notesSlide" Id="rId2"/><Relationship Target="../slideLayouts/slideLayout2.xml" Type="http://schemas.openxmlformats.org/officeDocument/2006/relationships/slideLayout" Id="rId1"/></Relationships>
</file>

<file path=ppt/slides/_rels/slide4.xml.rels><?xml version="1.0" encoding="UTF-8" standalone="yes"?><Relationships xmlns="http://schemas.openxmlformats.org/package/2006/relationships"><Relationship Target="../notesSlides/notesSlide4.xml" Type="http://schemas.openxmlformats.org/officeDocument/2006/relationships/notesSlide" Id="rId2"/><Relationship Target="../slideLayouts/slideLayout2.xml" Type="http://schemas.openxmlformats.org/officeDocument/2006/relationships/slideLayout" Id="rId1"/></Relationships>
</file>

<file path=ppt/slides/_rels/slide5.xml.rels><?xml version="1.0" encoding="UTF-8" standalone="yes"?><Relationships xmlns="http://schemas.openxmlformats.org/package/2006/relationships"><Relationship Target="../notesSlides/notesSlide5.xml" Type="http://schemas.openxmlformats.org/officeDocument/2006/relationships/notesSlide" Id="rId2"/><Relationship Target="../slideLayouts/slideLayout2.xml" Type="http://schemas.openxmlformats.org/officeDocument/2006/relationships/slideLayout" Id="rId1"/></Relationships>
</file>

<file path=ppt/slides/_rels/slide6.xml.rels><?xml version="1.0" encoding="UTF-8" standalone="yes"?><Relationships xmlns="http://schemas.openxmlformats.org/package/2006/relationships"><Relationship Target="../notesSlides/notesSlide6.xml" Type="http://schemas.openxmlformats.org/officeDocument/2006/relationships/notesSlide" Id="rId2"/><Relationship Target="../slideLayouts/slideLayout2.xml" Type="http://schemas.openxmlformats.org/officeDocument/2006/relationships/slideLayout" Id="rId1"/></Relationships>
</file>

<file path=ppt/slides/_rels/slide7.xml.rels><?xml version="1.0" encoding="UTF-8" standalone="yes"?><Relationships xmlns="http://schemas.openxmlformats.org/package/2006/relationships"><Relationship Target="../notesSlides/notesSlide7.xml" Type="http://schemas.openxmlformats.org/officeDocument/2006/relationships/notesSlide" Id="rId2"/><Relationship Target="../slideLayouts/slideLayout2.xml" Type="http://schemas.openxmlformats.org/officeDocument/2006/relationships/slideLayout" Id="rId1"/></Relationships>
</file>

<file path=ppt/slides/_rels/slide8.xml.rels><?xml version="1.0" encoding="UTF-8" standalone="yes"?><Relationships xmlns="http://schemas.openxmlformats.org/package/2006/relationships"><Relationship Target="../notesSlides/notesSlide8.xml" Type="http://schemas.openxmlformats.org/officeDocument/2006/relationships/notesSlide" Id="rId2"/><Relationship Target="../slideLayouts/slideLayout2.xml" Type="http://schemas.openxmlformats.org/officeDocument/2006/relationships/slideLayout" Id="rId1"/></Relationships>
</file>

<file path=ppt/slides/_rels/slide9.xml.rels><?xml version="1.0" encoding="UTF-8" standalone="yes"?><Relationships xmlns="http://schemas.openxmlformats.org/package/2006/relationships"><Relationship Target="../notesSlides/notesSlide9.xml" Type="http://schemas.openxmlformats.org/officeDocument/2006/relationships/notesSlide" Id="rId2"/><Relationship Target="../slideLayouts/slideLayout2.xml" Type="http://schemas.openxmlformats.org/officeDocument/2006/relationships/slideLayout" Id="rId1"/></Relationships>
</file>

<file path=ppt/slides/_rels/slide10.xml.rels><?xml version="1.0" encoding="UTF-8" standalone="yes"?><Relationships xmlns="http://schemas.openxmlformats.org/package/2006/relationships"><Relationship Target="../notesSlides/notesSlide10.xml" Type="http://schemas.openxmlformats.org/officeDocument/2006/relationships/notesSlide" Id="rId2"/><Relationship Target="../slideLayouts/slideLayout2.xml" Type="http://schemas.openxmlformats.org/officeDocument/2006/relationships/slideLayout" Id="rId1"/></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40" name="Shape 40"/>
        <p:cNvGrpSpPr/>
        <p:nvPr/>
      </p:nvGrpSpPr>
      <p:grpSpPr>
        <a:xfrm>
          <a:off y="0" x="0"/>
          <a:ext cy="0" cx="0"/>
          <a:chOff y="0" x="0"/>
          <a:chExt cy="0" cx="0"/>
        </a:xfrm>
      </p:grpSpPr>
      <p:sp>
        <p:nvSpPr>
          <p:cNvPr id="41" name="Shape 41"/>
          <p:cNvSpPr txBox="1"/>
          <p:nvPr>
            <p:ph type="ctrTitle"/>
          </p:nvPr>
        </p:nvSpPr>
        <p:spPr>
          <a:xfrm>
            <a:off y="1656080" x="1082040"/>
            <a:ext cy="1470000" cx="7050900"/>
          </a:xfrm>
          <a:prstGeom prst="rect">
            <a:avLst/>
          </a:prstGeom>
        </p:spPr>
        <p:txBody>
          <a:bodyPr bIns="91425" rIns="91425" lIns="91425" tIns="91425" anchor="b" anchorCtr="0">
            <a:noAutofit/>
          </a:bodyPr>
          <a:lstStyle/>
          <a:p>
            <a:pPr>
              <a:buNone/>
            </a:pPr>
            <a:r>
              <a:rPr lang="en"/>
              <a:t>A: Everlasting Zero</a:t>
            </a:r>
          </a:p>
        </p:txBody>
      </p:sp>
      <p:sp>
        <p:nvSpPr>
          <p:cNvPr id="42" name="Shape 42"/>
          <p:cNvSpPr txBox="1"/>
          <p:nvPr>
            <p:ph idx="1" type="subTitle"/>
          </p:nvPr>
        </p:nvSpPr>
        <p:spPr>
          <a:xfrm>
            <a:off y="3230880" x="1082040"/>
            <a:ext cy="1320899" cx="7035899"/>
          </a:xfrm>
          <a:prstGeom prst="rect">
            <a:avLst/>
          </a:prstGeom>
        </p:spPr>
        <p:txBody>
          <a:bodyPr bIns="91425" rIns="91425" lIns="91425" tIns="91425" anchor="t" anchorCtr="0">
            <a:noAutofit/>
          </a:bodyPr>
          <a:lstStyle/>
          <a:p>
            <a:pPr rtl="0" lvl="0">
              <a:buNone/>
            </a:pPr>
            <a:r>
              <a:rPr lang="en"/>
              <a:t>原案 : 野田</a:t>
            </a:r>
          </a:p>
          <a:p>
            <a:pPr rtl="0" lvl="0">
              <a:buNone/>
            </a:pPr>
            <a:r>
              <a:rPr lang="en"/>
              <a:t>解答 : 西出(, 酒井, 水野)</a:t>
            </a:r>
          </a:p>
          <a:p>
            <a:pPr rtl="0" lvl="0">
              <a:buNone/>
            </a:pPr>
            <a:r>
              <a:rPr lang="en"/>
              <a:t>解説 : 山添</a:t>
            </a:r>
          </a:p>
        </p:txBody>
      </p:sp>
      <p:sp>
        <p:nvSpPr>
          <p:cNvPr id="43" name="Shape 43"/>
          <p:cNvSpPr txBox="1"/>
          <p:nvPr/>
        </p:nvSpPr>
        <p:spPr>
          <a:xfrm>
            <a:off y="5986625" x="2807745"/>
            <a:ext cy="508200" cx="3630599"/>
          </a:xfrm>
          <a:prstGeom prst="rect">
            <a:avLst/>
          </a:prstGeom>
          <a:noFill/>
        </p:spPr>
        <p:txBody>
          <a:bodyPr bIns="91425" rIns="91425" lIns="91425" tIns="91425" anchor="t" anchorCtr="0">
            <a:noAutofit/>
          </a:bodyPr>
          <a:lstStyle/>
          <a:p>
            <a:pPr>
              <a:buNone/>
            </a:pPr>
            <a:r>
              <a:rPr sz="2400" lang="en">
                <a:solidFill>
                  <a:srgbClr val="FFFFFF"/>
                </a:solidFill>
                <a:latin typeface="Trebuchet MS"/>
                <a:ea typeface="Trebuchet MS"/>
                <a:cs typeface="Trebuchet MS"/>
                <a:sym typeface="Trebuchet MS"/>
              </a:rPr>
              <a:t>JAG Spring Contest 2013</a:t>
            </a:r>
          </a:p>
        </p:txBody>
      </p:sp>
    </p:spTree>
  </p:cSld>
  <p:clrMapOvr>
    <a:masterClrMapping/>
  </p:clrMapOvr>
  <p:transition spd="slow">
    <p:cut/>
  </p:transition>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47" name="Shape 47"/>
        <p:cNvGrpSpPr/>
        <p:nvPr/>
      </p:nvGrpSpPr>
      <p:grpSpPr>
        <a:xfrm>
          <a:off y="0" x="0"/>
          <a:ext cy="0" cx="0"/>
          <a:chOff y="0" x="0"/>
          <a:chExt cy="0" cx="0"/>
        </a:xfrm>
      </p:grpSpPr>
      <p:sp>
        <p:nvSpPr>
          <p:cNvPr id="48" name="Shape 48"/>
          <p:cNvSpPr txBox="1"/>
          <p:nvPr>
            <p:ph idx="1" type="body"/>
          </p:nvPr>
        </p:nvSpPr>
        <p:spPr>
          <a:xfrm>
            <a:off y="1658990" x="457200"/>
            <a:ext cy="4840199" cx="8229600"/>
          </a:xfrm>
          <a:prstGeom prst="rect">
            <a:avLst/>
          </a:prstGeom>
        </p:spPr>
        <p:txBody>
          <a:bodyPr bIns="91425" rIns="91425" lIns="91425" tIns="91425" anchor="t" anchorCtr="0">
            <a:noAutofit/>
          </a:bodyPr>
          <a:lstStyle/>
          <a:p>
            <a:pPr rtl="0" lvl="0" indent="-431800" marL="457200">
              <a:buClr>
                <a:schemeClr val="dk2"/>
              </a:buClr>
              <a:buSzPct val="166666"/>
              <a:buFont typeface="Arial"/>
              <a:buChar char="•"/>
            </a:pPr>
            <a:r>
              <a:rPr lang="en"/>
              <a:t>RPG のキャラクターを育てる</a:t>
            </a:r>
          </a:p>
          <a:p>
            <a:r>
              <a:t/>
            </a:r>
          </a:p>
          <a:p>
            <a:pPr rtl="0" lvl="0" indent="-431800" marL="457200">
              <a:buClr>
                <a:schemeClr val="dk2"/>
              </a:buClr>
              <a:buSzPct val="166666"/>
              <a:buFont typeface="Arial"/>
              <a:buChar char="•"/>
            </a:pPr>
            <a:r>
              <a:rPr lang="en"/>
              <a:t>キャラクターには N 種類のパラメータ (skill) が定められていて、好きなパラメータの値を好きなだけ上げることができる</a:t>
            </a:r>
          </a:p>
          <a:p>
            <a:r>
              <a:t/>
            </a:r>
          </a:p>
          <a:p>
            <a:pPr rtl="0" lvl="0" indent="-431800" marL="457200">
              <a:buClr>
                <a:schemeClr val="dk2"/>
              </a:buClr>
              <a:buSzPct val="166666"/>
              <a:buFont typeface="Arial"/>
              <a:buChar char="•"/>
            </a:pPr>
            <a:r>
              <a:rPr lang="en"/>
              <a:t>最初はすべてのパラメータの値は 0</a:t>
            </a:r>
          </a:p>
        </p:txBody>
      </p:sp>
      <p:sp>
        <p:nvSpPr>
          <p:cNvPr id="49" name="Shape 49"/>
          <p:cNvSpPr txBox="1"/>
          <p:nvPr>
            <p:ph type="title"/>
          </p:nvPr>
        </p:nvSpPr>
        <p:spPr>
          <a:xfrm>
            <a:off y="274637" x="457200"/>
            <a:ext cy="1325700" cx="8229600"/>
          </a:xfrm>
          <a:prstGeom prst="rect">
            <a:avLst/>
          </a:prstGeom>
        </p:spPr>
        <p:txBody>
          <a:bodyPr bIns="91425" rIns="91425" lIns="91425" tIns="91425" anchor="b" anchorCtr="0">
            <a:noAutofit/>
          </a:bodyPr>
          <a:lstStyle/>
          <a:p>
            <a:pPr algn="ctr">
              <a:buNone/>
            </a:pPr>
            <a:r>
              <a:rPr lang="en"/>
              <a:t>問題概要 (1/3)</a:t>
            </a:r>
          </a:p>
        </p:txBody>
      </p:sp>
      <p:sp>
        <p:nvSpPr>
          <p:cNvPr id="50" name="Shape 50"/>
          <p:cNvSpPr txBox="1"/>
          <p:nvPr/>
        </p:nvSpPr>
        <p:spPr>
          <a:xfrm>
            <a:off y="5986625" x="2807745"/>
            <a:ext cy="508200" cx="3630599"/>
          </a:xfrm>
          <a:prstGeom prst="rect">
            <a:avLst/>
          </a:prstGeom>
          <a:noFill/>
        </p:spPr>
        <p:txBody>
          <a:bodyPr bIns="91425" rIns="91425" lIns="91425" tIns="91425" anchor="t" anchorCtr="0">
            <a:noAutofit/>
          </a:bodyPr>
          <a:lstStyle/>
          <a:p>
            <a:pPr rtl="0" lvl="0">
              <a:buNone/>
            </a:pPr>
            <a:r>
              <a:rPr sz="2400" lang="en">
                <a:solidFill>
                  <a:srgbClr val="FFFFFF"/>
                </a:solidFill>
                <a:latin typeface="Trebuchet MS"/>
                <a:ea typeface="Trebuchet MS"/>
                <a:cs typeface="Trebuchet MS"/>
                <a:sym typeface="Trebuchet MS"/>
              </a:rPr>
              <a:t>JAG Spring Contest 2013</a:t>
            </a:r>
          </a:p>
        </p:txBody>
      </p:sp>
    </p:spTree>
  </p:cSld>
  <p:clrMapOvr>
    <a:masterClrMapping/>
  </p:clrMapOvr>
  <p:transition spd="slow">
    <p:cut/>
  </p:transition>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54" name="Shape 54"/>
        <p:cNvGrpSpPr/>
        <p:nvPr/>
      </p:nvGrpSpPr>
      <p:grpSpPr>
        <a:xfrm>
          <a:off y="0" x="0"/>
          <a:ext cy="0" cx="0"/>
          <a:chOff y="0" x="0"/>
          <a:chExt cy="0" cx="0"/>
        </a:xfrm>
      </p:grpSpPr>
      <p:sp>
        <p:nvSpPr>
          <p:cNvPr id="55" name="Shape 55"/>
          <p:cNvSpPr txBox="1"/>
          <p:nvPr>
            <p:ph idx="1" type="body"/>
          </p:nvPr>
        </p:nvSpPr>
        <p:spPr>
          <a:xfrm>
            <a:off y="1658990" x="457200"/>
            <a:ext cy="4840199" cx="8229600"/>
          </a:xfrm>
          <a:prstGeom prst="rect">
            <a:avLst/>
          </a:prstGeom>
        </p:spPr>
        <p:txBody>
          <a:bodyPr bIns="91425" rIns="91425" lIns="91425" tIns="91425" anchor="t" anchorCtr="0">
            <a:noAutofit/>
          </a:bodyPr>
          <a:lstStyle/>
          <a:p>
            <a:pPr rtl="0" lvl="0" indent="-431800" marL="457200">
              <a:buClr>
                <a:schemeClr val="dk2"/>
              </a:buClr>
              <a:buSzPct val="166666"/>
              <a:buFont typeface="Arial"/>
              <a:buChar char="•"/>
            </a:pPr>
            <a:r>
              <a:rPr lang="en"/>
              <a:t>覚えることができる技 (special command) が M 種類ある</a:t>
            </a:r>
          </a:p>
          <a:p>
            <a:r>
              <a:t/>
            </a:r>
          </a:p>
          <a:p>
            <a:pPr rtl="0" lvl="0" indent="-431800" marL="457200">
              <a:buClr>
                <a:schemeClr val="dk2"/>
              </a:buClr>
              <a:buSzPct val="166666"/>
              <a:buFont typeface="Arial"/>
              <a:buChar char="•"/>
            </a:pPr>
            <a:r>
              <a:rPr lang="en"/>
              <a:t>技を覚えるためには各パラメータの値がある値以上、ある値以下の範囲に収まっている必要がある</a:t>
            </a:r>
          </a:p>
          <a:p>
            <a:r>
              <a:t/>
            </a:r>
          </a:p>
          <a:p>
            <a:pPr rtl="0" lvl="0" indent="-431800" marL="457200">
              <a:buClr>
                <a:schemeClr val="dk2"/>
              </a:buClr>
              <a:buSzPct val="166666"/>
              <a:buFont typeface="Arial"/>
              <a:buChar char="•"/>
            </a:pPr>
            <a:r>
              <a:rPr lang="en"/>
              <a:t>一度覚えた技は忘れない</a:t>
            </a:r>
          </a:p>
        </p:txBody>
      </p:sp>
      <p:sp>
        <p:nvSpPr>
          <p:cNvPr id="56" name="Shape 56"/>
          <p:cNvSpPr txBox="1"/>
          <p:nvPr>
            <p:ph type="title"/>
          </p:nvPr>
        </p:nvSpPr>
        <p:spPr>
          <a:xfrm>
            <a:off y="274637" x="457200"/>
            <a:ext cy="1325700" cx="8229600"/>
          </a:xfrm>
          <a:prstGeom prst="rect">
            <a:avLst/>
          </a:prstGeom>
        </p:spPr>
        <p:txBody>
          <a:bodyPr bIns="91425" rIns="91425" lIns="91425" tIns="91425" anchor="b" anchorCtr="0">
            <a:noAutofit/>
          </a:bodyPr>
          <a:lstStyle/>
          <a:p>
            <a:pPr algn="ctr" rtl="0" lvl="0">
              <a:buNone/>
            </a:pPr>
            <a:r>
              <a:rPr lang="en"/>
              <a:t>問題概要 (2/3)</a:t>
            </a:r>
          </a:p>
        </p:txBody>
      </p:sp>
      <p:sp>
        <p:nvSpPr>
          <p:cNvPr id="57" name="Shape 57"/>
          <p:cNvSpPr txBox="1"/>
          <p:nvPr/>
        </p:nvSpPr>
        <p:spPr>
          <a:xfrm>
            <a:off y="5986625" x="2807745"/>
            <a:ext cy="508200" cx="3630599"/>
          </a:xfrm>
          <a:prstGeom prst="rect">
            <a:avLst/>
          </a:prstGeom>
          <a:noFill/>
        </p:spPr>
        <p:txBody>
          <a:bodyPr bIns="91425" rIns="91425" lIns="91425" tIns="91425" anchor="t" anchorCtr="0">
            <a:noAutofit/>
          </a:bodyPr>
          <a:lstStyle/>
          <a:p>
            <a:pPr rtl="0" lvl="0">
              <a:buNone/>
            </a:pPr>
            <a:r>
              <a:rPr sz="2400" lang="en">
                <a:solidFill>
                  <a:srgbClr val="FFFFFF"/>
                </a:solidFill>
                <a:latin typeface="Trebuchet MS"/>
                <a:ea typeface="Trebuchet MS"/>
                <a:cs typeface="Trebuchet MS"/>
                <a:sym typeface="Trebuchet MS"/>
              </a:rPr>
              <a:t>JAG Spring Contest 2013</a:t>
            </a:r>
          </a:p>
        </p:txBody>
      </p:sp>
    </p:spTree>
  </p:cSld>
  <p:clrMapOvr>
    <a:masterClrMapping/>
  </p:clrMapOvr>
  <p:transition spd="slow">
    <p:cut/>
  </p:transition>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61" name="Shape 61"/>
        <p:cNvGrpSpPr/>
        <p:nvPr/>
      </p:nvGrpSpPr>
      <p:grpSpPr>
        <a:xfrm>
          <a:off y="0" x="0"/>
          <a:ext cy="0" cx="0"/>
          <a:chOff y="0" x="0"/>
          <a:chExt cy="0" cx="0"/>
        </a:xfrm>
      </p:grpSpPr>
      <p:sp>
        <p:nvSpPr>
          <p:cNvPr id="62" name="Shape 62"/>
          <p:cNvSpPr txBox="1"/>
          <p:nvPr>
            <p:ph idx="1" type="body"/>
          </p:nvPr>
        </p:nvSpPr>
        <p:spPr>
          <a:xfrm>
            <a:off y="1658990" x="457200"/>
            <a:ext cy="4840199" cx="8229600"/>
          </a:xfrm>
          <a:prstGeom prst="rect">
            <a:avLst/>
          </a:prstGeom>
        </p:spPr>
        <p:txBody>
          <a:bodyPr bIns="91425" rIns="91425" lIns="91425" tIns="91425" anchor="t" anchorCtr="0">
            <a:noAutofit/>
          </a:bodyPr>
          <a:lstStyle/>
          <a:p>
            <a:pPr rtl="0" lvl="0" indent="-431800" marL="457200">
              <a:buClr>
                <a:schemeClr val="dk2"/>
              </a:buClr>
              <a:buSzPct val="166666"/>
              <a:buFont typeface="Arial"/>
              <a:buChar char="•"/>
            </a:pPr>
            <a:r>
              <a:rPr lang="en"/>
              <a:t>一度上げたパラメータの値を下げることはできない</a:t>
            </a:r>
          </a:p>
          <a:p>
            <a:r>
              <a:t/>
            </a:r>
          </a:p>
          <a:p>
            <a:pPr rtl="0" lvl="0" indent="-431800" marL="457200">
              <a:buClr>
                <a:schemeClr val="dk2"/>
              </a:buClr>
              <a:buSzPct val="166666"/>
              <a:buFont typeface="Arial"/>
              <a:buChar char="•"/>
            </a:pPr>
            <a:r>
              <a:rPr lang="en"/>
              <a:t>以上の設定の下、M 種類すべての技を覚えることができるか？</a:t>
            </a:r>
          </a:p>
          <a:p>
            <a:r>
              <a:t/>
            </a:r>
          </a:p>
          <a:p>
            <a:pPr rtl="0" lvl="0" indent="-431800" marL="457200">
              <a:buClr>
                <a:schemeClr val="dk2"/>
              </a:buClr>
              <a:buSzPct val="166666"/>
              <a:buFont typeface="Arial"/>
              <a:buChar char="•"/>
            </a:pPr>
            <a:r>
              <a:rPr lang="en"/>
              <a:t>制約 : 1 ≦ M, N ≦ 100</a:t>
            </a:r>
          </a:p>
        </p:txBody>
      </p:sp>
      <p:sp>
        <p:nvSpPr>
          <p:cNvPr id="63" name="Shape 63"/>
          <p:cNvSpPr txBox="1"/>
          <p:nvPr>
            <p:ph type="title"/>
          </p:nvPr>
        </p:nvSpPr>
        <p:spPr>
          <a:xfrm>
            <a:off y="274637" x="457200"/>
            <a:ext cy="1325700" cx="8229600"/>
          </a:xfrm>
          <a:prstGeom prst="rect">
            <a:avLst/>
          </a:prstGeom>
        </p:spPr>
        <p:txBody>
          <a:bodyPr bIns="91425" rIns="91425" lIns="91425" tIns="91425" anchor="b" anchorCtr="0">
            <a:noAutofit/>
          </a:bodyPr>
          <a:lstStyle/>
          <a:p>
            <a:pPr algn="ctr" rtl="0" lvl="0">
              <a:buNone/>
            </a:pPr>
            <a:r>
              <a:rPr lang="en"/>
              <a:t>問題概要 (3/3)</a:t>
            </a:r>
          </a:p>
        </p:txBody>
      </p:sp>
      <p:sp>
        <p:nvSpPr>
          <p:cNvPr id="64" name="Shape 64"/>
          <p:cNvSpPr txBox="1"/>
          <p:nvPr/>
        </p:nvSpPr>
        <p:spPr>
          <a:xfrm>
            <a:off y="5986625" x="2807745"/>
            <a:ext cy="508200" cx="3630599"/>
          </a:xfrm>
          <a:prstGeom prst="rect">
            <a:avLst/>
          </a:prstGeom>
          <a:noFill/>
        </p:spPr>
        <p:txBody>
          <a:bodyPr bIns="91425" rIns="91425" lIns="91425" tIns="91425" anchor="t" anchorCtr="0">
            <a:noAutofit/>
          </a:bodyPr>
          <a:lstStyle/>
          <a:p>
            <a:pPr rtl="0" lvl="0">
              <a:buNone/>
            </a:pPr>
            <a:r>
              <a:rPr sz="2400" lang="en">
                <a:solidFill>
                  <a:srgbClr val="FFFFFF"/>
                </a:solidFill>
                <a:latin typeface="Trebuchet MS"/>
                <a:ea typeface="Trebuchet MS"/>
                <a:cs typeface="Trebuchet MS"/>
                <a:sym typeface="Trebuchet MS"/>
              </a:rPr>
              <a:t>JAG Spring Contest 2013</a:t>
            </a:r>
          </a:p>
        </p:txBody>
      </p:sp>
    </p:spTree>
  </p:cSld>
  <p:clrMapOvr>
    <a:masterClrMapping/>
  </p:clrMapOvr>
  <p:transition spd="slow">
    <p:cut/>
  </p:transition>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68" name="Shape 68"/>
        <p:cNvGrpSpPr/>
        <p:nvPr/>
      </p:nvGrpSpPr>
      <p:grpSpPr>
        <a:xfrm>
          <a:off y="0" x="0"/>
          <a:ext cy="0" cx="0"/>
          <a:chOff y="0" x="0"/>
          <a:chExt cy="0" cx="0"/>
        </a:xfrm>
      </p:grpSpPr>
      <p:sp>
        <p:nvSpPr>
          <p:cNvPr id="69" name="Shape 69"/>
          <p:cNvSpPr txBox="1"/>
          <p:nvPr>
            <p:ph idx="1" type="body"/>
          </p:nvPr>
        </p:nvSpPr>
        <p:spPr>
          <a:xfrm>
            <a:off y="1658990" x="457200"/>
            <a:ext cy="4840199" cx="8229600"/>
          </a:xfrm>
          <a:prstGeom prst="rect">
            <a:avLst/>
          </a:prstGeom>
        </p:spPr>
        <p:txBody>
          <a:bodyPr bIns="91425" rIns="91425" lIns="91425" tIns="91425" anchor="t" anchorCtr="0">
            <a:noAutofit/>
          </a:bodyPr>
          <a:lstStyle/>
          <a:p>
            <a:pPr rtl="0" lvl="0" indent="-431800" marL="457200">
              <a:buClr>
                <a:schemeClr val="dk2"/>
              </a:buClr>
              <a:buSzPct val="166666"/>
              <a:buFont typeface="Arial"/>
              <a:buChar char="•"/>
            </a:pPr>
            <a:r>
              <a:rPr lang="en"/>
              <a:t>技を頂点とみた有向グラフを作る</a:t>
            </a:r>
          </a:p>
          <a:p>
            <a:r>
              <a:t/>
            </a:r>
          </a:p>
          <a:p>
            <a:pPr rtl="0" lvl="0" indent="-431800" marL="457200">
              <a:buClr>
                <a:schemeClr val="dk2"/>
              </a:buClr>
              <a:buSzPct val="166666"/>
              <a:buFont typeface="Arial"/>
              <a:buChar char="•"/>
            </a:pPr>
            <a:r>
              <a:rPr lang="en"/>
              <a:t>技 u から技 v への有向辺がある</a:t>
            </a:r>
          </a:p>
          <a:p>
            <a:pPr rtl="0" lvl="0" indent="457200">
              <a:buNone/>
            </a:pPr>
            <a:r>
              <a:rPr sz="2800" lang="en"/>
              <a:t>⇔ 技 u を覚えた後に、技 v を覚える必要が</a:t>
            </a:r>
          </a:p>
          <a:p>
            <a:pPr rtl="0" lvl="0" indent="457200" marL="457200">
              <a:buNone/>
            </a:pPr>
            <a:r>
              <a:rPr sz="2800" lang="en"/>
              <a:t>ある</a:t>
            </a:r>
          </a:p>
          <a:p>
            <a:pPr rtl="0" lvl="0" indent="457200">
              <a:buNone/>
            </a:pPr>
            <a:r>
              <a:rPr sz="2800" lang="en"/>
              <a:t>⇔ あるパラメータ p について、</a:t>
            </a:r>
          </a:p>
          <a:p>
            <a:pPr rtl="0" lvl="0" indent="457200" marL="457200">
              <a:buNone/>
            </a:pPr>
            <a:r>
              <a:rPr sz="2800" lang="en"/>
              <a:t>「技 u を覚えるのに必要な p の上限</a:t>
            </a:r>
          </a:p>
          <a:p>
            <a:pPr rtl="0" lvl="0" indent="457200" marL="457200">
              <a:buNone/>
            </a:pPr>
            <a:r>
              <a:rPr sz="2800" lang="en"/>
              <a:t>＜ 技 v を覚えるのに必要な p の下限」</a:t>
            </a:r>
          </a:p>
          <a:p>
            <a:pPr rtl="0" lvl="0" indent="457200" marL="457200">
              <a:buNone/>
            </a:pPr>
            <a:r>
              <a:rPr sz="2800" lang="en"/>
              <a:t>となる</a:t>
            </a:r>
          </a:p>
        </p:txBody>
      </p:sp>
      <p:sp>
        <p:nvSpPr>
          <p:cNvPr id="70" name="Shape 70"/>
          <p:cNvSpPr txBox="1"/>
          <p:nvPr>
            <p:ph type="title"/>
          </p:nvPr>
        </p:nvSpPr>
        <p:spPr>
          <a:xfrm>
            <a:off y="274637" x="457200"/>
            <a:ext cy="1325700" cx="8229600"/>
          </a:xfrm>
          <a:prstGeom prst="rect">
            <a:avLst/>
          </a:prstGeom>
        </p:spPr>
        <p:txBody>
          <a:bodyPr bIns="91425" rIns="91425" lIns="91425" tIns="91425" anchor="b" anchorCtr="0">
            <a:noAutofit/>
          </a:bodyPr>
          <a:lstStyle/>
          <a:p>
            <a:pPr algn="ctr" rtl="0" lvl="0">
              <a:buNone/>
            </a:pPr>
            <a:r>
              <a:rPr lang="en"/>
              <a:t>解法 (1/3)</a:t>
            </a:r>
          </a:p>
        </p:txBody>
      </p:sp>
      <p:sp>
        <p:nvSpPr>
          <p:cNvPr id="71" name="Shape 71"/>
          <p:cNvSpPr txBox="1"/>
          <p:nvPr/>
        </p:nvSpPr>
        <p:spPr>
          <a:xfrm>
            <a:off y="5986625" x="2807745"/>
            <a:ext cy="508200" cx="3630599"/>
          </a:xfrm>
          <a:prstGeom prst="rect">
            <a:avLst/>
          </a:prstGeom>
          <a:noFill/>
        </p:spPr>
        <p:txBody>
          <a:bodyPr bIns="91425" rIns="91425" lIns="91425" tIns="91425" anchor="t" anchorCtr="0">
            <a:noAutofit/>
          </a:bodyPr>
          <a:lstStyle/>
          <a:p>
            <a:pPr rtl="0" lvl="0">
              <a:buNone/>
            </a:pPr>
            <a:r>
              <a:rPr sz="2400" lang="en">
                <a:solidFill>
                  <a:srgbClr val="FFFFFF"/>
                </a:solidFill>
                <a:latin typeface="Trebuchet MS"/>
                <a:ea typeface="Trebuchet MS"/>
                <a:cs typeface="Trebuchet MS"/>
                <a:sym typeface="Trebuchet MS"/>
              </a:rPr>
              <a:t>JAG Spring Contest 2013</a:t>
            </a:r>
          </a:p>
        </p:txBody>
      </p:sp>
    </p:spTree>
  </p:cSld>
  <p:clrMapOvr>
    <a:masterClrMapping/>
  </p:clrMapOvr>
  <p:transition spd="slow">
    <p:cut/>
  </p:transition>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75" name="Shape 75"/>
        <p:cNvGrpSpPr/>
        <p:nvPr/>
      </p:nvGrpSpPr>
      <p:grpSpPr>
        <a:xfrm>
          <a:off y="0" x="0"/>
          <a:ext cy="0" cx="0"/>
          <a:chOff y="0" x="0"/>
          <a:chExt cy="0" cx="0"/>
        </a:xfrm>
      </p:grpSpPr>
      <p:sp>
        <p:nvSpPr>
          <p:cNvPr id="76" name="Shape 76"/>
          <p:cNvSpPr txBox="1"/>
          <p:nvPr>
            <p:ph idx="1" type="body"/>
          </p:nvPr>
        </p:nvSpPr>
        <p:spPr>
          <a:xfrm>
            <a:off y="1658990" x="457200"/>
            <a:ext cy="4840199" cx="8229600"/>
          </a:xfrm>
          <a:prstGeom prst="rect">
            <a:avLst/>
          </a:prstGeom>
        </p:spPr>
        <p:txBody>
          <a:bodyPr bIns="91425" rIns="91425" lIns="91425" tIns="91425" anchor="t" anchorCtr="0">
            <a:noAutofit/>
          </a:bodyPr>
          <a:lstStyle/>
          <a:p>
            <a:pPr rtl="0" lvl="0" indent="-431800" marL="457200">
              <a:buClr>
                <a:schemeClr val="dk2"/>
              </a:buClr>
              <a:buSzPct val="166666"/>
              <a:buFont typeface="Arial"/>
              <a:buChar char="•"/>
            </a:pPr>
            <a:r>
              <a:rPr lang="en"/>
              <a:t>すべての技を覚えることができることはこの有向グラフに閉路がないことと同値</a:t>
            </a:r>
          </a:p>
          <a:p>
            <a:r>
              <a:t/>
            </a:r>
          </a:p>
          <a:p>
            <a:pPr rtl="0" lvl="0" indent="-431800" marL="457200">
              <a:buClr>
                <a:schemeClr val="dk2"/>
              </a:buClr>
              <a:buSzPct val="166666"/>
              <a:buFont typeface="Arial"/>
              <a:buChar char="•"/>
            </a:pPr>
            <a:r>
              <a:rPr lang="en"/>
              <a:t>(全技習得可 ⇒ 閉路がない)</a:t>
            </a:r>
          </a:p>
          <a:p>
            <a:pPr rtl="0" lvl="1" indent="-406400" marL="914400">
              <a:buClr>
                <a:schemeClr val="dk2"/>
              </a:buClr>
              <a:buSzPct val="87500"/>
              <a:buFont typeface="Courier New"/>
              <a:buChar char="o"/>
            </a:pPr>
            <a:r>
              <a:rPr lang="en"/>
              <a:t>辺の張り方から明らか</a:t>
            </a:r>
          </a:p>
          <a:p>
            <a:pPr rtl="0" lvl="1" indent="-406400" marL="914400">
              <a:buClr>
                <a:schemeClr val="dk2"/>
              </a:buClr>
              <a:buSzPct val="87500"/>
              <a:buFont typeface="Courier New"/>
              <a:buChar char="o"/>
            </a:pPr>
            <a:r>
              <a:rPr lang="en"/>
              <a:t>もし閉路があったとすれば矛盾が起こる</a:t>
            </a:r>
          </a:p>
        </p:txBody>
      </p:sp>
      <p:sp>
        <p:nvSpPr>
          <p:cNvPr id="77" name="Shape 77"/>
          <p:cNvSpPr txBox="1"/>
          <p:nvPr>
            <p:ph type="title"/>
          </p:nvPr>
        </p:nvSpPr>
        <p:spPr>
          <a:xfrm>
            <a:off y="274637" x="457200"/>
            <a:ext cy="1325700" cx="8229600"/>
          </a:xfrm>
          <a:prstGeom prst="rect">
            <a:avLst/>
          </a:prstGeom>
        </p:spPr>
        <p:txBody>
          <a:bodyPr bIns="91425" rIns="91425" lIns="91425" tIns="91425" anchor="b" anchorCtr="0">
            <a:noAutofit/>
          </a:bodyPr>
          <a:lstStyle/>
          <a:p>
            <a:pPr algn="ctr" rtl="0" lvl="0">
              <a:buNone/>
            </a:pPr>
            <a:r>
              <a:rPr lang="en"/>
              <a:t>解法 (2/3)</a:t>
            </a:r>
          </a:p>
        </p:txBody>
      </p:sp>
      <p:sp>
        <p:nvSpPr>
          <p:cNvPr id="78" name="Shape 78"/>
          <p:cNvSpPr txBox="1"/>
          <p:nvPr/>
        </p:nvSpPr>
        <p:spPr>
          <a:xfrm>
            <a:off y="5986625" x="2807745"/>
            <a:ext cy="508200" cx="3630599"/>
          </a:xfrm>
          <a:prstGeom prst="rect">
            <a:avLst/>
          </a:prstGeom>
          <a:noFill/>
        </p:spPr>
        <p:txBody>
          <a:bodyPr bIns="91425" rIns="91425" lIns="91425" tIns="91425" anchor="t" anchorCtr="0">
            <a:noAutofit/>
          </a:bodyPr>
          <a:lstStyle/>
          <a:p>
            <a:pPr rtl="0" lvl="0">
              <a:buNone/>
            </a:pPr>
            <a:r>
              <a:rPr sz="2400" lang="en">
                <a:solidFill>
                  <a:srgbClr val="FFFFFF"/>
                </a:solidFill>
                <a:latin typeface="Trebuchet MS"/>
                <a:ea typeface="Trebuchet MS"/>
                <a:cs typeface="Trebuchet MS"/>
                <a:sym typeface="Trebuchet MS"/>
              </a:rPr>
              <a:t>JAG Spring Contest 2013</a:t>
            </a:r>
          </a:p>
        </p:txBody>
      </p:sp>
    </p:spTree>
  </p:cSld>
  <p:clrMapOvr>
    <a:masterClrMapping/>
  </p:clrMapOvr>
  <p:transition spd="slow">
    <p:cut/>
  </p:transition>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82" name="Shape 82"/>
        <p:cNvGrpSpPr/>
        <p:nvPr/>
      </p:nvGrpSpPr>
      <p:grpSpPr>
        <a:xfrm>
          <a:off y="0" x="0"/>
          <a:ext cy="0" cx="0"/>
          <a:chOff y="0" x="0"/>
          <a:chExt cy="0" cx="0"/>
        </a:xfrm>
      </p:grpSpPr>
      <p:sp>
        <p:nvSpPr>
          <p:cNvPr id="83" name="Shape 83"/>
          <p:cNvSpPr txBox="1"/>
          <p:nvPr>
            <p:ph idx="1" type="body"/>
          </p:nvPr>
        </p:nvSpPr>
        <p:spPr>
          <a:xfrm>
            <a:off y="1658990" x="457200"/>
            <a:ext cy="4840199" cx="8229600"/>
          </a:xfrm>
          <a:prstGeom prst="rect">
            <a:avLst/>
          </a:prstGeom>
        </p:spPr>
        <p:txBody>
          <a:bodyPr bIns="91425" rIns="91425" lIns="91425" tIns="91425" anchor="t" anchorCtr="0">
            <a:noAutofit/>
          </a:bodyPr>
          <a:lstStyle/>
          <a:p>
            <a:pPr rtl="0" lvl="0" indent="-431800" marL="457200">
              <a:buClr>
                <a:schemeClr val="dk2"/>
              </a:buClr>
              <a:buSzPct val="166666"/>
              <a:buFont typeface="Arial"/>
              <a:buChar char="•"/>
            </a:pPr>
            <a:r>
              <a:rPr lang="en"/>
              <a:t>(閉路がない ⇒ 全技習得可)</a:t>
            </a:r>
          </a:p>
          <a:p>
            <a:pPr rtl="0" lvl="1" indent="-406400" marL="914400">
              <a:buClr>
                <a:schemeClr val="dk2"/>
              </a:buClr>
              <a:buSzPct val="87500"/>
              <a:buFont typeface="Courier New"/>
              <a:buChar char="o"/>
            </a:pPr>
            <a:r>
              <a:rPr lang="en"/>
              <a:t>閉路がないということは、グラフは DAG であり、トポロジカル順序をもつ</a:t>
            </a:r>
          </a:p>
          <a:p>
            <a:pPr rtl="0" lvl="1" indent="-406400" marL="914400">
              <a:buClr>
                <a:schemeClr val="dk2"/>
              </a:buClr>
              <a:buSzPct val="87500"/>
              <a:buFont typeface="Courier New"/>
              <a:buChar char="o"/>
            </a:pPr>
            <a:r>
              <a:rPr lang="en"/>
              <a:t>トポロジカル順序にしたがって技を覚えていくと、必ずすべての技を覚えられる</a:t>
            </a:r>
          </a:p>
          <a:p>
            <a:pPr rtl="0" lvl="2" indent="-381000" marL="1371600">
              <a:buClr>
                <a:schemeClr val="dk2"/>
              </a:buClr>
              <a:buSzPct val="75000"/>
              <a:buFont typeface="Wingdings"/>
              <a:buChar char="§"/>
            </a:pPr>
            <a:r>
              <a:rPr lang="en"/>
              <a:t>技を覚えるのに最低限必要なパラメータだけ上げるようにすればよい。( 無駄なパラメータを上げてはいけない )</a:t>
            </a:r>
          </a:p>
        </p:txBody>
      </p:sp>
      <p:sp>
        <p:nvSpPr>
          <p:cNvPr id="84" name="Shape 84"/>
          <p:cNvSpPr txBox="1"/>
          <p:nvPr>
            <p:ph type="title"/>
          </p:nvPr>
        </p:nvSpPr>
        <p:spPr>
          <a:xfrm>
            <a:off y="274637" x="457200"/>
            <a:ext cy="1325700" cx="8229600"/>
          </a:xfrm>
          <a:prstGeom prst="rect">
            <a:avLst/>
          </a:prstGeom>
        </p:spPr>
        <p:txBody>
          <a:bodyPr bIns="91425" rIns="91425" lIns="91425" tIns="91425" anchor="b" anchorCtr="0">
            <a:noAutofit/>
          </a:bodyPr>
          <a:lstStyle/>
          <a:p>
            <a:pPr algn="ctr" rtl="0" lvl="0">
              <a:buNone/>
            </a:pPr>
            <a:r>
              <a:rPr lang="en"/>
              <a:t>解法 (3/3)</a:t>
            </a:r>
          </a:p>
        </p:txBody>
      </p:sp>
      <p:sp>
        <p:nvSpPr>
          <p:cNvPr id="85" name="Shape 85"/>
          <p:cNvSpPr txBox="1"/>
          <p:nvPr/>
        </p:nvSpPr>
        <p:spPr>
          <a:xfrm>
            <a:off y="5986625" x="2807745"/>
            <a:ext cy="508200" cx="3630599"/>
          </a:xfrm>
          <a:prstGeom prst="rect">
            <a:avLst/>
          </a:prstGeom>
          <a:noFill/>
        </p:spPr>
        <p:txBody>
          <a:bodyPr bIns="91425" rIns="91425" lIns="91425" tIns="91425" anchor="t" anchorCtr="0">
            <a:noAutofit/>
          </a:bodyPr>
          <a:lstStyle/>
          <a:p>
            <a:pPr rtl="0" lvl="0">
              <a:buNone/>
            </a:pPr>
            <a:r>
              <a:rPr sz="2400" lang="en">
                <a:solidFill>
                  <a:srgbClr val="FFFFFF"/>
                </a:solidFill>
                <a:latin typeface="Trebuchet MS"/>
                <a:ea typeface="Trebuchet MS"/>
                <a:cs typeface="Trebuchet MS"/>
                <a:sym typeface="Trebuchet MS"/>
              </a:rPr>
              <a:t>JAG Spring Contest 2013</a:t>
            </a:r>
          </a:p>
        </p:txBody>
      </p:sp>
    </p:spTree>
  </p:cSld>
  <p:clrMapOvr>
    <a:masterClrMapping/>
  </p:clrMapOvr>
  <p:transition spd="slow">
    <p:cut/>
  </p:transition>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89" name="Shape 89"/>
        <p:cNvGrpSpPr/>
        <p:nvPr/>
      </p:nvGrpSpPr>
      <p:grpSpPr>
        <a:xfrm>
          <a:off y="0" x="0"/>
          <a:ext cy="0" cx="0"/>
          <a:chOff y="0" x="0"/>
          <a:chExt cy="0" cx="0"/>
        </a:xfrm>
      </p:grpSpPr>
      <p:sp>
        <p:nvSpPr>
          <p:cNvPr id="90" name="Shape 90"/>
          <p:cNvSpPr txBox="1"/>
          <p:nvPr>
            <p:ph idx="1" type="body"/>
          </p:nvPr>
        </p:nvSpPr>
        <p:spPr>
          <a:xfrm>
            <a:off y="1658990" x="457200"/>
            <a:ext cy="4840199" cx="8229600"/>
          </a:xfrm>
          <a:prstGeom prst="rect">
            <a:avLst/>
          </a:prstGeom>
        </p:spPr>
        <p:txBody>
          <a:bodyPr bIns="91425" rIns="91425" lIns="91425" tIns="91425" anchor="t" anchorCtr="0">
            <a:noAutofit/>
          </a:bodyPr>
          <a:lstStyle/>
          <a:p>
            <a:pPr rtl="0" lvl="0" indent="-431800" marL="457200">
              <a:buClr>
                <a:schemeClr val="dk2"/>
              </a:buClr>
              <a:buSzPct val="166666"/>
              <a:buFont typeface="Arial"/>
              <a:buChar char="•"/>
            </a:pPr>
            <a:r>
              <a:rPr lang="en"/>
              <a:t>グラフを作るパート :</a:t>
            </a:r>
          </a:p>
          <a:p>
            <a:pPr rtl="0" lvl="1" indent="-406400" marL="914400">
              <a:buClr>
                <a:schemeClr val="dk2"/>
              </a:buClr>
              <a:buSzPct val="87500"/>
              <a:buFont typeface="Courier New"/>
              <a:buChar char="o"/>
            </a:pPr>
            <a:r>
              <a:rPr lang="en"/>
              <a:t>O(M^2・N)</a:t>
            </a:r>
          </a:p>
          <a:p>
            <a:r>
              <a:t/>
            </a:r>
          </a:p>
          <a:p>
            <a:pPr rtl="0" lvl="0" indent="-431800" marL="457200">
              <a:buClr>
                <a:schemeClr val="dk2"/>
              </a:buClr>
              <a:buSzPct val="166666"/>
              <a:buFont typeface="Arial"/>
              <a:buChar char="•"/>
            </a:pPr>
            <a:r>
              <a:rPr lang="en"/>
              <a:t>閉路検出パート :</a:t>
            </a:r>
          </a:p>
          <a:p>
            <a:pPr rtl="0" lvl="1" indent="-406400" marL="914400">
              <a:buClr>
                <a:schemeClr val="dk2"/>
              </a:buClr>
              <a:buSzPct val="87500"/>
              <a:buFont typeface="Courier New"/>
              <a:buChar char="o"/>
            </a:pPr>
            <a:r>
              <a:rPr lang="en"/>
              <a:t>DFS : O(V+E)</a:t>
            </a:r>
          </a:p>
          <a:p>
            <a:pPr rtl="0" lvl="1" indent="-406400" marL="914400">
              <a:buClr>
                <a:schemeClr val="dk2"/>
              </a:buClr>
              <a:buSzPct val="87500"/>
              <a:buFont typeface="Courier New"/>
              <a:buChar char="o"/>
            </a:pPr>
            <a:r>
              <a:rPr lang="en"/>
              <a:t>Warshall-Floyd : O(V^3)</a:t>
            </a:r>
          </a:p>
          <a:p>
            <a:pPr rtl="0" lvl="0" indent="0" marL="457200">
              <a:buNone/>
            </a:pPr>
            <a:r>
              <a:rPr sz="2800" lang="en"/>
              <a:t>など、好きな方法でやってください</a:t>
            </a:r>
          </a:p>
        </p:txBody>
      </p:sp>
      <p:sp>
        <p:nvSpPr>
          <p:cNvPr id="91" name="Shape 91"/>
          <p:cNvSpPr txBox="1"/>
          <p:nvPr>
            <p:ph type="title"/>
          </p:nvPr>
        </p:nvSpPr>
        <p:spPr>
          <a:xfrm>
            <a:off y="274637" x="457200"/>
            <a:ext cy="1325700" cx="8229600"/>
          </a:xfrm>
          <a:prstGeom prst="rect">
            <a:avLst/>
          </a:prstGeom>
        </p:spPr>
        <p:txBody>
          <a:bodyPr bIns="91425" rIns="91425" lIns="91425" tIns="91425" anchor="b" anchorCtr="0">
            <a:noAutofit/>
          </a:bodyPr>
          <a:lstStyle/>
          <a:p>
            <a:pPr algn="ctr" rtl="0" lvl="0">
              <a:buNone/>
            </a:pPr>
            <a:r>
              <a:rPr lang="en"/>
              <a:t>計算量</a:t>
            </a:r>
          </a:p>
        </p:txBody>
      </p:sp>
      <p:sp>
        <p:nvSpPr>
          <p:cNvPr id="92" name="Shape 92"/>
          <p:cNvSpPr txBox="1"/>
          <p:nvPr/>
        </p:nvSpPr>
        <p:spPr>
          <a:xfrm>
            <a:off y="5986625" x="2807745"/>
            <a:ext cy="508200" cx="3630599"/>
          </a:xfrm>
          <a:prstGeom prst="rect">
            <a:avLst/>
          </a:prstGeom>
          <a:noFill/>
        </p:spPr>
        <p:txBody>
          <a:bodyPr bIns="91425" rIns="91425" lIns="91425" tIns="91425" anchor="t" anchorCtr="0">
            <a:noAutofit/>
          </a:bodyPr>
          <a:lstStyle/>
          <a:p>
            <a:pPr rtl="0" lvl="0">
              <a:buNone/>
            </a:pPr>
            <a:r>
              <a:rPr sz="2400" lang="en">
                <a:solidFill>
                  <a:srgbClr val="FFFFFF"/>
                </a:solidFill>
                <a:latin typeface="Trebuchet MS"/>
                <a:ea typeface="Trebuchet MS"/>
                <a:cs typeface="Trebuchet MS"/>
                <a:sym typeface="Trebuchet MS"/>
              </a:rPr>
              <a:t>JAG Spring Contest 2013</a:t>
            </a:r>
          </a:p>
        </p:txBody>
      </p:sp>
    </p:spTree>
  </p:cSld>
  <p:clrMapOvr>
    <a:masterClrMapping/>
  </p:clrMapOvr>
  <p:transition spd="slow">
    <p:cut/>
  </p:transition>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96" name="Shape 96"/>
        <p:cNvGrpSpPr/>
        <p:nvPr/>
      </p:nvGrpSpPr>
      <p:grpSpPr>
        <a:xfrm>
          <a:off y="0" x="0"/>
          <a:ext cy="0" cx="0"/>
          <a:chOff y="0" x="0"/>
          <a:chExt cy="0" cx="0"/>
        </a:xfrm>
      </p:grpSpPr>
      <p:sp>
        <p:nvSpPr>
          <p:cNvPr id="97" name="Shape 97"/>
          <p:cNvSpPr txBox="1"/>
          <p:nvPr>
            <p:ph idx="1" type="body"/>
          </p:nvPr>
        </p:nvSpPr>
        <p:spPr>
          <a:xfrm>
            <a:off y="1658990" x="457200"/>
            <a:ext cy="4840199" cx="8229600"/>
          </a:xfrm>
          <a:prstGeom prst="rect">
            <a:avLst/>
          </a:prstGeom>
        </p:spPr>
        <p:txBody>
          <a:bodyPr bIns="91425" rIns="91425" lIns="91425" tIns="91425" anchor="t" anchorCtr="0">
            <a:noAutofit/>
          </a:bodyPr>
          <a:lstStyle/>
          <a:p>
            <a:pPr rtl="0" lvl="0" indent="-431800" marL="457200">
              <a:buClr>
                <a:schemeClr val="dk2"/>
              </a:buClr>
              <a:buSzPct val="166666"/>
              <a:buFont typeface="Arial"/>
              <a:buChar char="•"/>
            </a:pPr>
            <a:r>
              <a:rPr lang="en"/>
              <a:t>西出</a:t>
            </a:r>
          </a:p>
          <a:p>
            <a:pPr rtl="0" lvl="1" indent="-406400" marL="914400">
              <a:buClr>
                <a:schemeClr val="dk2"/>
              </a:buClr>
              <a:buSzPct val="87500"/>
              <a:buFont typeface="Courier New"/>
              <a:buChar char="o"/>
            </a:pPr>
            <a:r>
              <a:rPr lang="en"/>
              <a:t>153 行, 2865 byte</a:t>
            </a:r>
          </a:p>
        </p:txBody>
      </p:sp>
      <p:sp>
        <p:nvSpPr>
          <p:cNvPr id="98" name="Shape 98"/>
          <p:cNvSpPr txBox="1"/>
          <p:nvPr>
            <p:ph type="title"/>
          </p:nvPr>
        </p:nvSpPr>
        <p:spPr>
          <a:xfrm>
            <a:off y="274637" x="457200"/>
            <a:ext cy="1325700" cx="8229600"/>
          </a:xfrm>
          <a:prstGeom prst="rect">
            <a:avLst/>
          </a:prstGeom>
        </p:spPr>
        <p:txBody>
          <a:bodyPr bIns="91425" rIns="91425" lIns="91425" tIns="91425" anchor="b" anchorCtr="0">
            <a:noAutofit/>
          </a:bodyPr>
          <a:lstStyle/>
          <a:p>
            <a:pPr algn="ctr" rtl="0" lvl="0">
              <a:buNone/>
            </a:pPr>
            <a:r>
              <a:rPr lang="en"/>
              <a:t>ジャッジ解</a:t>
            </a:r>
          </a:p>
        </p:txBody>
      </p:sp>
      <p:sp>
        <p:nvSpPr>
          <p:cNvPr id="99" name="Shape 99"/>
          <p:cNvSpPr txBox="1"/>
          <p:nvPr/>
        </p:nvSpPr>
        <p:spPr>
          <a:xfrm>
            <a:off y="5986625" x="2807745"/>
            <a:ext cy="508200" cx="3630599"/>
          </a:xfrm>
          <a:prstGeom prst="rect">
            <a:avLst/>
          </a:prstGeom>
          <a:noFill/>
        </p:spPr>
        <p:txBody>
          <a:bodyPr bIns="91425" rIns="91425" lIns="91425" tIns="91425" anchor="t" anchorCtr="0">
            <a:noAutofit/>
          </a:bodyPr>
          <a:lstStyle/>
          <a:p>
            <a:pPr rtl="0" lvl="0">
              <a:buNone/>
            </a:pPr>
            <a:r>
              <a:rPr sz="2400" lang="en">
                <a:solidFill>
                  <a:srgbClr val="FFFFFF"/>
                </a:solidFill>
                <a:latin typeface="Trebuchet MS"/>
                <a:ea typeface="Trebuchet MS"/>
                <a:cs typeface="Trebuchet MS"/>
                <a:sym typeface="Trebuchet MS"/>
              </a:rPr>
              <a:t>JAG Spring Contest 2013</a:t>
            </a:r>
          </a:p>
        </p:txBody>
      </p:sp>
    </p:spTree>
  </p:cSld>
  <p:clrMapOvr>
    <a:masterClrMapping/>
  </p:clrMapOvr>
  <p:transition spd="slow">
    <p:cut/>
  </p:transition>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103" name="Shape 103"/>
        <p:cNvGrpSpPr/>
        <p:nvPr/>
      </p:nvGrpSpPr>
      <p:grpSpPr>
        <a:xfrm>
          <a:off y="0" x="0"/>
          <a:ext cy="0" cx="0"/>
          <a:chOff y="0" x="0"/>
          <a:chExt cy="0" cx="0"/>
        </a:xfrm>
      </p:grpSpPr>
      <p:sp>
        <p:nvSpPr>
          <p:cNvPr id="104" name="Shape 104"/>
          <p:cNvSpPr txBox="1"/>
          <p:nvPr>
            <p:ph idx="1" type="body"/>
          </p:nvPr>
        </p:nvSpPr>
        <p:spPr>
          <a:xfrm>
            <a:off y="1658990" x="457200"/>
            <a:ext cy="4840199" cx="8229600"/>
          </a:xfrm>
          <a:prstGeom prst="rect">
            <a:avLst/>
          </a:prstGeom>
        </p:spPr>
        <p:txBody>
          <a:bodyPr bIns="91425" rIns="91425" lIns="91425" tIns="91425" anchor="t" anchorCtr="0">
            <a:noAutofit/>
          </a:bodyPr>
          <a:lstStyle/>
          <a:p>
            <a:pPr rtl="0" lvl="0" indent="-431800" marL="457200">
              <a:buClr>
                <a:schemeClr val="dk2"/>
              </a:buClr>
              <a:buSzPct val="166666"/>
              <a:buFont typeface="Arial"/>
              <a:buChar char="•"/>
            </a:pPr>
            <a:r>
              <a:rPr lang="en"/>
              <a:t>Accept : 21 teams</a:t>
            </a:r>
          </a:p>
          <a:p>
            <a:pPr rtl="0" lvl="0" indent="-431800" marL="457200">
              <a:buClr>
                <a:schemeClr val="dk2"/>
              </a:buClr>
              <a:buSzPct val="166666"/>
              <a:buFont typeface="Arial"/>
              <a:buChar char="•"/>
            </a:pPr>
            <a:r>
              <a:rPr lang="en"/>
              <a:t>Submit : 34 teams</a:t>
            </a:r>
          </a:p>
          <a:p>
            <a:pPr rtl="0" lvl="0" indent="-431800" marL="457200">
              <a:buClr>
                <a:schemeClr val="dk2"/>
              </a:buClr>
              <a:buSzPct val="166666"/>
              <a:buFont typeface="Arial"/>
              <a:buChar char="•"/>
            </a:pPr>
            <a:r>
              <a:rPr lang="en"/>
              <a:t>Total Submit : 105</a:t>
            </a:r>
          </a:p>
          <a:p>
            <a:r>
              <a:t/>
            </a:r>
          </a:p>
          <a:p>
            <a:pPr rtl="0" lvl="0" indent="-431800" marL="457200">
              <a:buClr>
                <a:schemeClr val="dk2"/>
              </a:buClr>
              <a:buSzPct val="166666"/>
              <a:buFont typeface="Arial"/>
              <a:buChar char="•"/>
            </a:pPr>
            <a:r>
              <a:rPr lang="en"/>
              <a:t>First Accept : </a:t>
            </a:r>
            <a:r>
              <a:rPr lang="en">
                <a:solidFill>
                  <a:srgbClr val="00387E"/>
                </a:solidFill>
              </a:rPr>
              <a:t>cgy&amp;fhq&amp;ljq (21 min)</a:t>
            </a:r>
          </a:p>
          <a:p>
            <a:r>
              <a:t/>
            </a:r>
          </a:p>
        </p:txBody>
      </p:sp>
      <p:sp>
        <p:nvSpPr>
          <p:cNvPr id="105" name="Shape 105"/>
          <p:cNvSpPr txBox="1"/>
          <p:nvPr>
            <p:ph type="title"/>
          </p:nvPr>
        </p:nvSpPr>
        <p:spPr>
          <a:xfrm>
            <a:off y="274637" x="457200"/>
            <a:ext cy="1325700" cx="8229600"/>
          </a:xfrm>
          <a:prstGeom prst="rect">
            <a:avLst/>
          </a:prstGeom>
        </p:spPr>
        <p:txBody>
          <a:bodyPr bIns="91425" rIns="91425" lIns="91425" tIns="91425" anchor="b" anchorCtr="0">
            <a:noAutofit/>
          </a:bodyPr>
          <a:lstStyle/>
          <a:p>
            <a:pPr algn="ctr" rtl="0" lvl="0">
              <a:buNone/>
            </a:pPr>
            <a:r>
              <a:rPr lang="en"/>
              <a:t>提出状況</a:t>
            </a:r>
          </a:p>
        </p:txBody>
      </p:sp>
      <p:sp>
        <p:nvSpPr>
          <p:cNvPr id="106" name="Shape 106"/>
          <p:cNvSpPr txBox="1"/>
          <p:nvPr/>
        </p:nvSpPr>
        <p:spPr>
          <a:xfrm>
            <a:off y="5986625" x="2807745"/>
            <a:ext cy="508200" cx="3630599"/>
          </a:xfrm>
          <a:prstGeom prst="rect">
            <a:avLst/>
          </a:prstGeom>
          <a:noFill/>
        </p:spPr>
        <p:txBody>
          <a:bodyPr bIns="91425" rIns="91425" lIns="91425" tIns="91425" anchor="t" anchorCtr="0">
            <a:noAutofit/>
          </a:bodyPr>
          <a:lstStyle/>
          <a:p>
            <a:pPr rtl="0" lvl="0">
              <a:buNone/>
            </a:pPr>
            <a:r>
              <a:rPr sz="2400" lang="en">
                <a:solidFill>
                  <a:srgbClr val="FFFFFF"/>
                </a:solidFill>
                <a:latin typeface="Trebuchet MS"/>
                <a:ea typeface="Trebuchet MS"/>
                <a:cs typeface="Trebuchet MS"/>
                <a:sym typeface="Trebuchet MS"/>
              </a:rPr>
              <a:t>JAG Spring Contest 2013</a:t>
            </a:r>
          </a:p>
        </p:txBody>
      </p:sp>
    </p:spTree>
  </p:cSld>
  <p:clrMapOvr>
    <a:masterClrMapping/>
  </p:clrMapOvr>
  <p:transition spd="slow">
    <p:cut/>
  </p:transition>
</p:sld>
</file>

<file path=ppt/theme/theme1.xml><?xml version="1.0" encoding="utf-8"?>
<a:theme xmlns:a="http://schemas.openxmlformats.org/drawingml/2006/main" xmlns:r="http://schemas.openxmlformats.org/officeDocument/2006/relationships"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typeface="ＭＳ Ｐゴシック" script="Jpan"/>
        <a:font typeface="맑은 고딕" script="Hang"/>
        <a:font typeface="宋体" script="Hans"/>
        <a:font typeface="新細明體" script="Hant"/>
        <a:font typeface="Times New Roman" script="Arab"/>
        <a:font typeface="Times New Roman" script="Hebr"/>
        <a:font typeface="Angsana New" script="Thai"/>
        <a:font typeface="Nyala" script="Ethi"/>
        <a:font typeface="Vrinda" script="Beng"/>
        <a:font typeface="Shruti" script="Gujr"/>
        <a:font typeface="MoolBoran" script="Khmr"/>
        <a:font typeface="Tunga" script="Knda"/>
        <a:font typeface="Raavi" script="Guru"/>
        <a:font typeface="Euphemia" script="Cans"/>
        <a:font typeface="Plantagenet Cherokee" script="Cher"/>
        <a:font typeface="Microsoft Yi Baiti" script="Yiii"/>
        <a:font typeface="Microsoft Himalaya" script="Tibt"/>
        <a:font typeface="MV Boli" script="Thaa"/>
        <a:font typeface="Mangal" script="Deva"/>
        <a:font typeface="Gautami" script="Telu"/>
        <a:font typeface="Latha" script="Taml"/>
        <a:font typeface="Estrangelo Edessa" script="Syrc"/>
        <a:font typeface="Kalinga" script="Orya"/>
        <a:font typeface="Kartika" script="Mlym"/>
        <a:font typeface="DokChampa" script="Laoo"/>
        <a:font typeface="Iskoola Pota" script="Sinh"/>
        <a:font typeface="Mongolian Baiti" script="Mong"/>
        <a:font typeface="Times New Roman" script="Viet"/>
        <a:font typeface="Microsoft Uighur" script="Uigh"/>
      </a:majorFont>
      <a:minorFont>
        <a:latin typeface="Arial"/>
        <a:ea typeface=""/>
        <a:cs typeface=""/>
        <a:font typeface="ＭＳ Ｐゴシック" script="Jpan"/>
        <a:font typeface="맑은 고딕" script="Hang"/>
        <a:font typeface="宋体" script="Hans"/>
        <a:font typeface="新細明體" script="Hant"/>
        <a:font typeface="Arial" script="Arab"/>
        <a:font typeface="Arial" script="Hebr"/>
        <a:font typeface="Cordia New" script="Thai"/>
        <a:font typeface="Nyala" script="Ethi"/>
        <a:font typeface="Vrinda" script="Beng"/>
        <a:font typeface="Shruti" script="Gujr"/>
        <a:font typeface="DaunPenh" script="Khmr"/>
        <a:font typeface="Tunga" script="Knda"/>
        <a:font typeface="Raavi" script="Guru"/>
        <a:font typeface="Euphemia" script="Cans"/>
        <a:font typeface="Plantagenet Cherokee" script="Cher"/>
        <a:font typeface="Microsoft Yi Baiti" script="Yiii"/>
        <a:font typeface="Microsoft Himalaya" script="Tibt"/>
        <a:font typeface="MV Boli" script="Thaa"/>
        <a:font typeface="Mangal" script="Deva"/>
        <a:font typeface="Gautami" script="Telu"/>
        <a:font typeface="Latha" script="Taml"/>
        <a:font typeface="Estrangelo Edessa" script="Syrc"/>
        <a:font typeface="Kalinga" script="Orya"/>
        <a:font typeface="Kartika" script="Mlym"/>
        <a:font typeface="DokChampa" script="Laoo"/>
        <a:font typeface="Iskoola Pota" script="Sinh"/>
        <a:font typeface="Mongolian Baiti" script="Mong"/>
        <a:font typeface="Arial" script="Viet"/>
        <a:font typeface="Microsoft Uighur" script="Uigh"/>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algn="ctr" cap="flat" cmpd="sng">
          <a:solidFill>
            <a:schemeClr val="phClr">
              <a:shade val="95000"/>
              <a:satMod val="105000"/>
            </a:schemeClr>
          </a:solidFill>
          <a:prstDash val="solid"/>
        </a:ln>
        <a:ln w="25400" algn="ctr" cap="flat" cmpd="sng">
          <a:solidFill>
            <a:schemeClr val="phClr"/>
          </a:solidFill>
          <a:prstDash val="solid"/>
        </a:ln>
        <a:ln w="38100" algn="ctr" cap="flat" cmpd="sng">
          <a:solidFill>
            <a:schemeClr val="phClr"/>
          </a:solidFill>
          <a:prstDash val="solid"/>
        </a:ln>
      </a:lnStyleLst>
      <a:effectStyleLst>
        <a:effectStyle>
          <a:effectLst>
            <a:outerShdw rotWithShape="0" dir="5400000" blurRad="40000" dist="20000">
              <a:srgbClr val="000000">
                <a:alpha val="38000"/>
              </a:srgbClr>
            </a:outerShdw>
          </a:effectLst>
        </a:effectStyle>
        <a:effectStyle>
          <a:effectLst>
            <a:outerShdw rotWithShape="0" dir="5400000" blurRad="40000" dist="23000">
              <a:srgbClr val="000000">
                <a:alpha val="35000"/>
              </a:srgbClr>
            </a:outerShdw>
          </a:effectLst>
        </a:effectStyle>
        <a:effectStyle>
          <a:effectLst>
            <a:outerShdw rotWithShape="0" dir="5400000" blurRad="40000" dist="23000">
              <a:srgbClr val="000000">
                <a:alpha val="35000"/>
              </a:srgbClr>
            </a:outerShdw>
          </a:effectLst>
          <a:scene3d>
            <a:camera prst="orthographicFront">
              <a:rot rev="0" lon="0" lat="0"/>
            </a:camera>
            <a:lightRig dir="t" rig="threePt">
              <a:rot rev="1200000" lon="0" lat="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t="-80000" b="180000" r="50000" l="50000"/>
          </a:path>
        </a:gradFill>
        <a:gradFill rotWithShape="1">
          <a:gsLst>
            <a:gs pos="0">
              <a:schemeClr val="phClr">
                <a:tint val="80000"/>
                <a:satMod val="300000"/>
              </a:schemeClr>
            </a:gs>
            <a:gs pos="100000">
              <a:schemeClr val="phClr">
                <a:shade val="30000"/>
                <a:satMod val="200000"/>
              </a:schemeClr>
            </a:gs>
          </a:gsLst>
          <a:path path="circle">
            <a:fillToRect t="50000" b="50000" r="50000" l="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xmlns:r="http://schemas.openxmlformats.org/officeDocument/2006/relationships">
  <a:themeElements>
    <a:clrScheme name="Custom 506">
      <a:dk1>
        <a:srgbClr val="000000"/>
      </a:dk1>
      <a:lt1>
        <a:srgbClr val="FFFFFF"/>
      </a:lt1>
      <a:dk2>
        <a:srgbClr val="00387E"/>
      </a:dk2>
      <a:lt2>
        <a:srgbClr val="C6DFFF"/>
      </a:lt2>
      <a:accent1>
        <a:srgbClr val="4F81BD"/>
      </a:accent1>
      <a:accent2>
        <a:srgbClr val="C0504D"/>
      </a:accent2>
      <a:accent3>
        <a:srgbClr val="9BBB59"/>
      </a:accent3>
      <a:accent4>
        <a:srgbClr val="8064A2"/>
      </a:accent4>
      <a:accent5>
        <a:srgbClr val="4BACC6"/>
      </a:accent5>
      <a:accent6>
        <a:srgbClr val="F79646"/>
      </a:accent6>
      <a:hlink>
        <a:srgbClr val="00387E"/>
      </a:hlink>
      <a:folHlink>
        <a:srgbClr val="969696"/>
      </a:folHlink>
    </a:clrScheme>
    <a:fontScheme name="Office">
      <a:majorFont>
        <a:latin typeface="Arial"/>
        <a:ea typeface=""/>
        <a:cs typeface=""/>
        <a:font typeface="ＭＳ Ｐゴシック" script="Jpan"/>
        <a:font typeface="맑은 고딕" script="Hang"/>
        <a:font typeface="宋体" script="Hans"/>
        <a:font typeface="新細明體" script="Hant"/>
        <a:font typeface="Times New Roman" script="Arab"/>
        <a:font typeface="Times New Roman" script="Hebr"/>
        <a:font typeface="Angsana New" script="Thai"/>
        <a:font typeface="Nyala" script="Ethi"/>
        <a:font typeface="Vrinda" script="Beng"/>
        <a:font typeface="Shruti" script="Gujr"/>
        <a:font typeface="MoolBoran" script="Khmr"/>
        <a:font typeface="Tunga" script="Knda"/>
        <a:font typeface="Raavi" script="Guru"/>
        <a:font typeface="Euphemia" script="Cans"/>
        <a:font typeface="Plantagenet Cherokee" script="Cher"/>
        <a:font typeface="Microsoft Yi Baiti" script="Yiii"/>
        <a:font typeface="Microsoft Himalaya" script="Tibt"/>
        <a:font typeface="MV Boli" script="Thaa"/>
        <a:font typeface="Mangal" script="Deva"/>
        <a:font typeface="Gautami" script="Telu"/>
        <a:font typeface="Latha" script="Taml"/>
        <a:font typeface="Estrangelo Edessa" script="Syrc"/>
        <a:font typeface="Kalinga" script="Orya"/>
        <a:font typeface="Kartika" script="Mlym"/>
        <a:font typeface="DokChampa" script="Laoo"/>
        <a:font typeface="Iskoola Pota" script="Sinh"/>
        <a:font typeface="Mongolian Baiti" script="Mong"/>
        <a:font typeface="Times New Roman" script="Viet"/>
        <a:font typeface="Microsoft Uighur" script="Uigh"/>
      </a:majorFont>
      <a:minorFont>
        <a:latin typeface="Arial"/>
        <a:ea typeface=""/>
        <a:cs typeface=""/>
        <a:font typeface="ＭＳ Ｐゴシック" script="Jpan"/>
        <a:font typeface="맑은 고딕" script="Hang"/>
        <a:font typeface="宋体" script="Hans"/>
        <a:font typeface="新細明體" script="Hant"/>
        <a:font typeface="Arial" script="Arab"/>
        <a:font typeface="Arial" script="Hebr"/>
        <a:font typeface="Cordia New" script="Thai"/>
        <a:font typeface="Nyala" script="Ethi"/>
        <a:font typeface="Vrinda" script="Beng"/>
        <a:font typeface="Shruti" script="Gujr"/>
        <a:font typeface="DaunPenh" script="Khmr"/>
        <a:font typeface="Tunga" script="Knda"/>
        <a:font typeface="Raavi" script="Guru"/>
        <a:font typeface="Euphemia" script="Cans"/>
        <a:font typeface="Plantagenet Cherokee" script="Cher"/>
        <a:font typeface="Microsoft Yi Baiti" script="Yiii"/>
        <a:font typeface="Microsoft Himalaya" script="Tibt"/>
        <a:font typeface="MV Boli" script="Thaa"/>
        <a:font typeface="Mangal" script="Deva"/>
        <a:font typeface="Gautami" script="Telu"/>
        <a:font typeface="Latha" script="Taml"/>
        <a:font typeface="Estrangelo Edessa" script="Syrc"/>
        <a:font typeface="Kalinga" script="Orya"/>
        <a:font typeface="Kartika" script="Mlym"/>
        <a:font typeface="DokChampa" script="Laoo"/>
        <a:font typeface="Iskoola Pota" script="Sinh"/>
        <a:font typeface="Mongolian Baiti" script="Mong"/>
        <a:font typeface="Arial" script="Viet"/>
        <a:font typeface="Microsoft Uighur" script="Uigh"/>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algn="ctr" cap="flat" cmpd="sng">
          <a:solidFill>
            <a:schemeClr val="phClr">
              <a:shade val="95000"/>
              <a:satMod val="105000"/>
            </a:schemeClr>
          </a:solidFill>
          <a:prstDash val="solid"/>
        </a:ln>
        <a:ln w="25400" algn="ctr" cap="flat" cmpd="sng">
          <a:solidFill>
            <a:schemeClr val="phClr"/>
          </a:solidFill>
          <a:prstDash val="solid"/>
        </a:ln>
        <a:ln w="38100" algn="ctr" cap="flat" cmpd="sng">
          <a:solidFill>
            <a:schemeClr val="phClr"/>
          </a:solidFill>
          <a:prstDash val="solid"/>
        </a:ln>
      </a:lnStyleLst>
      <a:effectStyleLst>
        <a:effectStyle>
          <a:effectLst>
            <a:outerShdw rotWithShape="0" dir="5400000" blurRad="40000" dist="20000">
              <a:srgbClr val="000000">
                <a:alpha val="38000"/>
              </a:srgbClr>
            </a:outerShdw>
          </a:effectLst>
        </a:effectStyle>
        <a:effectStyle>
          <a:effectLst>
            <a:outerShdw rotWithShape="0" dir="5400000" blurRad="40000" dist="23000">
              <a:srgbClr val="000000">
                <a:alpha val="35000"/>
              </a:srgbClr>
            </a:outerShdw>
          </a:effectLst>
        </a:effectStyle>
        <a:effectStyle>
          <a:effectLst>
            <a:outerShdw rotWithShape="0" dir="5400000" blurRad="40000" dist="23000">
              <a:srgbClr val="000000">
                <a:alpha val="35000"/>
              </a:srgbClr>
            </a:outerShdw>
          </a:effectLst>
          <a:scene3d>
            <a:camera prst="orthographicFront">
              <a:rot rev="0" lon="0" lat="0"/>
            </a:camera>
            <a:lightRig dir="t" rig="threePt">
              <a:rot rev="1200000" lon="0" lat="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t="-80000" b="180000" r="50000" l="50000"/>
          </a:path>
        </a:gradFill>
        <a:gradFill rotWithShape="1">
          <a:gsLst>
            <a:gs pos="0">
              <a:schemeClr val="phClr">
                <a:tint val="80000"/>
                <a:satMod val="300000"/>
              </a:schemeClr>
            </a:gs>
            <a:gs pos="100000">
              <a:schemeClr val="phClr">
                <a:shade val="30000"/>
                <a:satMod val="200000"/>
              </a:schemeClr>
            </a:gs>
          </a:gsLst>
          <a:path path="circle">
            <a:fillToRect t="50000" b="50000" r="50000" l="50000"/>
          </a:path>
        </a:gradFill>
      </a:bgFillStyleLst>
    </a:fmtScheme>
  </a:themeElements>
</a:theme>
</file>

<file path=ppt/theme/theme3.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typeface="ＭＳ Ｐゴシック" script="Jpan"/>
        <a:font typeface="맑은 고딕" script="Hang"/>
        <a:font typeface="宋体" script="Hans"/>
        <a:font typeface="新細明體" script="Hant"/>
        <a:font typeface="Times New Roman" script="Arab"/>
        <a:font typeface="Times New Roman" script="Hebr"/>
        <a:font typeface="Angsana New" script="Thai"/>
        <a:font typeface="Nyala" script="Ethi"/>
        <a:font typeface="Vrinda" script="Beng"/>
        <a:font typeface="Shruti" script="Gujr"/>
        <a:font typeface="MoolBoran" script="Khmr"/>
        <a:font typeface="Tunga" script="Knda"/>
        <a:font typeface="Raavi" script="Guru"/>
        <a:font typeface="Euphemia" script="Cans"/>
        <a:font typeface="Plantagenet Cherokee" script="Cher"/>
        <a:font typeface="Microsoft Yi Baiti" script="Yiii"/>
        <a:font typeface="Microsoft Himalaya" script="Tibt"/>
        <a:font typeface="MV Boli" script="Thaa"/>
        <a:font typeface="Mangal" script="Deva"/>
        <a:font typeface="Gautami" script="Telu"/>
        <a:font typeface="Latha" script="Taml"/>
        <a:font typeface="Estrangelo Edessa" script="Syrc"/>
        <a:font typeface="Kalinga" script="Orya"/>
        <a:font typeface="Kartika" script="Mlym"/>
        <a:font typeface="DokChampa" script="Laoo"/>
        <a:font typeface="Iskoola Pota" script="Sinh"/>
        <a:font typeface="Mongolian Baiti" script="Mong"/>
        <a:font typeface="Times New Roman" script="Viet"/>
        <a:font typeface="Microsoft Uighur" script="Uigh"/>
      </a:majorFont>
      <a:minorFont>
        <a:latin typeface="Arial"/>
        <a:ea typeface=""/>
        <a:cs typeface=""/>
        <a:font typeface="ＭＳ Ｐゴシック" script="Jpan"/>
        <a:font typeface="맑은 고딕" script="Hang"/>
        <a:font typeface="宋体" script="Hans"/>
        <a:font typeface="新細明體" script="Hant"/>
        <a:font typeface="Arial" script="Arab"/>
        <a:font typeface="Arial" script="Hebr"/>
        <a:font typeface="Cordia New" script="Thai"/>
        <a:font typeface="Nyala" script="Ethi"/>
        <a:font typeface="Vrinda" script="Beng"/>
        <a:font typeface="Shruti" script="Gujr"/>
        <a:font typeface="DaunPenh" script="Khmr"/>
        <a:font typeface="Tunga" script="Knda"/>
        <a:font typeface="Raavi" script="Guru"/>
        <a:font typeface="Euphemia" script="Cans"/>
        <a:font typeface="Plantagenet Cherokee" script="Cher"/>
        <a:font typeface="Microsoft Yi Baiti" script="Yiii"/>
        <a:font typeface="Microsoft Himalaya" script="Tibt"/>
        <a:font typeface="MV Boli" script="Thaa"/>
        <a:font typeface="Mangal" script="Deva"/>
        <a:font typeface="Gautami" script="Telu"/>
        <a:font typeface="Latha" script="Taml"/>
        <a:font typeface="Estrangelo Edessa" script="Syrc"/>
        <a:font typeface="Kalinga" script="Orya"/>
        <a:font typeface="Kartika" script="Mlym"/>
        <a:font typeface="DokChampa" script="Laoo"/>
        <a:font typeface="Iskoola Pota" script="Sinh"/>
        <a:font typeface="Mongolian Baiti" script="Mong"/>
        <a:font typeface="Arial" script="Viet"/>
        <a:font typeface="Microsoft Uighur" script="Uigh"/>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algn="ctr" cap="flat" cmpd="sng">
          <a:solidFill>
            <a:schemeClr val="phClr">
              <a:shade val="95000"/>
              <a:satMod val="105000"/>
            </a:schemeClr>
          </a:solidFill>
          <a:prstDash val="solid"/>
        </a:ln>
        <a:ln w="25400" algn="ctr" cap="flat" cmpd="sng">
          <a:solidFill>
            <a:schemeClr val="phClr"/>
          </a:solidFill>
          <a:prstDash val="solid"/>
        </a:ln>
        <a:ln w="38100" algn="ctr" cap="flat" cmpd="sng">
          <a:solidFill>
            <a:schemeClr val="phClr"/>
          </a:solidFill>
          <a:prstDash val="solid"/>
        </a:ln>
      </a:lnStyleLst>
      <a:effectStyleLst>
        <a:effectStyle>
          <a:effectLst>
            <a:outerShdw rotWithShape="0" dir="5400000" blurRad="40000" dist="20000">
              <a:srgbClr val="000000">
                <a:alpha val="38000"/>
              </a:srgbClr>
            </a:outerShdw>
          </a:effectLst>
        </a:effectStyle>
        <a:effectStyle>
          <a:effectLst>
            <a:outerShdw rotWithShape="0" dir="5400000" blurRad="40000" dist="23000">
              <a:srgbClr val="000000">
                <a:alpha val="35000"/>
              </a:srgbClr>
            </a:outerShdw>
          </a:effectLst>
        </a:effectStyle>
        <a:effectStyle>
          <a:effectLst>
            <a:outerShdw rotWithShape="0" dir="5400000" blurRad="40000" dist="23000">
              <a:srgbClr val="000000">
                <a:alpha val="35000"/>
              </a:srgbClr>
            </a:outerShdw>
          </a:effectLst>
          <a:scene3d>
            <a:camera prst="orthographicFront">
              <a:rot rev="0" lon="0" lat="0"/>
            </a:camera>
            <a:lightRig dir="t" rig="threePt">
              <a:rot rev="1200000" lon="0" lat="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t="-80000" b="180000" r="50000" l="50000"/>
          </a:path>
        </a:gradFill>
        <a:gradFill rotWithShape="1">
          <a:gsLst>
            <a:gs pos="0">
              <a:schemeClr val="phClr">
                <a:tint val="80000"/>
                <a:satMod val="300000"/>
              </a:schemeClr>
            </a:gs>
            <a:gs pos="100000">
              <a:schemeClr val="phClr">
                <a:shade val="30000"/>
                <a:satMod val="200000"/>
              </a:schemeClr>
            </a:gs>
          </a:gsLst>
          <a:path path="circle">
            <a:fillToRect t="50000" b="50000" r="50000" l="50000"/>
          </a:path>
        </a:gradFill>
      </a:bgFillStyleLst>
    </a:fmtScheme>
  </a:themeElements>
</a:theme>
</file>