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0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6154B-1C5F-45E9-B3E7-6A7F0C8719A4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E7578D-534A-4CEF-B2C9-FBCA8A8EA24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E7578D-534A-4CEF-B2C9-FBCA8A8EA24D}" type="slidenum">
              <a:rPr kumimoji="1" lang="ja-JP" altLang="en-US" smtClean="0"/>
              <a:pPr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3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47108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09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10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11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12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13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14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sp>
          <p:nvSpPr>
            <p:cNvPr id="47115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16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17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18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19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20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grpSp>
          <p:nvGrpSpPr>
            <p:cNvPr id="4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47122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23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24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5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47126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27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28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6" name="Group 25"/>
            <p:cNvGrpSpPr>
              <a:grpSpLocks/>
            </p:cNvGrpSpPr>
            <p:nvPr userDrawn="1"/>
          </p:nvGrpSpPr>
          <p:grpSpPr bwMode="auto">
            <a:xfrm rot="-1307516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471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7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47134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35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36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8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47138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39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7140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sp>
          <p:nvSpPr>
            <p:cNvPr id="47141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2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3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4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5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6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7147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ja-JP" altLang="en-US"/>
            </a:p>
          </p:txBody>
        </p:sp>
      </p:grpSp>
      <p:sp>
        <p:nvSpPr>
          <p:cNvPr id="47148" name="Rectangle 4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47149" name="Rectangle 4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7150" name="Rectangle 4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47151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47152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アイコンをクリックして図を追加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46083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ja-JP" altLang="en-US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46085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86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87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sp>
          <p:nvSpPr>
            <p:cNvPr id="46088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ja-JP" altLang="en-US"/>
            </a:p>
          </p:txBody>
        </p:sp>
        <p:grpSp>
          <p:nvGrpSpPr>
            <p:cNvPr id="4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46090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91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92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93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094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grpSp>
            <p:nvGrpSpPr>
              <p:cNvPr id="5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46096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ja-JP" altLang="en-US"/>
                </a:p>
              </p:txBody>
            </p:sp>
            <p:sp>
              <p:nvSpPr>
                <p:cNvPr id="46097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ja-JP" altLang="en-US"/>
                </a:p>
              </p:txBody>
            </p:sp>
            <p:sp>
              <p:nvSpPr>
                <p:cNvPr id="46098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ja-JP" altLang="en-US"/>
                </a:p>
              </p:txBody>
            </p:sp>
          </p:grp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 rot="-15351438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46100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01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02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46104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05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06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grpSp>
          <p:nvGrpSpPr>
            <p:cNvPr id="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46108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09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  <p:sp>
            <p:nvSpPr>
              <p:cNvPr id="46110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ja-JP" altLang="en-US"/>
              </a:p>
            </p:txBody>
          </p:sp>
        </p:grpSp>
        <p:sp>
          <p:nvSpPr>
            <p:cNvPr id="46111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2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3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4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5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6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7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8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19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20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21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22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23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  <p:sp>
          <p:nvSpPr>
            <p:cNvPr id="46124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ja-JP" altLang="en-US"/>
            </a:p>
          </p:txBody>
        </p:sp>
      </p:grpSp>
      <p:sp>
        <p:nvSpPr>
          <p:cNvPr id="46125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46126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6127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ＭＳ Ｐゴシック" charset="-128"/>
              </a:defRPr>
            </a:lvl1pPr>
          </a:lstStyle>
          <a:p>
            <a:fld id="{C12E4A75-B896-44E0-8E7B-C3E265AC1F61}" type="datetimeFigureOut">
              <a:rPr kumimoji="1" lang="ja-JP" altLang="en-US" smtClean="0"/>
              <a:pPr/>
              <a:t>2010/6/27</a:t>
            </a:fld>
            <a:endParaRPr kumimoji="1" lang="ja-JP" altLang="en-US"/>
          </a:p>
        </p:txBody>
      </p:sp>
      <p:sp>
        <p:nvSpPr>
          <p:cNvPr id="46128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a typeface="ＭＳ Ｐゴシック" charset="-128"/>
              </a:defRPr>
            </a:lvl1pPr>
          </a:lstStyle>
          <a:p>
            <a:endParaRPr kumimoji="1" lang="ja-JP" altLang="en-US"/>
          </a:p>
        </p:txBody>
      </p:sp>
      <p:sp>
        <p:nvSpPr>
          <p:cNvPr id="46129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a typeface="ＭＳ Ｐゴシック" charset="-128"/>
              </a:defRPr>
            </a:lvl1pPr>
          </a:lstStyle>
          <a:p>
            <a:fld id="{DD2CBE04-BE01-4202-B843-2223BCFE96FB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smtClean="0"/>
              <a:t>連続する整数の和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問題概要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数 </a:t>
            </a:r>
            <a:r>
              <a:rPr kumimoji="1" lang="en-US" altLang="ja-JP" smtClean="0"/>
              <a:t>N (1 &lt;= N &lt;= 1000) </a:t>
            </a:r>
            <a:r>
              <a:rPr kumimoji="1" lang="ja-JP" altLang="en-US" smtClean="0"/>
              <a:t>が与えられる</a:t>
            </a:r>
            <a:endParaRPr kumimoji="1" lang="en-US" altLang="ja-JP" smtClean="0"/>
          </a:p>
          <a:p>
            <a:r>
              <a:rPr lang="ja-JP" altLang="en-US" smtClean="0"/>
              <a:t>連続する</a:t>
            </a:r>
            <a:r>
              <a:rPr lang="en-US" altLang="ja-JP" smtClean="0"/>
              <a:t>(</a:t>
            </a:r>
            <a:r>
              <a:rPr lang="ja-JP" altLang="en-US" smtClean="0"/>
              <a:t>長さ</a:t>
            </a:r>
            <a:r>
              <a:rPr lang="en-US" altLang="ja-JP" smtClean="0"/>
              <a:t>2</a:t>
            </a:r>
            <a:r>
              <a:rPr lang="ja-JP" altLang="en-US" smtClean="0"/>
              <a:t>以上の</a:t>
            </a:r>
            <a:r>
              <a:rPr lang="en-US" altLang="ja-JP" smtClean="0"/>
              <a:t>)</a:t>
            </a:r>
            <a:r>
              <a:rPr lang="ja-JP" altLang="en-US" smtClean="0"/>
              <a:t>正整数列で，和が</a:t>
            </a:r>
            <a:r>
              <a:rPr lang="en-US" altLang="ja-JP" smtClean="0"/>
              <a:t>N</a:t>
            </a:r>
            <a:r>
              <a:rPr lang="ja-JP" altLang="en-US" smtClean="0"/>
              <a:t>になるものは何通りあるか？</a:t>
            </a:r>
            <a:endParaRPr lang="en-US" altLang="ja-JP" smtClean="0"/>
          </a:p>
          <a:p>
            <a:endParaRPr kumimoji="1" lang="en-US" altLang="ja-JP" smtClean="0"/>
          </a:p>
          <a:p>
            <a:r>
              <a:rPr kumimoji="1" lang="en-US" altLang="ja-JP" smtClean="0"/>
              <a:t>N=9 </a:t>
            </a:r>
            <a:r>
              <a:rPr kumimoji="1" lang="ja-JP" altLang="en-US" smtClean="0"/>
              <a:t>の場合</a:t>
            </a:r>
            <a:endParaRPr kumimoji="1" lang="en-US" altLang="ja-JP" smtClean="0"/>
          </a:p>
          <a:p>
            <a:pPr lvl="1"/>
            <a:r>
              <a:rPr lang="en-US" altLang="ja-JP" smtClean="0"/>
              <a:t>2 + 3 + 4 = 9</a:t>
            </a:r>
          </a:p>
          <a:p>
            <a:pPr lvl="1"/>
            <a:r>
              <a:rPr kumimoji="1" lang="en-US" altLang="ja-JP" smtClean="0"/>
              <a:t>4 + 5 = 9</a:t>
            </a:r>
            <a:endParaRPr kumimoji="1" lang="ja-JP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1: O(N</a:t>
            </a:r>
            <a:r>
              <a:rPr lang="en-US" altLang="ja-JP" baseline="30000" smtClean="0"/>
              <a:t>3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元の和が </a:t>
            </a:r>
            <a:r>
              <a:rPr kumimoji="1" lang="en-US" altLang="ja-JP" smtClean="0"/>
              <a:t>a+(a+1)+...+(b-1)+b </a:t>
            </a:r>
            <a:r>
              <a:rPr kumimoji="1" lang="ja-JP" altLang="en-US" smtClean="0"/>
              <a:t>であるとする</a:t>
            </a:r>
            <a:endParaRPr kumimoji="1" lang="en-US" altLang="ja-JP" smtClean="0"/>
          </a:p>
          <a:p>
            <a:r>
              <a:rPr lang="en-US" altLang="ja-JP" smtClean="0"/>
              <a:t>a, b</a:t>
            </a:r>
            <a:r>
              <a:rPr lang="ja-JP" altLang="en-US" smtClean="0"/>
              <a:t>が決まれば和は単純に</a:t>
            </a:r>
            <a:r>
              <a:rPr lang="en-US" altLang="ja-JP" smtClean="0"/>
              <a:t>O(b-a)</a:t>
            </a:r>
            <a:r>
              <a:rPr lang="ja-JP" altLang="en-US" smtClean="0"/>
              <a:t>で計算できる</a:t>
            </a:r>
            <a:endParaRPr lang="en-US" altLang="ja-JP" smtClean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785786" y="4286256"/>
            <a:ext cx="34115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altLang="ja-JP" sz="2400" smtClean="0"/>
              <a:t>for a in 1..N</a:t>
            </a:r>
          </a:p>
          <a:p>
            <a:pPr>
              <a:buNone/>
            </a:pPr>
            <a:r>
              <a:rPr lang="en-US" altLang="ja-JP" sz="2400" smtClean="0"/>
              <a:t>  for </a:t>
            </a:r>
            <a:r>
              <a:rPr lang="en-US" altLang="ja-JP" sz="2400"/>
              <a:t>b in a+1..N</a:t>
            </a:r>
          </a:p>
          <a:p>
            <a:pPr>
              <a:buNone/>
            </a:pPr>
            <a:r>
              <a:rPr lang="en-US" altLang="ja-JP" sz="2400" smtClean="0"/>
              <a:t>    if sum(a..b) </a:t>
            </a:r>
            <a:r>
              <a:rPr lang="en-US" altLang="ja-JP" sz="2400"/>
              <a:t>== </a:t>
            </a:r>
            <a:r>
              <a:rPr lang="en-US" altLang="ja-JP" sz="2400" smtClean="0"/>
              <a:t>N</a:t>
            </a:r>
          </a:p>
          <a:p>
            <a:pPr>
              <a:buNone/>
            </a:pPr>
            <a:r>
              <a:rPr lang="en-US" altLang="ja-JP" sz="2400" smtClean="0"/>
              <a:t>      count++</a:t>
            </a:r>
            <a:endParaRPr kumimoji="1" lang="ja-JP" altLang="en-US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2: O(N</a:t>
            </a:r>
            <a:r>
              <a:rPr lang="en-US" altLang="ja-JP" baseline="30000" smtClean="0"/>
              <a:t>2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smtClean="0"/>
              <a:t>a+(a+1)+...+(b-1)+b </a:t>
            </a:r>
            <a:r>
              <a:rPr kumimoji="1" lang="ja-JP" altLang="en-US" smtClean="0"/>
              <a:t>は高校数学の和の公式で求められる</a:t>
            </a:r>
            <a:endParaRPr kumimoji="1" lang="en-US" altLang="ja-JP" smtClean="0"/>
          </a:p>
          <a:p>
            <a:pPr>
              <a:buNone/>
            </a:pPr>
            <a:r>
              <a:rPr lang="en-US" altLang="ja-JP" smtClean="0"/>
              <a:t>	sum(a</a:t>
            </a:r>
            <a:r>
              <a:rPr lang="en-US" altLang="ja-JP" smtClean="0"/>
              <a:t>..b) = (b*(b+1)-a*(a-1)) / 2</a:t>
            </a: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85786" y="4286256"/>
            <a:ext cx="34115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altLang="ja-JP" sz="2400" smtClean="0"/>
              <a:t>for a in 1..N</a:t>
            </a:r>
          </a:p>
          <a:p>
            <a:pPr>
              <a:buNone/>
            </a:pPr>
            <a:r>
              <a:rPr lang="en-US" altLang="ja-JP" sz="2400" smtClean="0"/>
              <a:t>  for </a:t>
            </a:r>
            <a:r>
              <a:rPr lang="en-US" altLang="ja-JP" sz="2400"/>
              <a:t>b in a+1..N</a:t>
            </a:r>
          </a:p>
          <a:p>
            <a:pPr>
              <a:buNone/>
            </a:pPr>
            <a:r>
              <a:rPr lang="en-US" altLang="ja-JP" sz="2400" smtClean="0"/>
              <a:t>    if sum(a..b) </a:t>
            </a:r>
            <a:r>
              <a:rPr lang="en-US" altLang="ja-JP" sz="2400"/>
              <a:t>== </a:t>
            </a:r>
            <a:r>
              <a:rPr lang="en-US" altLang="ja-JP" sz="2400" smtClean="0"/>
              <a:t>N</a:t>
            </a:r>
          </a:p>
          <a:p>
            <a:pPr>
              <a:buNone/>
            </a:pPr>
            <a:r>
              <a:rPr lang="en-US" altLang="ja-JP" sz="2400" smtClean="0"/>
              <a:t>      count++</a:t>
            </a:r>
            <a:endParaRPr kumimoji="1" lang="ja-JP" altLang="en-US"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3: O(N)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和の区間 </a:t>
            </a:r>
            <a:r>
              <a:rPr lang="en-US" altLang="ja-JP" smtClean="0"/>
              <a:t>a..b </a:t>
            </a:r>
            <a:r>
              <a:rPr lang="ja-JP" altLang="en-US" smtClean="0"/>
              <a:t>について，しゃくとり虫法で和が </a:t>
            </a:r>
            <a:r>
              <a:rPr lang="en-US" altLang="ja-JP" smtClean="0"/>
              <a:t>N</a:t>
            </a:r>
            <a:r>
              <a:rPr lang="ja-JP" altLang="en-US" smtClean="0"/>
              <a:t> になるところを探す</a:t>
            </a:r>
            <a:endParaRPr lang="en-US" altLang="ja-JP" smtClean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857224" y="3571876"/>
            <a:ext cx="354776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altLang="ja-JP" sz="2400" smtClean="0"/>
              <a:t>a = b = 1</a:t>
            </a:r>
          </a:p>
          <a:p>
            <a:pPr>
              <a:buNone/>
            </a:pPr>
            <a:r>
              <a:rPr lang="en-US" altLang="ja-JP" sz="2400" smtClean="0"/>
              <a:t>while a &lt;= N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while sum(a..b) &lt; N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  b++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if sum(a..b) == N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  count++</a:t>
            </a:r>
            <a:endParaRPr lang="en-US" altLang="ja-JP" sz="2400"/>
          </a:p>
          <a:p>
            <a:pPr>
              <a:buNone/>
            </a:pPr>
            <a:r>
              <a:rPr kumimoji="1" lang="en-US" altLang="ja-JP" sz="2400" smtClean="0"/>
              <a:t>  a++</a:t>
            </a:r>
            <a:endParaRPr kumimoji="1" lang="ja-JP" altLang="en-US"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解法</a:t>
            </a:r>
            <a:r>
              <a:rPr lang="en-US" altLang="ja-JP" smtClean="0"/>
              <a:t>4: O(N</a:t>
            </a:r>
            <a:r>
              <a:rPr lang="en-US" altLang="ja-JP" baseline="30000" smtClean="0"/>
              <a:t>0.5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smtClean="0"/>
              <a:t>区間の長さ </a:t>
            </a:r>
            <a:r>
              <a:rPr lang="en-US" altLang="ja-JP" smtClean="0"/>
              <a:t>m </a:t>
            </a:r>
            <a:r>
              <a:rPr lang="ja-JP" altLang="en-US" smtClean="0"/>
              <a:t>を決める</a:t>
            </a:r>
            <a:endParaRPr lang="en-US" altLang="ja-JP" smtClean="0"/>
          </a:p>
          <a:p>
            <a:pPr lvl="1">
              <a:buNone/>
            </a:pPr>
            <a:r>
              <a:rPr lang="en-US" altLang="ja-JP" smtClean="0"/>
              <a:t>	sum(a</a:t>
            </a:r>
            <a:r>
              <a:rPr lang="en-US" altLang="ja-JP" smtClean="0"/>
              <a:t>..(a+m-1)) = m*a + m*(m-1)/2</a:t>
            </a:r>
          </a:p>
          <a:p>
            <a:r>
              <a:rPr lang="ja-JP" altLang="en-US" smtClean="0"/>
              <a:t>これが </a:t>
            </a:r>
            <a:r>
              <a:rPr lang="en-US" altLang="ja-JP" smtClean="0"/>
              <a:t>N </a:t>
            </a:r>
            <a:r>
              <a:rPr lang="ja-JP" altLang="en-US" smtClean="0"/>
              <a:t>に一致するという条件から </a:t>
            </a:r>
            <a:r>
              <a:rPr lang="en-US" altLang="ja-JP" smtClean="0"/>
              <a:t>a </a:t>
            </a:r>
            <a:r>
              <a:rPr lang="ja-JP" altLang="en-US" smtClean="0"/>
              <a:t>が１つに</a:t>
            </a:r>
            <a:r>
              <a:rPr lang="ja-JP" altLang="en-US" smtClean="0"/>
              <a:t>定まる</a:t>
            </a:r>
            <a:r>
              <a:rPr lang="en-US" altLang="ja-JP" smtClean="0"/>
              <a:t>:</a:t>
            </a:r>
          </a:p>
          <a:p>
            <a:pPr lvl="1">
              <a:buNone/>
            </a:pPr>
            <a:r>
              <a:rPr lang="en-US" altLang="ja-JP" smtClean="0"/>
              <a:t>	</a:t>
            </a:r>
            <a:r>
              <a:rPr lang="en-US" altLang="ja-JP" smtClean="0"/>
              <a:t>a </a:t>
            </a:r>
            <a:r>
              <a:rPr lang="en-US" altLang="ja-JP" smtClean="0"/>
              <a:t>= ( N - m*(m-1)/2 ) / m</a:t>
            </a: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857224" y="4357694"/>
            <a:ext cx="388920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altLang="ja-JP" sz="2400" smtClean="0"/>
              <a:t>for m in 1..</a:t>
            </a:r>
          </a:p>
          <a:p>
            <a:pPr>
              <a:buNone/>
            </a:pPr>
            <a:r>
              <a:rPr lang="en-US" altLang="ja-JP" sz="2400" smtClean="0"/>
              <a:t>  a = (N-m*(m-1)/2)/m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if a &lt; 1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  break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if a is int</a:t>
            </a:r>
          </a:p>
          <a:p>
            <a:pPr>
              <a:buNone/>
            </a:pPr>
            <a:r>
              <a:rPr lang="en-US" altLang="ja-JP" sz="2400"/>
              <a:t> </a:t>
            </a:r>
            <a:r>
              <a:rPr lang="en-US" altLang="ja-JP" sz="2400" smtClean="0"/>
              <a:t>   count++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どの解法でとけば良いか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どれでも良いです</a:t>
            </a:r>
            <a:endParaRPr kumimoji="1" lang="en-US" altLang="ja-JP" smtClean="0"/>
          </a:p>
          <a:p>
            <a:pPr lvl="1"/>
            <a:r>
              <a:rPr lang="ja-JP" altLang="en-US" smtClean="0"/>
              <a:t>もちろんここでリストされていないものも</a:t>
            </a:r>
            <a:endParaRPr lang="en-US" altLang="ja-JP" smtClean="0"/>
          </a:p>
          <a:p>
            <a:r>
              <a:rPr kumimoji="1" lang="ja-JP" altLang="en-US" smtClean="0"/>
              <a:t>コンテスト時間内に終わればいい</a:t>
            </a:r>
            <a:r>
              <a:rPr lang="en-US" altLang="ja-JP" smtClean="0"/>
              <a:t>!</a:t>
            </a:r>
          </a:p>
          <a:p>
            <a:pPr lvl="1"/>
            <a:r>
              <a:rPr lang="ja-JP" altLang="en-US" smtClean="0"/>
              <a:t>国内予選に実行時間制限は</a:t>
            </a:r>
            <a:r>
              <a:rPr lang="en-US" altLang="ja-JP" smtClean="0"/>
              <a:t>(</a:t>
            </a:r>
            <a:r>
              <a:rPr lang="ja-JP" altLang="en-US" smtClean="0"/>
              <a:t>ほぼ</a:t>
            </a:r>
            <a:r>
              <a:rPr lang="en-US" altLang="ja-JP" smtClean="0"/>
              <a:t>)</a:t>
            </a:r>
            <a:r>
              <a:rPr lang="ja-JP" altLang="en-US" smtClean="0"/>
              <a:t>ありません</a:t>
            </a:r>
            <a:endParaRPr lang="en-US" altLang="ja-JP" smtClean="0"/>
          </a:p>
          <a:p>
            <a:pPr lvl="1"/>
            <a:r>
              <a:rPr lang="en-US" altLang="ja-JP" smtClean="0"/>
              <a:t>O(N</a:t>
            </a:r>
            <a:r>
              <a:rPr lang="en-US" altLang="ja-JP" baseline="30000" smtClean="0"/>
              <a:t>3</a:t>
            </a:r>
            <a:r>
              <a:rPr lang="en-US" altLang="ja-JP" smtClean="0"/>
              <a:t>) </a:t>
            </a:r>
            <a:r>
              <a:rPr lang="ja-JP" altLang="en-US" smtClean="0"/>
              <a:t>の解法だけは少し時間がかかるかも</a:t>
            </a:r>
            <a:r>
              <a:rPr lang="en-US" altLang="ja-JP" smtClean="0"/>
              <a:t>?</a:t>
            </a:r>
            <a:endParaRPr kumimoji="1" lang="ja-JP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回答状況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smtClean="0"/>
              <a:t>正解チーム数</a:t>
            </a:r>
            <a:r>
              <a:rPr kumimoji="1" lang="en-US" altLang="ja-JP" smtClean="0"/>
              <a:t>: 126</a:t>
            </a:r>
          </a:p>
          <a:p>
            <a:r>
              <a:rPr kumimoji="1" lang="ja-JP" altLang="en-US"/>
              <a:t>最初</a:t>
            </a:r>
            <a:r>
              <a:rPr kumimoji="1" lang="ja-JP" altLang="en-US" smtClean="0"/>
              <a:t>の</a:t>
            </a:r>
            <a:r>
              <a:rPr kumimoji="1" lang="ja-JP" altLang="en-US"/>
              <a:t>正解</a:t>
            </a:r>
            <a:r>
              <a:rPr kumimoji="1" lang="ja-JP" altLang="en-US" smtClean="0"/>
              <a:t>チーム</a:t>
            </a:r>
            <a:r>
              <a:rPr kumimoji="1" lang="en-US" altLang="ja-JP" smtClean="0"/>
              <a:t>:</a:t>
            </a:r>
          </a:p>
          <a:p>
            <a:pPr lvl="1">
              <a:buNone/>
            </a:pPr>
            <a:r>
              <a:rPr lang="en-US" altLang="ja-JP"/>
              <a:t>	</a:t>
            </a:r>
            <a:r>
              <a:rPr lang="en-US" altLang="ja-JP" smtClean="0"/>
              <a:t>*CollagenLovers* (4</a:t>
            </a:r>
            <a:r>
              <a:rPr lang="ja-JP" altLang="en-US" smtClean="0"/>
              <a:t>分</a:t>
            </a:r>
            <a:r>
              <a:rPr lang="en-US" altLang="ja-JP" smtClean="0"/>
              <a:t>36</a:t>
            </a:r>
            <a:r>
              <a:rPr lang="ja-JP" altLang="en-US" smtClean="0"/>
              <a:t>秒</a:t>
            </a:r>
            <a:r>
              <a:rPr lang="en-US" altLang="ja-JP" smtClean="0"/>
              <a:t>)</a:t>
            </a:r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0203757">
  <a:themeElements>
    <a:clrScheme name="Office テーマ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Office テーマ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Office テーマ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テーマ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テーマ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テーマ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10203757</Template>
  <TotalTime>0</TotalTime>
  <Words>325</Words>
  <Application>Microsoft Office PowerPoint</Application>
  <PresentationFormat>画面に合わせる (4:3)</PresentationFormat>
  <Paragraphs>60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10203757</vt:lpstr>
      <vt:lpstr>連続する整数の和</vt:lpstr>
      <vt:lpstr>問題概要</vt:lpstr>
      <vt:lpstr>解法1: O(N3)</vt:lpstr>
      <vt:lpstr>解法2: O(N2)</vt:lpstr>
      <vt:lpstr>解法3: O(N)</vt:lpstr>
      <vt:lpstr>解法4: O(N0.5)</vt:lpstr>
      <vt:lpstr>どの解法でとけば良いか</vt:lpstr>
      <vt:lpstr>回答状況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2010-06-27T08:40:07Z</dcterms:created>
  <dcterms:modified xsi:type="dcterms:W3CDTF">2010-06-27T08:44:10Z</dcterms:modified>
</cp:coreProperties>
</file>