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8E6DF-D2FE-4200-80CC-80D30003E4A7}" type="datetimeFigureOut">
              <a:rPr kumimoji="1" lang="ja-JP" altLang="en-US" smtClean="0"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C581B-B0EB-4E1F-8488-E60A6781D331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47C046C-E2D4-45B5-B62F-201B6AF66B6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z="3200" dirty="0" smtClean="0"/>
              <a:t>Problem C in Day 2: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Median Filter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Problem: H. Noda</a:t>
            </a:r>
          </a:p>
          <a:p>
            <a:r>
              <a:rPr lang="en-US" altLang="ja-JP" dirty="0" smtClean="0"/>
              <a:t>Solutions: Y. </a:t>
            </a:r>
            <a:r>
              <a:rPr lang="en-US" altLang="ja-JP" dirty="0" err="1" smtClean="0"/>
              <a:t>Konishi</a:t>
            </a:r>
            <a:r>
              <a:rPr lang="en-US" altLang="ja-JP" dirty="0" smtClean="0"/>
              <a:t> and Y. Izumi</a:t>
            </a:r>
          </a:p>
          <a:p>
            <a:r>
              <a:rPr kumimoji="1" lang="en-US" altLang="ja-JP" dirty="0" smtClean="0"/>
              <a:t>Slides: Y. Izumi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C046C-E2D4-45B5-B62F-201B6AF66B6C}" type="slidenum">
              <a:rPr kumimoji="1" lang="ja-JP" altLang="en-US" smtClean="0"/>
              <a:t>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in Brief</a:t>
            </a:r>
            <a:endParaRPr kumimoji="1" lang="ja-JP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571612"/>
            <a:ext cx="7136586" cy="46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日付プレースホル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C046C-E2D4-45B5-B62F-201B6AF66B6C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Summary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# Submissions	: 5</a:t>
            </a:r>
          </a:p>
          <a:p>
            <a:pPr lvl="1"/>
            <a:r>
              <a:rPr lang="en-US" altLang="ja-JP" dirty="0" err="1" smtClean="0"/>
              <a:t>TwinTails</a:t>
            </a:r>
            <a:r>
              <a:rPr lang="en-US" altLang="ja-JP" dirty="0" smtClean="0"/>
              <a:t> (1), </a:t>
            </a:r>
            <a:r>
              <a:rPr lang="en-US" altLang="ja-JP" dirty="0" err="1" smtClean="0"/>
              <a:t>Wx</a:t>
            </a:r>
            <a:r>
              <a:rPr lang="en-US" altLang="ja-JP" dirty="0" smtClean="0"/>
              <a:t> (4)</a:t>
            </a:r>
            <a:endParaRPr kumimoji="1" lang="en-US" altLang="ja-JP" dirty="0" smtClean="0"/>
          </a:p>
          <a:p>
            <a:r>
              <a:rPr lang="en-US" altLang="ja-JP" dirty="0" smtClean="0"/>
              <a:t># Acceptances	: 2</a:t>
            </a:r>
          </a:p>
          <a:p>
            <a:pPr lvl="1"/>
            <a:r>
              <a:rPr kumimoji="1" lang="en-US" altLang="ja-JP" dirty="0" err="1" smtClean="0"/>
              <a:t>TwinTails</a:t>
            </a:r>
            <a:r>
              <a:rPr kumimoji="1" lang="en-US" altLang="ja-JP" dirty="0" smtClean="0"/>
              <a:t> (277 min), </a:t>
            </a:r>
            <a:r>
              <a:rPr kumimoji="1" lang="en-US" altLang="ja-JP" dirty="0" err="1" smtClean="0"/>
              <a:t>Wx</a:t>
            </a:r>
            <a:r>
              <a:rPr kumimoji="1" lang="en-US" altLang="ja-JP" dirty="0" smtClean="0"/>
              <a:t> (287 min)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C046C-E2D4-45B5-B62F-201B6AF66B6C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How to Solve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Determine line-by-line.</a:t>
            </a:r>
          </a:p>
          <a:p>
            <a:pPr lvl="1"/>
            <a:r>
              <a:rPr lang="en-US" altLang="ja-JP" dirty="0" smtClean="0"/>
              <a:t>Each output scan line is affected only by the previous three scan lines.</a:t>
            </a:r>
            <a:endParaRPr kumimoji="1" lang="en-US" altLang="ja-JP" dirty="0" smtClean="0"/>
          </a:p>
          <a:p>
            <a:r>
              <a:rPr kumimoji="1" lang="en-US" altLang="ja-JP" dirty="0" smtClean="0"/>
              <a:t>Update the following:</a:t>
            </a:r>
          </a:p>
          <a:p>
            <a:pPr lvl="1" algn="just"/>
            <a:r>
              <a:rPr kumimoji="1" lang="en-US" altLang="ja-JP" dirty="0" smtClean="0"/>
              <a:t>m</a:t>
            </a:r>
            <a:r>
              <a:rPr kumimoji="1" lang="en-US" altLang="ja-JP" baseline="-25000" dirty="0" smtClean="0"/>
              <a:t>i</a:t>
            </a:r>
            <a:r>
              <a:rPr kumimoji="1" lang="en-US" altLang="ja-JP" dirty="0" smtClean="0"/>
              <a:t>[s</a:t>
            </a:r>
            <a:r>
              <a:rPr kumimoji="1" lang="en-US" altLang="ja-JP" baseline="-25000" dirty="0" smtClean="0"/>
              <a:t>i−1</a:t>
            </a:r>
            <a:r>
              <a:rPr kumimoji="1" lang="en-US" altLang="ja-JP" dirty="0" smtClean="0"/>
              <a:t>][</a:t>
            </a:r>
            <a:r>
              <a:rPr kumimoji="1" lang="en-US" altLang="ja-JP" dirty="0" err="1" smtClean="0"/>
              <a:t>s</a:t>
            </a:r>
            <a:r>
              <a:rPr lang="en-US" altLang="ja-JP" baseline="-25000" dirty="0" err="1" smtClean="0"/>
              <a:t>i</a:t>
            </a:r>
            <a:r>
              <a:rPr kumimoji="1" lang="en-US" altLang="ja-JP" dirty="0" smtClean="0"/>
              <a:t>] = min</a:t>
            </a:r>
            <a:r>
              <a:rPr kumimoji="1" lang="en-US" altLang="ja-JP" baseline="-25000" dirty="0" smtClean="0"/>
              <a:t>{s}</a:t>
            </a:r>
            <a:r>
              <a:rPr kumimoji="1" lang="en-US" altLang="ja-JP" dirty="0" smtClean="0"/>
              <a:t> m</a:t>
            </a:r>
            <a:r>
              <a:rPr lang="en-US" altLang="ja-JP" baseline="-25000" dirty="0" smtClean="0"/>
              <a:t>i−1</a:t>
            </a:r>
            <a:r>
              <a:rPr kumimoji="1" lang="en-US" altLang="ja-JP" dirty="0" smtClean="0"/>
              <a:t>[s</a:t>
            </a:r>
            <a:r>
              <a:rPr kumimoji="1" lang="en-US" altLang="ja-JP" baseline="-25000" dirty="0" smtClean="0"/>
              <a:t>i</a:t>
            </a:r>
            <a:r>
              <a:rPr lang="en-US" altLang="ja-JP" baseline="-25000" dirty="0" smtClean="0"/>
              <a:t>−</a:t>
            </a:r>
            <a:r>
              <a:rPr kumimoji="1" lang="en-US" altLang="ja-JP" baseline="-25000" dirty="0" smtClean="0"/>
              <a:t>2</a:t>
            </a:r>
            <a:r>
              <a:rPr kumimoji="1" lang="en-US" altLang="ja-JP" dirty="0" smtClean="0"/>
              <a:t>][s</a:t>
            </a:r>
            <a:r>
              <a:rPr kumimoji="1" lang="en-US" altLang="ja-JP" baseline="-25000" dirty="0" smtClean="0"/>
              <a:t>i</a:t>
            </a:r>
            <a:r>
              <a:rPr lang="en-US" altLang="ja-JP" baseline="-25000" dirty="0" smtClean="0"/>
              <a:t>−</a:t>
            </a:r>
            <a:r>
              <a:rPr kumimoji="1" lang="en-US" altLang="ja-JP" baseline="-25000" dirty="0" smtClean="0"/>
              <a:t>1</a:t>
            </a:r>
            <a:r>
              <a:rPr kumimoji="1" lang="en-US" altLang="ja-JP" dirty="0" smtClean="0"/>
              <a:t>]</a:t>
            </a:r>
          </a:p>
          <a:p>
            <a:pPr lvl="1" algn="just"/>
            <a:r>
              <a:rPr lang="en-US" altLang="ja-JP" dirty="0" smtClean="0"/>
              <a:t>M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[s</a:t>
            </a:r>
            <a:r>
              <a:rPr lang="en-US" altLang="ja-JP" baseline="-25000" dirty="0" smtClean="0"/>
              <a:t>i</a:t>
            </a:r>
            <a:r>
              <a:rPr lang="en-US" altLang="ja-JP" baseline="-25000" dirty="0" smtClean="0"/>
              <a:t>−1</a:t>
            </a:r>
            <a:r>
              <a:rPr lang="en-US" altLang="ja-JP" dirty="0" smtClean="0"/>
              <a:t>][</a:t>
            </a:r>
            <a:r>
              <a:rPr lang="en-US" altLang="ja-JP" dirty="0" err="1" smtClean="0"/>
              <a:t>s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] = </a:t>
            </a:r>
            <a:r>
              <a:rPr lang="en-US" altLang="ja-JP" dirty="0" smtClean="0"/>
              <a:t>max</a:t>
            </a:r>
            <a:r>
              <a:rPr lang="en-US" altLang="ja-JP" baseline="-25000" dirty="0" smtClean="0"/>
              <a:t>{s}</a:t>
            </a:r>
            <a:r>
              <a:rPr lang="en-US" altLang="ja-JP" dirty="0" smtClean="0"/>
              <a:t> M</a:t>
            </a:r>
            <a:r>
              <a:rPr lang="en-US" altLang="ja-JP" baseline="-25000" dirty="0" smtClean="0"/>
              <a:t>i−1</a:t>
            </a:r>
            <a:r>
              <a:rPr lang="en-US" altLang="ja-JP" dirty="0" smtClean="0"/>
              <a:t>[s</a:t>
            </a:r>
            <a:r>
              <a:rPr lang="en-US" altLang="ja-JP" baseline="-25000" dirty="0" smtClean="0"/>
              <a:t>i</a:t>
            </a:r>
            <a:r>
              <a:rPr lang="en-US" altLang="ja-JP" baseline="-25000" dirty="0" smtClean="0"/>
              <a:t>−2</a:t>
            </a:r>
            <a:r>
              <a:rPr lang="en-US" altLang="ja-JP" dirty="0" smtClean="0"/>
              <a:t>][s</a:t>
            </a:r>
            <a:r>
              <a:rPr lang="en-US" altLang="ja-JP" baseline="-25000" dirty="0" smtClean="0"/>
              <a:t>i−1</a:t>
            </a:r>
            <a:r>
              <a:rPr lang="en-US" altLang="ja-JP" dirty="0" smtClean="0"/>
              <a:t>]</a:t>
            </a:r>
          </a:p>
          <a:p>
            <a:pPr lvl="1" algn="just"/>
            <a:r>
              <a:rPr lang="en-US" altLang="ja-JP" dirty="0" err="1" smtClean="0"/>
              <a:t>s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= the </a:t>
            </a:r>
            <a:r>
              <a:rPr lang="en-US" altLang="ja-JP" dirty="0" err="1" smtClean="0"/>
              <a:t>i-th</a:t>
            </a:r>
            <a:r>
              <a:rPr lang="en-US" altLang="ja-JP" dirty="0" smtClean="0"/>
              <a:t> scan line</a:t>
            </a:r>
          </a:p>
          <a:p>
            <a:pPr algn="just"/>
            <a:r>
              <a:rPr lang="en-US" altLang="ja-JP" dirty="0" smtClean="0"/>
              <a:t>The answer is:</a:t>
            </a:r>
          </a:p>
          <a:p>
            <a:pPr lvl="1" algn="just"/>
            <a:r>
              <a:rPr lang="en-US" altLang="ja-JP" dirty="0" smtClean="0"/>
              <a:t>max M</a:t>
            </a:r>
            <a:r>
              <a:rPr lang="en-US" altLang="ja-JP" baseline="-25000" dirty="0" smtClean="0"/>
              <a:t>H</a:t>
            </a:r>
            <a:r>
              <a:rPr lang="en-US" altLang="ja-JP" dirty="0" smtClean="0"/>
              <a:t>[*][*] − min </a:t>
            </a:r>
            <a:r>
              <a:rPr lang="en-US" altLang="ja-JP" dirty="0" err="1" smtClean="0"/>
              <a:t>m</a:t>
            </a:r>
            <a:r>
              <a:rPr lang="en-US" altLang="ja-JP" baseline="-25000" dirty="0" err="1" smtClean="0"/>
              <a:t>H</a:t>
            </a:r>
            <a:r>
              <a:rPr lang="en-US" altLang="ja-JP" dirty="0" smtClean="0"/>
              <a:t>[*][*]</a:t>
            </a:r>
            <a:endParaRPr lang="en-US" altLang="ja-JP" dirty="0" smtClean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C: Median Filter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C046C-E2D4-45B5-B62F-201B6AF66B6C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150</TotalTime>
  <Words>146</Words>
  <Application>Microsoft Office PowerPoint</Application>
  <PresentationFormat>画面に合わせる (4:3)</PresentationFormat>
  <Paragraphs>31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フレッシュ</vt:lpstr>
      <vt:lpstr>Problem C in Day 2: Median Filter</vt:lpstr>
      <vt:lpstr>Problem in Brief</vt:lpstr>
      <vt:lpstr>Summary</vt:lpstr>
      <vt:lpstr>How to Solve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Median Filter</dc:title>
  <dc:creator>Yusuke Izumi</dc:creator>
  <cp:lastModifiedBy>Yusuke Izumi</cp:lastModifiedBy>
  <cp:revision>32</cp:revision>
  <dcterms:created xsi:type="dcterms:W3CDTF">2008-02-24T07:43:05Z</dcterms:created>
  <dcterms:modified xsi:type="dcterms:W3CDTF">2008-02-24T10:13:31Z</dcterms:modified>
</cp:coreProperties>
</file>