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1" r:id="rId4"/>
    <p:sldId id="263" r:id="rId5"/>
    <p:sldId id="258" r:id="rId6"/>
    <p:sldId id="262" r:id="rId7"/>
    <p:sldId id="264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1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2F8F4A2-3027-4B82-9A19-05FB63E28BCE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3EFD98C-9DC5-4A6B-B313-60AFA6D59EF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060990"/>
          </a:xfrm>
        </p:spPr>
        <p:txBody>
          <a:bodyPr>
            <a:normAutofit/>
          </a:bodyPr>
          <a:lstStyle/>
          <a:p>
            <a:r>
              <a:rPr lang="en-US" altLang="ja-JP" smtClean="0"/>
              <a:t/>
            </a:r>
            <a:br>
              <a:rPr lang="en-US" altLang="ja-JP" smtClean="0"/>
            </a:br>
            <a:r>
              <a:rPr lang="en-US" altLang="ja-JP" smtClean="0"/>
              <a:t>Problem C:</a:t>
            </a:r>
            <a:br>
              <a:rPr lang="en-US" altLang="ja-JP" smtClean="0"/>
            </a:br>
            <a:r>
              <a:rPr lang="en-US" altLang="ja-JP" smtClean="0"/>
              <a:t>Dungeon </a:t>
            </a:r>
            <a:r>
              <a:rPr lang="en-US" altLang="ja-JP"/>
              <a:t>Quest II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423120"/>
          </a:xfrm>
        </p:spPr>
        <p:txBody>
          <a:bodyPr/>
          <a:lstStyle/>
          <a:p>
            <a:r>
              <a:rPr kumimoji="1" lang="ja-JP" altLang="en-US" smtClean="0"/>
              <a:t>原案：荒木</a:t>
            </a:r>
            <a:endParaRPr kumimoji="1" lang="en-US" altLang="ja-JP" smtClean="0"/>
          </a:p>
          <a:p>
            <a:r>
              <a:rPr lang="ja-JP" altLang="en-US" smtClean="0"/>
              <a:t>担当：川中，福澤</a:t>
            </a:r>
            <a:endParaRPr lang="en-US" altLang="ja-JP" smtClean="0"/>
          </a:p>
          <a:p>
            <a:r>
              <a:rPr kumimoji="1" lang="ja-JP" altLang="en-US" smtClean="0"/>
              <a:t>英訳：八森</a:t>
            </a:r>
            <a:endParaRPr kumimoji="1" lang="en-US" altLang="ja-JP" smtClean="0"/>
          </a:p>
          <a:p>
            <a:r>
              <a:rPr lang="ja-JP" altLang="en-US" smtClean="0"/>
              <a:t>解説：福澤</a:t>
            </a:r>
            <a:endParaRPr kumimoji="1" lang="ja-JP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指定の順序でダンジョンの中を移動するときに，手持ちのポーションだけで</a:t>
            </a:r>
            <a:r>
              <a:rPr kumimoji="1" lang="en-US" altLang="ja-JP" smtClean="0"/>
              <a:t>HP</a:t>
            </a:r>
            <a:r>
              <a:rPr kumimoji="1" lang="ja-JP" altLang="en-US" smtClean="0"/>
              <a:t>が</a:t>
            </a:r>
            <a:r>
              <a:rPr kumimoji="1" lang="en-US" altLang="ja-JP" smtClean="0"/>
              <a:t>0</a:t>
            </a:r>
            <a:r>
              <a:rPr kumimoji="1" lang="ja-JP" altLang="en-US" smtClean="0"/>
              <a:t>にならずに走破できるか？</a:t>
            </a:r>
            <a:endParaRPr kumimoji="1" lang="en-US" altLang="ja-JP" smtClean="0"/>
          </a:p>
          <a:p>
            <a:r>
              <a:rPr lang="ja-JP" altLang="en-US"/>
              <a:t>制限</a:t>
            </a:r>
            <a:endParaRPr kumimoji="1" lang="en-US" altLang="ja-JP" smtClean="0"/>
          </a:p>
          <a:p>
            <a:pPr lvl="1"/>
            <a:r>
              <a:rPr lang="ja-JP" altLang="en-US"/>
              <a:t>ダメージ</a:t>
            </a:r>
            <a:r>
              <a:rPr lang="ja-JP" altLang="en-US" smtClean="0"/>
              <a:t>を受ける回数 ≦ </a:t>
            </a:r>
            <a:r>
              <a:rPr lang="en-US" altLang="ja-JP" smtClean="0"/>
              <a:t>1000</a:t>
            </a:r>
          </a:p>
          <a:p>
            <a:pPr lvl="1"/>
            <a:r>
              <a:rPr kumimoji="1" lang="ja-JP" altLang="en-US" smtClean="0"/>
              <a:t>ポーションの数 </a:t>
            </a:r>
            <a:r>
              <a:rPr lang="ja-JP" altLang="en-US" smtClean="0"/>
              <a:t>≦ </a:t>
            </a:r>
            <a:r>
              <a:rPr lang="en-US" altLang="ja-JP" smtClean="0"/>
              <a:t>11</a:t>
            </a:r>
            <a:endParaRPr kumimoji="1" lang="ja-JP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/>
              <a:t>ダメ</a:t>
            </a:r>
            <a:r>
              <a:rPr lang="ja-JP" altLang="en-US" smtClean="0"/>
              <a:t>な解法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mtClean="0"/>
              <a:t>HP</a:t>
            </a:r>
            <a:r>
              <a:rPr kumimoji="1" lang="ja-JP" altLang="en-US" smtClean="0"/>
              <a:t>が</a:t>
            </a:r>
            <a:r>
              <a:rPr kumimoji="1" lang="en-US" altLang="ja-JP" smtClean="0"/>
              <a:t>0</a:t>
            </a:r>
            <a:r>
              <a:rPr kumimoji="1" lang="ja-JP" altLang="en-US" smtClean="0"/>
              <a:t>になる直前で，どん欲にポーションを利用する</a:t>
            </a:r>
            <a:endParaRPr kumimoji="1" lang="en-US" altLang="ja-JP" smtClean="0"/>
          </a:p>
          <a:p>
            <a:r>
              <a:rPr kumimoji="1" lang="ja-JP" altLang="en-US" smtClean="0"/>
              <a:t>色々などん欲な選び方の解法</a:t>
            </a:r>
            <a:r>
              <a:rPr lang="ja-JP" altLang="en-US" smtClean="0"/>
              <a:t>が</a:t>
            </a:r>
            <a:r>
              <a:rPr kumimoji="1" lang="en-US" altLang="ja-JP" smtClean="0"/>
              <a:t>Submit</a:t>
            </a:r>
            <a:r>
              <a:rPr kumimoji="1" lang="ja-JP" altLang="en-US" smtClean="0"/>
              <a:t>された</a:t>
            </a:r>
            <a:endParaRPr kumimoji="1" lang="en-US" altLang="ja-JP" smtClean="0"/>
          </a:p>
          <a:p>
            <a:pPr lvl="1"/>
            <a:r>
              <a:rPr lang="ja-JP" altLang="en-US"/>
              <a:t>与えられた順</a:t>
            </a:r>
            <a:r>
              <a:rPr lang="ja-JP" altLang="en-US" smtClean="0"/>
              <a:t>に使う</a:t>
            </a:r>
            <a:endParaRPr lang="en-US" altLang="ja-JP" smtClean="0"/>
          </a:p>
          <a:p>
            <a:pPr lvl="1"/>
            <a:r>
              <a:rPr kumimoji="1" lang="ja-JP" altLang="en-US" smtClean="0"/>
              <a:t>与えられた逆順に使う</a:t>
            </a:r>
            <a:endParaRPr kumimoji="1" lang="en-US" altLang="ja-JP" smtClean="0"/>
          </a:p>
          <a:p>
            <a:pPr lvl="1"/>
            <a:r>
              <a:rPr lang="ja-JP" altLang="en-US"/>
              <a:t>ソート</a:t>
            </a:r>
            <a:r>
              <a:rPr lang="ja-JP" altLang="en-US" smtClean="0"/>
              <a:t>して回復量が小さいポーションから使う</a:t>
            </a:r>
            <a:endParaRPr kumimoji="1" lang="ja-JP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/>
              <a:t>どん欲</a:t>
            </a:r>
            <a:r>
              <a:rPr kumimoji="1" lang="ja-JP" altLang="en-US" smtClean="0"/>
              <a:t>解法が</a:t>
            </a:r>
            <a:r>
              <a:rPr kumimoji="1" lang="en-US" altLang="ja-JP" smtClean="0"/>
              <a:t>Accepted</a:t>
            </a:r>
            <a:r>
              <a:rPr kumimoji="1" lang="ja-JP" altLang="en-US" smtClean="0"/>
              <a:t>に・・・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テストケースが弱く，沢山のどん欲解法を</a:t>
            </a:r>
            <a:r>
              <a:rPr lang="en-US" altLang="ja-JP" smtClean="0"/>
              <a:t>Accepted</a:t>
            </a:r>
            <a:r>
              <a:rPr lang="ja-JP" altLang="en-US" smtClean="0"/>
              <a:t>にしてしまった･･･</a:t>
            </a:r>
            <a:endParaRPr lang="en-US" altLang="ja-JP" smtClean="0"/>
          </a:p>
          <a:p>
            <a:endParaRPr lang="en-US" altLang="ja-JP" smtClean="0"/>
          </a:p>
          <a:p>
            <a:r>
              <a:rPr lang="ja-JP" altLang="en-US" smtClean="0"/>
              <a:t>公開するテストデータでは，</a:t>
            </a:r>
            <a:r>
              <a:rPr lang="en-US" altLang="ja-JP" smtClean="0"/>
              <a:t>Accepted</a:t>
            </a:r>
            <a:r>
              <a:rPr lang="ja-JP" altLang="en-US" smtClean="0"/>
              <a:t>になったどん欲解法を撃墜するテストケースを追加予定</a:t>
            </a:r>
            <a:endParaRPr kumimoji="1" lang="ja-JP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mtClean="0"/>
              <a:t>解法</a:t>
            </a:r>
            <a:r>
              <a:rPr kumimoji="1" lang="en-US" altLang="ja-JP" smtClean="0"/>
              <a:t> </a:t>
            </a:r>
            <a:r>
              <a:rPr kumimoji="1" lang="ja-JP" altLang="en-US" smtClean="0"/>
              <a:t>１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708392" cy="4800600"/>
          </a:xfrm>
        </p:spPr>
        <p:txBody>
          <a:bodyPr>
            <a:normAutofit fontScale="92500" lnSpcReduction="10000"/>
          </a:bodyPr>
          <a:lstStyle/>
          <a:p>
            <a:r>
              <a:rPr kumimoji="1" lang="ja-JP" altLang="en-US" smtClean="0"/>
              <a:t>計算量：</a:t>
            </a:r>
            <a:r>
              <a:rPr kumimoji="1" lang="en-US" altLang="ja-JP" smtClean="0"/>
              <a:t>O(Σn_i P 4^P)</a:t>
            </a:r>
          </a:p>
          <a:p>
            <a:pPr>
              <a:buNone/>
            </a:pPr>
            <a:r>
              <a:rPr lang="en-US" altLang="ja-JP" sz="2800" smtClean="0"/>
              <a:t>for(i = 0; i &lt; damege_size; i++) </a:t>
            </a:r>
          </a:p>
          <a:p>
            <a:pPr>
              <a:buNone/>
            </a:pPr>
            <a:r>
              <a:rPr lang="en-US" altLang="ja-JP" sz="2800"/>
              <a:t>    for(j = 0; j &lt; </a:t>
            </a:r>
            <a:r>
              <a:rPr lang="en-US" altLang="ja-JP" sz="2800" smtClean="0"/>
              <a:t>(1 &lt;&lt; potions_size); </a:t>
            </a:r>
            <a:r>
              <a:rPr lang="en-US" altLang="ja-JP" sz="2800"/>
              <a:t>j++) if(dp[i][j] &gt; 0)</a:t>
            </a:r>
          </a:p>
          <a:p>
            <a:pPr>
              <a:buNone/>
            </a:pPr>
            <a:r>
              <a:rPr lang="en-US" altLang="ja-JP" sz="2800" smtClean="0"/>
              <a:t>        // </a:t>
            </a:r>
            <a:r>
              <a:rPr lang="ja-JP" altLang="en-US" sz="2800" smtClean="0"/>
              <a:t>次に使うポーションを組み合わせ通り回試す</a:t>
            </a:r>
            <a:endParaRPr lang="en-US" altLang="ja-JP" sz="2800" smtClean="0"/>
          </a:p>
          <a:p>
            <a:pPr>
              <a:buNone/>
            </a:pPr>
            <a:r>
              <a:rPr lang="en-US" altLang="ja-JP" sz="2800" smtClean="0"/>
              <a:t>        for(k = 0; k &lt; (1 &lt;&lt; potions_size); k++) if((j|k) == j) {</a:t>
            </a:r>
          </a:p>
          <a:p>
            <a:pPr>
              <a:buNone/>
            </a:pPr>
            <a:r>
              <a:rPr lang="en-US" altLang="ja-JP" sz="2800" smtClean="0"/>
              <a:t>            hp = usePortions(dp[i][j], hp_max, j^k, potions)</a:t>
            </a:r>
          </a:p>
          <a:p>
            <a:pPr>
              <a:buNone/>
            </a:pPr>
            <a:r>
              <a:rPr lang="en-US" altLang="ja-JP" sz="2800" smtClean="0"/>
              <a:t>            dp[i + 1][k] = max( hp – damege[i], dp[i + 1][k]);</a:t>
            </a:r>
          </a:p>
          <a:p>
            <a:pPr>
              <a:buNone/>
            </a:pPr>
            <a:r>
              <a:rPr lang="en-US" altLang="ja-JP" sz="2800" smtClean="0"/>
              <a:t>        }</a:t>
            </a:r>
            <a:br>
              <a:rPr lang="en-US" altLang="ja-JP" sz="2800" smtClean="0"/>
            </a:br>
            <a:endParaRPr kumimoji="1" lang="en-US" altLang="ja-JP" sz="2800" smtClean="0"/>
          </a:p>
          <a:p>
            <a:r>
              <a:rPr lang="en-US" altLang="ja-JP" smtClean="0"/>
              <a:t>TLE</a:t>
            </a:r>
            <a:r>
              <a:rPr lang="ja-JP" altLang="en-US" smtClean="0"/>
              <a:t>になることを想定してテストデータを作成・・・でも数チームが</a:t>
            </a:r>
            <a:r>
              <a:rPr lang="en-US" altLang="ja-JP" smtClean="0"/>
              <a:t>Accepted</a:t>
            </a:r>
            <a:endParaRPr kumimoji="1" lang="en-US" altLang="ja-JP" smtClean="0"/>
          </a:p>
          <a:p>
            <a:pPr>
              <a:buNone/>
            </a:pPr>
            <a:endParaRPr lang="en-US" altLang="ja-JP" smtClean="0"/>
          </a:p>
          <a:p>
            <a:pPr>
              <a:buNone/>
            </a:pPr>
            <a:endParaRPr lang="en-US" altLang="ja-JP"/>
          </a:p>
          <a:p>
            <a:pPr>
              <a:buNone/>
            </a:pPr>
            <a:endParaRPr kumimoji="1" lang="en-US" altLang="ja-JP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mtClean="0"/>
              <a:t>解法</a:t>
            </a:r>
            <a:r>
              <a:rPr kumimoji="1" lang="en-US" altLang="ja-JP" smtClean="0"/>
              <a:t> </a:t>
            </a:r>
            <a:r>
              <a:rPr kumimoji="1" lang="ja-JP" altLang="en-US" smtClean="0"/>
              <a:t>２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/>
          </a:bodyPr>
          <a:lstStyle/>
          <a:p>
            <a:r>
              <a:rPr kumimoji="1" lang="ja-JP" altLang="en-US" smtClean="0"/>
              <a:t>計算量：</a:t>
            </a:r>
            <a:r>
              <a:rPr kumimoji="1" lang="en-US" altLang="ja-JP" smtClean="0"/>
              <a:t>O(Σn_i P 2^P)</a:t>
            </a:r>
          </a:p>
          <a:p>
            <a:pPr>
              <a:buNone/>
            </a:pPr>
            <a:r>
              <a:rPr lang="en-US" altLang="ja-JP" sz="2400" smtClean="0"/>
              <a:t>for(i = 0; i &lt; damege_size; i++) {</a:t>
            </a:r>
          </a:p>
          <a:p>
            <a:pPr>
              <a:buNone/>
            </a:pPr>
            <a:r>
              <a:rPr lang="en-US" altLang="ja-JP" sz="2400" smtClean="0"/>
              <a:t>    // </a:t>
            </a:r>
            <a:r>
              <a:rPr lang="ja-JP" altLang="en-US" sz="2400" smtClean="0"/>
              <a:t>各状態から一つずつポーションを使う</a:t>
            </a:r>
            <a:endParaRPr lang="en-US" altLang="ja-JP" sz="2400" smtClean="0"/>
          </a:p>
          <a:p>
            <a:pPr>
              <a:buNone/>
            </a:pPr>
            <a:r>
              <a:rPr kumimoji="1" lang="en-US" altLang="ja-JP" sz="2400" smtClean="0"/>
              <a:t>    for(j = 0; j &lt; (1 &lt;&lt; potions_size); j++) if(dp[j] &gt; 0)</a:t>
            </a:r>
          </a:p>
          <a:p>
            <a:pPr>
              <a:buNone/>
            </a:pPr>
            <a:r>
              <a:rPr lang="en-US" altLang="ja-JP" sz="2400" smtClean="0"/>
              <a:t>        for(k = 0; k &lt; potions_size; k++) if((j &amp; (1 &lt;&lt; k)) == 0)</a:t>
            </a:r>
          </a:p>
          <a:p>
            <a:pPr>
              <a:buNone/>
            </a:pPr>
            <a:r>
              <a:rPr lang="en-US" altLang="ja-JP" sz="2400" smtClean="0"/>
              <a:t>            dp[ j | (1 &lt;&lt; k) ] = max(dp[ j | (1 &lt;&lt; k) ],</a:t>
            </a:r>
          </a:p>
          <a:p>
            <a:pPr>
              <a:buNone/>
            </a:pPr>
            <a:r>
              <a:rPr lang="en-US" altLang="ja-JP" sz="2400" smtClean="0"/>
              <a:t>                min(hp_max, dp[j] + potions[k]);</a:t>
            </a:r>
          </a:p>
          <a:p>
            <a:pPr>
              <a:buNone/>
            </a:pPr>
            <a:r>
              <a:rPr lang="en-US" altLang="ja-JP" sz="2400" smtClean="0"/>
              <a:t>    for(j = 0; j &lt; (1 &lt;&lt; potions_size); j++)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      dp[j] -= damege[i];</a:t>
            </a:r>
          </a:p>
          <a:p>
            <a:pPr>
              <a:buNone/>
            </a:pPr>
            <a:r>
              <a:rPr lang="en-US" altLang="ja-JP" sz="2400"/>
              <a:t>}</a:t>
            </a:r>
            <a:endParaRPr lang="en-US" altLang="ja-JP" sz="2400" smtClean="0"/>
          </a:p>
          <a:p>
            <a:pPr>
              <a:buNone/>
            </a:pPr>
            <a:endParaRPr lang="en-US" altLang="ja-JP"/>
          </a:p>
          <a:p>
            <a:pPr>
              <a:buNone/>
            </a:pPr>
            <a:endParaRPr kumimoji="1" lang="en-US" altLang="ja-JP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/>
              <a:t>解答</a:t>
            </a:r>
            <a:r>
              <a:rPr lang="ja-JP" altLang="en-US" smtClean="0"/>
              <a:t>状況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mtClean="0"/>
              <a:t>提出チーム数：</a:t>
            </a:r>
            <a:r>
              <a:rPr kumimoji="1" lang="en-US" altLang="ja-JP" smtClean="0"/>
              <a:t>19</a:t>
            </a:r>
          </a:p>
          <a:p>
            <a:r>
              <a:rPr lang="ja-JP" altLang="en-US" smtClean="0"/>
              <a:t>正答チーム数：</a:t>
            </a:r>
            <a:r>
              <a:rPr lang="en-US" altLang="ja-JP" smtClean="0"/>
              <a:t>16</a:t>
            </a:r>
          </a:p>
          <a:p>
            <a:r>
              <a:rPr lang="ja-JP" altLang="en-US" smtClean="0"/>
              <a:t>最初の正答：</a:t>
            </a:r>
            <a:r>
              <a:rPr lang="en-US" altLang="ja-JP" smtClean="0"/>
              <a:t>USAGI Code </a:t>
            </a:r>
            <a:r>
              <a:rPr lang="ja-JP" altLang="en-US" smtClean="0"/>
              <a:t>（</a:t>
            </a:r>
            <a:r>
              <a:rPr lang="en-US" altLang="ja-JP" smtClean="0"/>
              <a:t>54</a:t>
            </a:r>
            <a:r>
              <a:rPr lang="ja-JP" altLang="en-US" smtClean="0"/>
              <a:t>分）</a:t>
            </a:r>
            <a:endParaRPr lang="en-US" altLang="ja-JP"/>
          </a:p>
          <a:p>
            <a:endParaRPr lang="en-US" altLang="ja-JP" smtClean="0"/>
          </a:p>
          <a:p>
            <a:endParaRPr lang="en-US" altLang="ja-JP" smtClean="0"/>
          </a:p>
          <a:p>
            <a:pPr>
              <a:buNone/>
            </a:pPr>
            <a:endParaRPr lang="en-US" altLang="ja-JP" smtClean="0"/>
          </a:p>
          <a:p>
            <a:r>
              <a:rPr kumimoji="1" lang="ja-JP" altLang="en-US" smtClean="0"/>
              <a:t>追加データによる撃墜チーム数</a:t>
            </a:r>
            <a:r>
              <a:rPr kumimoji="1" lang="ja-JP" altLang="en-US" smtClean="0"/>
              <a:t>：</a:t>
            </a:r>
            <a:r>
              <a:rPr kumimoji="1" lang="en-US" altLang="ja-JP" smtClean="0"/>
              <a:t>6</a:t>
            </a:r>
            <a:endParaRPr kumimoji="1" lang="ja-JP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285</TotalTime>
  <Words>395</Words>
  <Application>Microsoft Office PowerPoint</Application>
  <PresentationFormat>画面に合わせる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フレッシュ</vt:lpstr>
      <vt:lpstr> Problem C: Dungeon Quest II</vt:lpstr>
      <vt:lpstr>問題概要</vt:lpstr>
      <vt:lpstr>ダメな解法</vt:lpstr>
      <vt:lpstr>どん欲解法がAcceptedに・・・</vt:lpstr>
      <vt:lpstr>解法 １</vt:lpstr>
      <vt:lpstr>解法 ２</vt:lpstr>
      <vt:lpstr>解答状況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Dungeon Quest II</dc:title>
  <dc:creator>tai</dc:creator>
  <cp:lastModifiedBy>tai</cp:lastModifiedBy>
  <cp:revision>7</cp:revision>
  <dcterms:created xsi:type="dcterms:W3CDTF">2010-11-28T02:59:23Z</dcterms:created>
  <dcterms:modified xsi:type="dcterms:W3CDTF">2010-11-28T23:34:59Z</dcterms:modified>
</cp:coreProperties>
</file>