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57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タイトル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日付プレースホルダ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コンテンツ プレースホル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15" name="スライド番号プレースホルダ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6" name="フッター プレースホルダ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7" name="タイトル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cxnSp>
        <p:nvCxnSpPr>
          <p:cNvPr id="7" name="直線コネクタ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2" name="コンテンツ プレースホル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34" name="コンテンツ プレースホル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2" name="テキスト プレースホル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cxnSp>
        <p:nvCxnSpPr>
          <p:cNvPr id="10" name="直線コネクタ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コンテンツ プレースホル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1" name="タイトル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0E4789-013D-4B1E-BFEB-580AFF1E03E8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8FF26B1-4A3F-4CB6-A451-1BF4FCD2179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1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3428992" y="3699804"/>
            <a:ext cx="2857520" cy="1586584"/>
          </a:xfrm>
        </p:spPr>
        <p:txBody>
          <a:bodyPr>
            <a:noAutofit/>
          </a:bodyPr>
          <a:lstStyle/>
          <a:p>
            <a:pPr algn="l"/>
            <a:r>
              <a:rPr kumimoji="1" lang="ja-JP" altLang="en-US" sz="1800" dirty="0" smtClean="0"/>
              <a:t>原案</a:t>
            </a:r>
            <a:r>
              <a:rPr kumimoji="1" lang="en-US" altLang="ja-JP" sz="1800" dirty="0" smtClean="0"/>
              <a:t>	</a:t>
            </a:r>
            <a:r>
              <a:rPr kumimoji="1" lang="ja-JP" altLang="en-US" sz="1800" dirty="0" smtClean="0"/>
              <a:t>：野田</a:t>
            </a:r>
            <a:endParaRPr kumimoji="1" lang="en-US" altLang="ja-JP" sz="1800" dirty="0" smtClean="0"/>
          </a:p>
          <a:p>
            <a:pPr algn="l"/>
            <a:r>
              <a:rPr lang="ja-JP" altLang="en-US" sz="1800" dirty="0" smtClean="0"/>
              <a:t>問題文</a:t>
            </a:r>
            <a:r>
              <a:rPr lang="en-US" altLang="ja-JP" sz="1800" dirty="0" smtClean="0"/>
              <a:t>	</a:t>
            </a:r>
            <a:r>
              <a:rPr lang="ja-JP" altLang="en-US" sz="1800" dirty="0" smtClean="0"/>
              <a:t>：黄</a:t>
            </a:r>
            <a:endParaRPr kumimoji="1" lang="en-US" altLang="ja-JP" sz="1800" dirty="0" smtClean="0"/>
          </a:p>
          <a:p>
            <a:pPr algn="l"/>
            <a:r>
              <a:rPr kumimoji="1" lang="ja-JP" altLang="en-US" sz="1800" dirty="0" smtClean="0"/>
              <a:t>解答</a:t>
            </a:r>
            <a:r>
              <a:rPr kumimoji="1" lang="en-US" altLang="ja-JP" sz="1800" dirty="0" smtClean="0"/>
              <a:t>	</a:t>
            </a:r>
            <a:r>
              <a:rPr kumimoji="1" lang="ja-JP" altLang="en-US" sz="1800" dirty="0" smtClean="0"/>
              <a:t>：福澤</a:t>
            </a:r>
            <a:r>
              <a:rPr lang="ja-JP" altLang="en-US" sz="1800" dirty="0" smtClean="0"/>
              <a:t>，菅原</a:t>
            </a:r>
            <a:endParaRPr lang="en-US" altLang="ja-JP" sz="1800" dirty="0" smtClean="0"/>
          </a:p>
          <a:p>
            <a:pPr algn="l"/>
            <a:r>
              <a:rPr kumimoji="1" lang="ja-JP" altLang="en-US" sz="1800" dirty="0" smtClean="0"/>
              <a:t>解説</a:t>
            </a:r>
            <a:r>
              <a:rPr kumimoji="1" lang="en-US" altLang="ja-JP" sz="1800" dirty="0" smtClean="0"/>
              <a:t>	</a:t>
            </a:r>
            <a:r>
              <a:rPr kumimoji="1" lang="ja-JP" altLang="en-US" sz="1800" dirty="0" smtClean="0"/>
              <a:t>：福澤</a:t>
            </a:r>
            <a:endParaRPr kumimoji="1" lang="ja-JP" altLang="en-US" sz="1800" dirty="0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57200" y="285728"/>
            <a:ext cx="8305800" cy="3129204"/>
          </a:xfrm>
        </p:spPr>
        <p:txBody>
          <a:bodyPr/>
          <a:lstStyle/>
          <a:p>
            <a:r>
              <a:rPr kumimoji="1" altLang="ja-JP" sz="6000" dirty="0" smtClean="0"/>
              <a:t>Problem D:</a:t>
            </a:r>
            <a:br>
              <a:rPr kumimoji="1" altLang="ja-JP" sz="6000" dirty="0" smtClean="0"/>
            </a:br>
            <a:r>
              <a:rPr kumimoji="1" altLang="ja-JP" sz="6000" dirty="0" smtClean="0"/>
              <a:t>Princess</a:t>
            </a:r>
            <a:r>
              <a:rPr kumimoji="1" altLang="ja-JP" sz="6000" dirty="0" smtClean="0"/>
              <a:t>' in Danger</a:t>
            </a:r>
            <a:br>
              <a:rPr kumimoji="1" altLang="ja-JP" sz="6000" dirty="0" smtClean="0"/>
            </a:br>
            <a:r>
              <a:rPr lang="ja-JP" altLang="en-US" sz="6000" dirty="0" smtClean="0"/>
              <a:t>お姫様の危機</a:t>
            </a:r>
            <a:endParaRPr kumimoji="1" lang="ja-JP" altLang="en-US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お姫様のもとまで，</a:t>
            </a:r>
            <a:r>
              <a:rPr kumimoji="1" lang="ja-JP" altLang="en-US" dirty="0" smtClean="0">
                <a:solidFill>
                  <a:srgbClr val="C00000"/>
                </a:solidFill>
              </a:rPr>
              <a:t>血液</a:t>
            </a:r>
            <a:r>
              <a:rPr kumimoji="1" lang="ja-JP" altLang="en-US" dirty="0" smtClean="0"/>
              <a:t>が溶けきらないように届けるのにかかる最短時間を求めよ．</a:t>
            </a:r>
            <a:endParaRPr kumimoji="1" lang="en-US" altLang="ja-JP" dirty="0" smtClean="0"/>
          </a:p>
          <a:p>
            <a:r>
              <a:rPr lang="ja-JP" altLang="en-US" dirty="0" smtClean="0"/>
              <a:t>いくつか冷凍施設があり，</a:t>
            </a:r>
            <a:r>
              <a:rPr lang="ja-JP" altLang="en-US" dirty="0" smtClean="0">
                <a:solidFill>
                  <a:srgbClr val="C00000"/>
                </a:solidFill>
              </a:rPr>
              <a:t>血液</a:t>
            </a:r>
            <a:r>
              <a:rPr lang="ja-JP" altLang="en-US" dirty="0" smtClean="0"/>
              <a:t>を再冷凍することができる</a:t>
            </a:r>
            <a:endParaRPr kumimoji="1" lang="en-US" altLang="ja-JP" dirty="0" smtClean="0"/>
          </a:p>
          <a:p>
            <a:r>
              <a:rPr lang="ja-JP" altLang="en-US" dirty="0" smtClean="0">
                <a:solidFill>
                  <a:srgbClr val="C00000"/>
                </a:solidFill>
              </a:rPr>
              <a:t>血液</a:t>
            </a:r>
            <a:r>
              <a:rPr lang="ja-JP" altLang="en-US" dirty="0" smtClean="0"/>
              <a:t>は最大</a:t>
            </a:r>
            <a:r>
              <a:rPr lang="en-US" altLang="ja-JP" dirty="0" smtClean="0">
                <a:solidFill>
                  <a:srgbClr val="002060"/>
                </a:solidFill>
              </a:rPr>
              <a:t>M</a:t>
            </a:r>
            <a:r>
              <a:rPr lang="ja-JP" altLang="en-US" dirty="0" smtClean="0"/>
              <a:t>分以内に再冷凍しなければ，溶けきって使い物にならなくなる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１分冷凍施設で凍らせると残り時間が１分回復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残り時間が０未満になると</a:t>
            </a:r>
            <a:r>
              <a:rPr lang="ja-JP" altLang="en-US" dirty="0" smtClean="0">
                <a:solidFill>
                  <a:srgbClr val="C00000"/>
                </a:solidFill>
              </a:rPr>
              <a:t>血液</a:t>
            </a:r>
            <a:r>
              <a:rPr lang="ja-JP" altLang="en-US" dirty="0" smtClean="0"/>
              <a:t>は溶けきってしまう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首都から出発するときの残り時間は </a:t>
            </a:r>
            <a:r>
              <a:rPr lang="en-US" altLang="ja-JP" dirty="0" smtClean="0">
                <a:solidFill>
                  <a:srgbClr val="002060"/>
                </a:solidFill>
              </a:rPr>
              <a:t>M</a:t>
            </a:r>
            <a:r>
              <a:rPr lang="en-US" altLang="ja-JP" dirty="0" smtClean="0"/>
              <a:t> </a:t>
            </a:r>
            <a:r>
              <a:rPr lang="ja-JP" altLang="en-US" dirty="0" smtClean="0"/>
              <a:t>分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ja-JP" altLang="en-US" dirty="0" smtClean="0"/>
              <a:t>問題概要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ja-JP" altLang="en-US" dirty="0" smtClean="0"/>
              <a:t>頂点を「</a:t>
            </a:r>
            <a:r>
              <a:rPr lang="ja-JP" altLang="en-US" dirty="0" smtClean="0">
                <a:solidFill>
                  <a:schemeClr val="accent6">
                    <a:lumMod val="50000"/>
                  </a:schemeClr>
                </a:solidFill>
              </a:rPr>
              <a:t>町</a:t>
            </a:r>
            <a:r>
              <a:rPr lang="ja-JP" altLang="en-US" dirty="0" smtClean="0"/>
              <a:t>」と「</a:t>
            </a:r>
            <a:r>
              <a:rPr lang="ja-JP" altLang="en-US" dirty="0" smtClean="0">
                <a:solidFill>
                  <a:srgbClr val="002060"/>
                </a:solidFill>
              </a:rPr>
              <a:t>残り時間</a:t>
            </a:r>
            <a:r>
              <a:rPr lang="ja-JP" altLang="en-US" dirty="0" smtClean="0"/>
              <a:t>」の組み合わせとする，</a:t>
            </a:r>
            <a:r>
              <a:rPr lang="en-US" altLang="ja-JP" dirty="0" smtClean="0">
                <a:solidFill>
                  <a:schemeClr val="accent1">
                    <a:lumMod val="50000"/>
                  </a:schemeClr>
                </a:solidFill>
              </a:rPr>
              <a:t>N * (M + </a:t>
            </a:r>
            <a:r>
              <a:rPr lang="ja-JP" altLang="en-US" dirty="0" smtClean="0">
                <a:solidFill>
                  <a:schemeClr val="accent1">
                    <a:lumMod val="50000"/>
                  </a:schemeClr>
                </a:solidFill>
              </a:rPr>
              <a:t>１</a:t>
            </a:r>
            <a:r>
              <a:rPr lang="en-US" altLang="ja-JP" dirty="0" smtClean="0">
                <a:solidFill>
                  <a:schemeClr val="accent1">
                    <a:lumMod val="50000"/>
                  </a:schemeClr>
                </a:solidFill>
              </a:rPr>
              <a:t>) </a:t>
            </a:r>
            <a:r>
              <a:rPr lang="ja-JP" altLang="en-US" dirty="0" smtClean="0"/>
              <a:t>個の頂点の無向グラフを作る</a:t>
            </a:r>
            <a:endParaRPr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ja-JP" altLang="en-US" dirty="0" smtClean="0"/>
              <a:t>このグラフに対して</a:t>
            </a:r>
            <a:r>
              <a:rPr lang="en-US" altLang="ja-JP" dirty="0" err="1" smtClean="0">
                <a:solidFill>
                  <a:schemeClr val="bg1"/>
                </a:solidFill>
              </a:rPr>
              <a:t>Dijkstra</a:t>
            </a:r>
            <a:r>
              <a:rPr lang="ja-JP" altLang="en-US" dirty="0" smtClean="0">
                <a:solidFill>
                  <a:schemeClr val="bg1"/>
                </a:solidFill>
              </a:rPr>
              <a:t>のアルゴリズム</a:t>
            </a:r>
            <a:r>
              <a:rPr lang="ja-JP" altLang="en-US" dirty="0" smtClean="0"/>
              <a:t>を用いることで，問題を解くことができる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解法１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結局の所，どこで冷凍しても一緒なので，</a:t>
            </a:r>
            <a:r>
              <a:rPr lang="ja-JP" altLang="en-US" dirty="0" smtClean="0"/>
              <a:t>首都</a:t>
            </a:r>
            <a:r>
              <a:rPr kumimoji="1" lang="ja-JP" altLang="en-US" dirty="0" smtClean="0"/>
              <a:t>・病院・冷凍施設のある町の間を </a:t>
            </a:r>
            <a:r>
              <a:rPr kumimoji="1" lang="en-US" altLang="ja-JP" dirty="0" smtClean="0">
                <a:solidFill>
                  <a:srgbClr val="002060"/>
                </a:solidFill>
              </a:rPr>
              <a:t>M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以下で移動し，必要なときに必要なだけ冷凍したことにすれば良い</a:t>
            </a:r>
            <a:endParaRPr kumimoji="1" lang="en-US" altLang="ja-JP" dirty="0" smtClean="0"/>
          </a:p>
          <a:p>
            <a:r>
              <a:rPr lang="ja-JP" altLang="en-US" dirty="0"/>
              <a:t>つまり</a:t>
            </a:r>
            <a:r>
              <a:rPr lang="ja-JP" altLang="en-US" dirty="0" smtClean="0"/>
              <a:t>，冷凍に必要な時間は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	</a:t>
            </a:r>
            <a:r>
              <a:rPr kumimoji="1" lang="en-US" altLang="ja-JP" dirty="0" smtClean="0"/>
              <a:t>max(</a:t>
            </a:r>
            <a:r>
              <a:rPr kumimoji="1" lang="ja-JP" altLang="en-US" dirty="0" smtClean="0"/>
              <a:t>０</a:t>
            </a:r>
            <a:r>
              <a:rPr kumimoji="1" lang="en-US" altLang="ja-JP" dirty="0" smtClean="0"/>
              <a:t>, </a:t>
            </a:r>
            <a:r>
              <a:rPr kumimoji="1" lang="ja-JP" altLang="en-US" dirty="0" smtClean="0">
                <a:solidFill>
                  <a:srgbClr val="FFC000"/>
                </a:solidFill>
              </a:rPr>
              <a:t>移動時間 </a:t>
            </a:r>
            <a:r>
              <a:rPr lang="en-US" altLang="ja-JP" dirty="0" smtClean="0"/>
              <a:t>–  </a:t>
            </a:r>
            <a:r>
              <a:rPr lang="en-US" altLang="ja-JP" dirty="0" smtClean="0">
                <a:solidFill>
                  <a:srgbClr val="002060"/>
                </a:solidFill>
              </a:rPr>
              <a:t>M</a:t>
            </a:r>
            <a:r>
              <a:rPr kumimoji="1" lang="en-US" altLang="ja-JP" dirty="0" smtClean="0"/>
              <a:t>)</a:t>
            </a:r>
          </a:p>
          <a:p>
            <a:r>
              <a:rPr lang="ja-JP" altLang="en-US" dirty="0" smtClean="0"/>
              <a:t>よって，移動に必要な時間は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dirty="0" smtClean="0"/>
              <a:t>	</a:t>
            </a:r>
            <a:r>
              <a:rPr lang="ja-JP" altLang="en-US" dirty="0" smtClean="0">
                <a:solidFill>
                  <a:srgbClr val="FFC000"/>
                </a:solidFill>
              </a:rPr>
              <a:t>移動時間 </a:t>
            </a:r>
            <a:r>
              <a:rPr lang="en-US" altLang="ja-JP" dirty="0" smtClean="0"/>
              <a:t>+ max(</a:t>
            </a:r>
            <a:r>
              <a:rPr lang="ja-JP" altLang="en-US" dirty="0" smtClean="0"/>
              <a:t>０</a:t>
            </a:r>
            <a:r>
              <a:rPr lang="en-US" altLang="ja-JP" dirty="0" smtClean="0"/>
              <a:t>, </a:t>
            </a:r>
            <a:r>
              <a:rPr lang="ja-JP" altLang="en-US" dirty="0" smtClean="0">
                <a:solidFill>
                  <a:srgbClr val="FFC000"/>
                </a:solidFill>
              </a:rPr>
              <a:t>移動時間 </a:t>
            </a:r>
            <a:r>
              <a:rPr lang="en-US" altLang="ja-JP" dirty="0" smtClean="0"/>
              <a:t>– </a:t>
            </a:r>
            <a:r>
              <a:rPr lang="en-US" altLang="ja-JP" dirty="0" smtClean="0">
                <a:solidFill>
                  <a:srgbClr val="002060"/>
                </a:solidFill>
              </a:rPr>
              <a:t>M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解法２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ja-JP" dirty="0" err="1" smtClean="0">
                <a:solidFill>
                  <a:schemeClr val="bg1"/>
                </a:solidFill>
              </a:rPr>
              <a:t>Warshall</a:t>
            </a:r>
            <a:r>
              <a:rPr lang="en-US" altLang="ja-JP" dirty="0" smtClean="0">
                <a:solidFill>
                  <a:schemeClr val="bg1"/>
                </a:solidFill>
              </a:rPr>
              <a:t>-Floyd</a:t>
            </a:r>
            <a:r>
              <a:rPr lang="ja-JP" altLang="en-US" dirty="0" smtClean="0">
                <a:solidFill>
                  <a:schemeClr val="bg1"/>
                </a:solidFill>
              </a:rPr>
              <a:t> のアルゴリズ</a:t>
            </a:r>
            <a:r>
              <a:rPr lang="ja-JP" altLang="en-US" dirty="0" smtClean="0"/>
              <a:t>を用いて，任意の二点間の最短移動時間を求める</a:t>
            </a:r>
            <a:endParaRPr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ja-JP" altLang="en-US" dirty="0" smtClean="0"/>
              <a:t>求めた配列から，二点の内の一方でも首都・病院・冷凍施設以外の二点間，または二点間の最短移動時間が </a:t>
            </a:r>
            <a:r>
              <a:rPr lang="en-US" altLang="ja-JP" dirty="0" smtClean="0">
                <a:solidFill>
                  <a:srgbClr val="002060"/>
                </a:solidFill>
              </a:rPr>
              <a:t>M</a:t>
            </a:r>
            <a:r>
              <a:rPr lang="en-US" altLang="ja-JP" dirty="0" smtClean="0"/>
              <a:t> </a:t>
            </a:r>
            <a:r>
              <a:rPr lang="ja-JP" altLang="en-US" dirty="0" smtClean="0"/>
              <a:t>より大きい任意の二点間を，十分に大きな値に置き換える</a:t>
            </a:r>
            <a:endParaRPr kumimoji="1" lang="en-US" altLang="ja-JP" dirty="0"/>
          </a:p>
          <a:p>
            <a:pPr marL="514350" indent="-514350">
              <a:buFont typeface="+mj-lt"/>
              <a:buAutoNum type="arabicPeriod"/>
            </a:pPr>
            <a:r>
              <a:rPr lang="ja-JP" altLang="en-US" dirty="0" smtClean="0"/>
              <a:t>同じ配列に対して再度</a:t>
            </a:r>
            <a:r>
              <a:rPr lang="en-US" altLang="ja-JP" dirty="0" err="1" smtClean="0">
                <a:solidFill>
                  <a:schemeClr val="bg1"/>
                </a:solidFill>
              </a:rPr>
              <a:t>Warshall</a:t>
            </a:r>
            <a:r>
              <a:rPr lang="en-US" altLang="ja-JP" dirty="0" smtClean="0">
                <a:solidFill>
                  <a:schemeClr val="bg1"/>
                </a:solidFill>
              </a:rPr>
              <a:t>-Floyd</a:t>
            </a:r>
            <a:r>
              <a:rPr lang="ja-JP" altLang="en-US" dirty="0" smtClean="0">
                <a:solidFill>
                  <a:schemeClr val="bg1"/>
                </a:solidFill>
              </a:rPr>
              <a:t>のアルゴリズム</a:t>
            </a:r>
            <a:r>
              <a:rPr lang="ja-JP" altLang="en-US" dirty="0" smtClean="0"/>
              <a:t>を実行すると，本国</a:t>
            </a:r>
            <a:r>
              <a:rPr kumimoji="1" lang="ja-JP" altLang="en-US" dirty="0" smtClean="0"/>
              <a:t>から病院へ施設間を </a:t>
            </a:r>
            <a:r>
              <a:rPr lang="en-US" altLang="ja-JP" dirty="0" smtClean="0">
                <a:solidFill>
                  <a:srgbClr val="002060"/>
                </a:solidFill>
              </a:rPr>
              <a:t>M</a:t>
            </a:r>
            <a:r>
              <a:rPr lang="en-US" altLang="ja-JP" dirty="0" smtClean="0"/>
              <a:t> </a:t>
            </a:r>
            <a:r>
              <a:rPr kumimoji="1" lang="ja-JP" altLang="en-US" dirty="0" smtClean="0"/>
              <a:t>以下で移動した</a:t>
            </a:r>
            <a:r>
              <a:rPr kumimoji="1" lang="ja-JP" altLang="en-US" dirty="0" smtClean="0">
                <a:solidFill>
                  <a:srgbClr val="FFC000"/>
                </a:solidFill>
              </a:rPr>
              <a:t>最短移動時間</a:t>
            </a:r>
            <a:r>
              <a:rPr kumimoji="1" lang="ja-JP" altLang="en-US" dirty="0" smtClean="0"/>
              <a:t>が求まる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解法２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提出数：２８（２０チーム）</a:t>
            </a:r>
            <a:endParaRPr kumimoji="1" lang="en-US" altLang="ja-JP" dirty="0" smtClean="0"/>
          </a:p>
          <a:p>
            <a:r>
              <a:rPr lang="ja-JP" altLang="en-US" dirty="0" smtClean="0"/>
              <a:t>正答数：１８</a:t>
            </a:r>
            <a:endParaRPr kumimoji="1" lang="en-US" altLang="ja-JP" dirty="0" smtClean="0"/>
          </a:p>
          <a:p>
            <a:r>
              <a:rPr lang="ja-JP" altLang="en-US" dirty="0" smtClean="0"/>
              <a:t>最初の正答</a:t>
            </a:r>
            <a:r>
              <a:rPr lang="ja-JP" altLang="en-US" dirty="0" smtClean="0">
                <a:sym typeface="Wingdings" pitchFamily="2" charset="2"/>
              </a:rPr>
              <a:t>：３６分９秒（</a:t>
            </a:r>
            <a:r>
              <a:rPr lang="en-US" dirty="0" smtClean="0"/>
              <a:t>HITORI++</a:t>
            </a:r>
            <a:r>
              <a:rPr lang="ja-JP" altLang="en-US" dirty="0" smtClean="0">
                <a:sym typeface="Wingdings" pitchFamily="2" charset="2"/>
              </a:rPr>
              <a:t>）</a:t>
            </a:r>
            <a:endParaRPr lang="en-US" altLang="ja-JP" dirty="0" smtClean="0"/>
          </a:p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提出概況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ペーパー">
  <a:themeElements>
    <a:clrScheme name="ユーザー定義 3">
      <a:dk1>
        <a:sysClr val="windowText" lastClr="000000"/>
      </a:dk1>
      <a:lt1>
        <a:sysClr val="window" lastClr="FFFFFF"/>
      </a:lt1>
      <a:dk2>
        <a:srgbClr val="B43731"/>
      </a:dk2>
      <a:lt2>
        <a:srgbClr val="FFFFD2"/>
      </a:lt2>
      <a:accent1>
        <a:srgbClr val="5B8835"/>
      </a:accent1>
      <a:accent2>
        <a:srgbClr val="294551"/>
      </a:accent2>
      <a:accent3>
        <a:srgbClr val="876631"/>
      </a:accent3>
      <a:accent4>
        <a:srgbClr val="B49F42"/>
      </a:accent4>
      <a:accent5>
        <a:srgbClr val="CD5C56"/>
      </a:accent5>
      <a:accent6>
        <a:srgbClr val="AB57AF"/>
      </a:accent6>
      <a:hlink>
        <a:srgbClr val="0000FE"/>
      </a:hlink>
      <a:folHlink>
        <a:srgbClr val="81007F"/>
      </a:folHlink>
    </a:clrScheme>
    <a:fontScheme name="ペーパー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ペーパー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3912</TotalTime>
  <Words>306</Words>
  <Application>Microsoft Office PowerPoint</Application>
  <PresentationFormat>画面に合わせる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ペーパー</vt:lpstr>
      <vt:lpstr>Problem D: Princess' in Danger お姫様の危機</vt:lpstr>
      <vt:lpstr>問題概要</vt:lpstr>
      <vt:lpstr>解法１</vt:lpstr>
      <vt:lpstr>解法２</vt:lpstr>
      <vt:lpstr>解法２</vt:lpstr>
      <vt:lpstr>提出概況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Melty Blood</dc:title>
  <dc:creator>Tai Fukuzawa</dc:creator>
  <cp:lastModifiedBy>Tai Fukuzawa</cp:lastModifiedBy>
  <cp:revision>21</cp:revision>
  <dcterms:created xsi:type="dcterms:W3CDTF">2008-06-08T16:49:28Z</dcterms:created>
  <dcterms:modified xsi:type="dcterms:W3CDTF">2008-06-22T08:42:02Z</dcterms:modified>
</cp:coreProperties>
</file>