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62c737dc22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62c737dc22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62c737dc22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62c737dc22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62c737dc22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62c737dc22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62c737dc22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62c737dc22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62c737dc22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62c737dc22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J: Prefix Suffix Nim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（</a:t>
            </a:r>
            <a:r>
              <a:rPr lang="ja"/>
              <a:t>左崎・右男）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" sz="2400"/>
              <a:t>原案: nuip, potetisensei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" sz="2400"/>
              <a:t>解法: nuip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ja" sz="2400"/>
              <a:t>テスト: potetisensei</a:t>
            </a:r>
            <a:endParaRPr sz="2400"/>
          </a:p>
        </p:txBody>
      </p:sp>
      <p:sp>
        <p:nvSpPr>
          <p:cNvPr id="56" name="Google Shape;56;p13"/>
          <p:cNvSpPr txBox="1"/>
          <p:nvPr/>
        </p:nvSpPr>
        <p:spPr>
          <a:xfrm>
            <a:off x="1656750" y="1276300"/>
            <a:ext cx="4770900" cy="55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問題概要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数列を使ったゲームがある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{0,1, .. S} からなる長さ n の数列すべてに対してゲームをプレイしたとき、先手が勝つのは何回？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解法概要</a:t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80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どちらが勝つかは、左端の要素、右端の要素、最小値の3つのみによる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頑張って</a:t>
            </a:r>
            <a:r>
              <a:rPr lang="ja"/>
              <a:t>式をたてると、こういう部分の計算に困る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ベルヌーイ数というものを求めると、これは高速に計算できることが知られているので、帰着させる</a:t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4438" y="1871050"/>
            <a:ext cx="6715125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4450" y="3790375"/>
            <a:ext cx="6781800" cy="89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左</a:t>
            </a:r>
            <a:r>
              <a:rPr lang="ja"/>
              <a:t>崎が勝つための必要十分条件</a:t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71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自分の側の数が0になると困るので、相手の側の数を減らしたい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全部の項から1を引きたい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この操作はmin( a_1, a_2, … , a_n) 回しかできない。その後は？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何をしても同じ。端っこの項（a_1かa_n）だけから1を引くことにする。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こんなかんじでゲームの進行する様子を想像すると、必要十分条件は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a_1 &gt; a_n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a_1 = a_n かつ min( a_1, a_2, … , a_n) が奇数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これは何通りか</a:t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a_1 &gt; a_n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ひっくり返すと右男の勝ちになるので、a_1 ≠ a_n であるもののうち半分がこれ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a_1 = a_n かつ min( a_1, a_2, … , a_n) が奇数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「最小値がk以上のもの」は (S+1-k)^(n-1) 通りある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ja"/>
              <a:t>「最小値がk以上のもの」であって「最小値がk+1以上のもの」でないものが「最小値がちょうどkであるもの」なので、計算するとこんな感じの式になる</a:t>
            </a: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6600" y="1893763"/>
            <a:ext cx="2390775" cy="88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14425" y="4099600"/>
            <a:ext cx="6715125" cy="7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ja"/>
              <a:t>k乗和</a:t>
            </a:r>
            <a:r>
              <a:rPr lang="ja"/>
              <a:t>からk乗交代和を求める</a:t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n</a:t>
            </a:r>
            <a:r>
              <a:rPr lang="ja"/>
              <a:t>までの</a:t>
            </a:r>
            <a:r>
              <a:rPr lang="ja"/>
              <a:t>k乗和にk乗交代和を</a:t>
            </a:r>
            <a:r>
              <a:rPr lang="ja"/>
              <a:t>足すか引くと、nまでの偶数のk乗和になる。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ja"/>
              <a:t>nまでの偶数のk乗和は、2^k をくくりだすとn/2までのk乗和になる</a:t>
            </a:r>
            <a:endParaRPr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1163" y="2715638"/>
            <a:ext cx="2962275" cy="237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