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2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タイトル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サブタイトル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ja-JP" altLang="en-US" smtClean="0"/>
              <a:t>マスタ サブタイトルの書式設定</a:t>
            </a:r>
            <a:endParaRPr kumimoji="0" lang="en-US"/>
          </a:p>
        </p:txBody>
      </p:sp>
      <p:sp>
        <p:nvSpPr>
          <p:cNvPr id="16" name="日付プレースホルダ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2" name="フッター プレースホルダ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5" name="スライド番号プレースホルダ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タイトル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7" name="コンテンツ プレースホルダ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5" name="日付プレースホル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19" name="フッター プレースホルダ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1" lang="ja-JP" altLang="en-US"/>
          </a:p>
        </p:txBody>
      </p:sp>
      <p:sp>
        <p:nvSpPr>
          <p:cNvPr id="16" name="スライド番号プレースホルダ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セクション見出し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テキスト プレースホルダ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19" name="日付プレースホル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11" name="フッター プレースホルダ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16" name="スライド番号プレースホル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8" name="タイトル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タイトル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4" name="コンテンツ プレースホルダ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3" name="コンテンツ プレースホルダ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1" name="日付プレースホルダ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10" name="フッター プレースホルダ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1" name="スライド番号プレースホル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タイトル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3" name="テキスト プレースホルダ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25" name="テキスト プレースホルダ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4" name="コンテンツ プレースホルダ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8" name="コンテンツ プレースホルダ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10" name="日付プレースホルダ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6" name="フッター プレースホル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1" name="直線コネクタ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タイトル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12" name="日付プレースホルダ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21" name="フッター プレースホルダ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付プレースホル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24" name="フッター プレースホルダ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直線コネクタ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タイトル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6" name="テキスト プレースホルダ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  <p:sp>
        <p:nvSpPr>
          <p:cNvPr id="14" name="コンテンツ プレースホルダ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25" name="日付プレースホルダ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29" name="フッター プレースホルダ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図プレースホルダ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ja-JP" altLang="en-US" smtClean="0"/>
              <a:t>アイコンをクリックして図を追加</a:t>
            </a:r>
            <a:endParaRPr kumimoji="0" lang="en-US" dirty="0"/>
          </a:p>
        </p:txBody>
      </p:sp>
      <p:sp>
        <p:nvSpPr>
          <p:cNvPr id="7" name="日付プレースホル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31" name="スライド番号プレースホルダ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7" name="タイトル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26" name="テキスト プレースホルダ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縦書き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3" name="縦書きテキスト プレースホルダ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ja-JP" altLang="en-US" smtClean="0"/>
              <a:t>マスタ テキストの書式設定</a:t>
            </a:r>
          </a:p>
          <a:p>
            <a:pPr lvl="1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 eaLnBrk="1" latinLnBrk="0" hangingPunct="1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kumimoji="0" lang="en-US"/>
          </a:p>
        </p:txBody>
      </p:sp>
      <p:sp>
        <p:nvSpPr>
          <p:cNvPr id="4" name="日付プレースホル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5" name="フッター プレースホル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直線コネクタ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テキスト プレースホルダ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ja-JP" altLang="en-US" smtClean="0"/>
              <a:t>マスタ テキストの書式設定</a:t>
            </a:r>
          </a:p>
          <a:p>
            <a:pPr lvl="1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2 </a:t>
            </a:r>
            <a:r>
              <a:rPr kumimoji="0" lang="ja-JP" altLang="en-US" smtClean="0"/>
              <a:t>レベル</a:t>
            </a:r>
          </a:p>
          <a:p>
            <a:pPr lvl="2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3 </a:t>
            </a:r>
            <a:r>
              <a:rPr kumimoji="0" lang="ja-JP" altLang="en-US" smtClean="0"/>
              <a:t>レベル</a:t>
            </a:r>
          </a:p>
          <a:p>
            <a:pPr lvl="3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4 </a:t>
            </a:r>
            <a:r>
              <a:rPr kumimoji="0" lang="ja-JP" altLang="en-US" smtClean="0"/>
              <a:t>レベル</a:t>
            </a:r>
          </a:p>
          <a:p>
            <a:pPr lvl="4" eaLnBrk="1" latinLnBrk="0" hangingPunct="1"/>
            <a:r>
              <a:rPr kumimoji="0" lang="ja-JP" altLang="en-US" smtClean="0"/>
              <a:t>第 </a:t>
            </a:r>
            <a:r>
              <a:rPr kumimoji="0" lang="en-US" altLang="ja-JP" smtClean="0"/>
              <a:t>5 </a:t>
            </a:r>
            <a:r>
              <a:rPr kumimoji="0" lang="ja-JP" altLang="en-US" smtClean="0"/>
              <a:t>レベル</a:t>
            </a:r>
            <a:endParaRPr kumimoji="0" lang="en-US"/>
          </a:p>
        </p:txBody>
      </p:sp>
      <p:sp>
        <p:nvSpPr>
          <p:cNvPr id="11" name="日付プレースホルダ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ACFED0-0D90-4BA4-9E32-C480C59DF436}" type="datetimeFigureOut">
              <a:rPr kumimoji="1" lang="ja-JP" altLang="en-US" smtClean="0"/>
              <a:pPr/>
              <a:t>2008/9/27</a:t>
            </a:fld>
            <a:endParaRPr kumimoji="1" lang="ja-JP" altLang="en-US"/>
          </a:p>
        </p:txBody>
      </p:sp>
      <p:sp>
        <p:nvSpPr>
          <p:cNvPr id="28" name="フッター プレースホルダ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1EAB39F-A3C7-4A2E-B053-60F7F465B3CC}" type="slidenum">
              <a:rPr kumimoji="1" lang="ja-JP" altLang="en-US" smtClean="0"/>
              <a:pPr/>
              <a:t>&lt;#&gt;</a:t>
            </a:fld>
            <a:endParaRPr kumimoji="1" lang="ja-JP" altLang="en-US"/>
          </a:p>
        </p:txBody>
      </p:sp>
      <p:sp>
        <p:nvSpPr>
          <p:cNvPr id="10" name="タイトル プレースホルダ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ja-JP" altLang="en-US" smtClean="0"/>
              <a:t>マスタ タイトルの書式設定</a:t>
            </a:r>
            <a:endParaRPr kumimoji="0" lang="en-US"/>
          </a:p>
        </p:txBody>
      </p:sp>
      <p:sp>
        <p:nvSpPr>
          <p:cNvPr id="9" name="直線コネクタ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直線コネクタ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1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1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1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1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1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1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1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1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1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81000" y="4643446"/>
            <a:ext cx="8458200" cy="1222375"/>
          </a:xfrm>
        </p:spPr>
        <p:txBody>
          <a:bodyPr>
            <a:normAutofit/>
          </a:bodyPr>
          <a:lstStyle/>
          <a:p>
            <a:r>
              <a:rPr kumimoji="1" lang="en-US" altLang="ja-JP" sz="4800" dirty="0" smtClean="0"/>
              <a:t>Bit Kingdom</a:t>
            </a:r>
            <a:endParaRPr kumimoji="1" lang="ja-JP" altLang="en-US" sz="4800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315132" y="3071810"/>
            <a:ext cx="2400272" cy="2186006"/>
          </a:xfrm>
        </p:spPr>
        <p:txBody>
          <a:bodyPr>
            <a:normAutofit/>
          </a:bodyPr>
          <a:lstStyle/>
          <a:p>
            <a:r>
              <a:rPr kumimoji="1" lang="ja-JP" altLang="en-US" dirty="0" smtClean="0"/>
              <a:t>原案 ： 野田</a:t>
            </a:r>
            <a:endParaRPr kumimoji="1" lang="en-US" altLang="ja-JP" dirty="0" smtClean="0"/>
          </a:p>
          <a:p>
            <a:r>
              <a:rPr kumimoji="1" lang="ja-JP" altLang="en-US" dirty="0" smtClean="0"/>
              <a:t>担当 ： 泉，福澤</a:t>
            </a:r>
            <a:endParaRPr kumimoji="1" lang="en-US" altLang="ja-JP" dirty="0" smtClean="0"/>
          </a:p>
          <a:p>
            <a:r>
              <a:rPr lang="ja-JP" altLang="en-US" dirty="0" smtClean="0"/>
              <a:t>英訳 ： 泉</a:t>
            </a:r>
            <a:endParaRPr lang="en-US" altLang="ja-JP" dirty="0" smtClean="0"/>
          </a:p>
          <a:p>
            <a:r>
              <a:rPr kumimoji="1" lang="ja-JP" altLang="en-US" dirty="0" smtClean="0"/>
              <a:t>解説 ： 福澤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800" y="357166"/>
            <a:ext cx="8686800" cy="838200"/>
          </a:xfrm>
        </p:spPr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kumimoji="1" lang="en-US" altLang="ja-JP" dirty="0" smtClean="0"/>
              <a:t>0</a:t>
            </a:r>
            <a:r>
              <a:rPr kumimoji="1" lang="ja-JP" altLang="en-US" dirty="0" smtClean="0"/>
              <a:t>と</a:t>
            </a:r>
            <a:r>
              <a:rPr kumimoji="1" lang="en-US" altLang="ja-JP" dirty="0" smtClean="0"/>
              <a:t>1</a:t>
            </a:r>
            <a:r>
              <a:rPr kumimoji="1" lang="ja-JP" altLang="en-US" dirty="0" smtClean="0"/>
              <a:t>からなる長さ</a:t>
            </a:r>
            <a:r>
              <a:rPr kumimoji="1" lang="en-US" altLang="ja-JP" dirty="0" smtClean="0"/>
              <a:t>N</a:t>
            </a:r>
            <a:r>
              <a:rPr kumimoji="1" lang="ja-JP" altLang="en-US" dirty="0" smtClean="0"/>
              <a:t>の列の中で</a:t>
            </a:r>
            <a:r>
              <a:rPr kumimoji="1" lang="en-US" altLang="ja-JP" dirty="0" smtClean="0"/>
              <a:t>M</a:t>
            </a:r>
            <a:r>
              <a:rPr kumimoji="1" lang="ja-JP" altLang="en-US" dirty="0" smtClean="0"/>
              <a:t>番目のものを出力</a:t>
            </a:r>
            <a:r>
              <a:rPr lang="ja-JP" altLang="en-US" dirty="0" smtClean="0"/>
              <a:t>せよ</a:t>
            </a:r>
            <a:r>
              <a:rPr kumimoji="1" lang="ja-JP" altLang="en-US" dirty="0" smtClean="0"/>
              <a:t>．</a:t>
            </a:r>
            <a:endParaRPr kumimoji="1" lang="en-US" altLang="ja-JP" dirty="0" smtClean="0"/>
          </a:p>
          <a:p>
            <a:r>
              <a:rPr lang="ja-JP" altLang="en-US" dirty="0" smtClean="0"/>
              <a:t>列</a:t>
            </a:r>
            <a:r>
              <a:rPr lang="ja-JP" altLang="en-US" dirty="0"/>
              <a:t>は</a:t>
            </a:r>
            <a:r>
              <a:rPr lang="ja-JP" altLang="en-US" dirty="0" smtClean="0"/>
              <a:t>以下の規則でソート</a:t>
            </a:r>
            <a:r>
              <a:rPr lang="ja-JP" altLang="en-US" dirty="0"/>
              <a:t>されて</a:t>
            </a:r>
            <a:r>
              <a:rPr lang="ja-JP" altLang="en-US" dirty="0" smtClean="0"/>
              <a:t>いる．</a:t>
            </a:r>
            <a:endParaRPr kumimoji="1" lang="en-US" altLang="ja-JP" dirty="0" smtClean="0"/>
          </a:p>
          <a:p>
            <a:pPr lvl="1"/>
            <a:r>
              <a:rPr lang="en-US" altLang="ja-JP" dirty="0" smtClean="0"/>
              <a:t>1</a:t>
            </a:r>
            <a:r>
              <a:rPr lang="ja-JP" altLang="en-US" dirty="0" smtClean="0"/>
              <a:t>のビットがより少ない列が手前．</a:t>
            </a:r>
            <a:endParaRPr lang="en-US" altLang="ja-JP" dirty="0" smtClean="0"/>
          </a:p>
          <a:p>
            <a:pPr lvl="1"/>
            <a:r>
              <a:rPr kumimoji="1" lang="en-US" altLang="ja-JP" dirty="0" smtClean="0"/>
              <a:t>1</a:t>
            </a:r>
            <a:r>
              <a:rPr kumimoji="1" lang="ja-JP" altLang="en-US" dirty="0" smtClean="0"/>
              <a:t>のビットの数が等しいときは，二進数としてより小さい値になる方が手前．</a:t>
            </a:r>
            <a:endParaRPr kumimoji="1" lang="en-US" altLang="ja-JP" dirty="0" smtClean="0"/>
          </a:p>
          <a:p>
            <a:r>
              <a:rPr lang="en-US" altLang="ja-JP" dirty="0" smtClean="0"/>
              <a:t>1</a:t>
            </a:r>
            <a:r>
              <a:rPr lang="ja-JP" altLang="en-US" dirty="0" smtClean="0"/>
              <a:t>≦</a:t>
            </a:r>
            <a:r>
              <a:rPr lang="en-US" altLang="ja-JP" dirty="0" smtClean="0"/>
              <a:t>N </a:t>
            </a:r>
            <a:r>
              <a:rPr lang="ja-JP" altLang="en-US" dirty="0" smtClean="0"/>
              <a:t>≦</a:t>
            </a:r>
            <a:r>
              <a:rPr lang="en-US" altLang="ja-JP" dirty="0" smtClean="0"/>
              <a:t>60, </a:t>
            </a:r>
            <a:br>
              <a:rPr lang="en-US" altLang="ja-JP" dirty="0" smtClean="0"/>
            </a:br>
            <a:r>
              <a:rPr lang="en-US" altLang="ja-JP" dirty="0" smtClean="0"/>
              <a:t>1</a:t>
            </a:r>
            <a:r>
              <a:rPr lang="ja-JP" altLang="en-US" dirty="0" smtClean="0"/>
              <a:t>≦</a:t>
            </a:r>
            <a:r>
              <a:rPr lang="en-US" altLang="ja-JP" dirty="0" smtClean="0"/>
              <a:t>M</a:t>
            </a:r>
            <a:r>
              <a:rPr lang="ja-JP" altLang="en-US" dirty="0" smtClean="0"/>
              <a:t>≦</a:t>
            </a:r>
            <a:r>
              <a:rPr lang="en-US" altLang="ja-JP" dirty="0" smtClean="0"/>
              <a:t>2^N </a:t>
            </a:r>
            <a:r>
              <a:rPr lang="ja-JP" altLang="en-US" dirty="0"/>
              <a:t>≦</a:t>
            </a:r>
            <a:r>
              <a:rPr lang="en-US" altLang="ja-JP" dirty="0" smtClean="0"/>
              <a:t> 1152921504606846976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800" y="357166"/>
            <a:ext cx="8686800" cy="838200"/>
          </a:xfrm>
        </p:spPr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ja-JP" altLang="en-US" dirty="0" smtClean="0"/>
              <a:t>以下の計算を先におこなう．計算量</a:t>
            </a:r>
            <a:r>
              <a:rPr lang="en-US" altLang="ja-JP" dirty="0" smtClean="0"/>
              <a:t>O(N^2)</a:t>
            </a:r>
            <a:r>
              <a:rPr lang="ja-JP" altLang="en-US" dirty="0" err="1" smtClean="0"/>
              <a:t>．</a:t>
            </a:r>
            <a:r>
              <a:rPr lang="en-US" altLang="ja-JP" dirty="0" smtClean="0"/>
              <a:t/>
            </a:r>
            <a:br>
              <a:rPr lang="en-US" altLang="ja-JP" dirty="0" smtClean="0"/>
            </a:br>
            <a:r>
              <a:rPr lang="en-US" altLang="ja-JP" sz="2800" dirty="0" smtClean="0"/>
              <a:t>DP[</a:t>
            </a:r>
            <a:r>
              <a:rPr lang="ja-JP" altLang="en-US" sz="2800" dirty="0" smtClean="0"/>
              <a:t>長さ</a:t>
            </a:r>
            <a:r>
              <a:rPr lang="en-US" altLang="ja-JP" sz="2800" dirty="0" smtClean="0"/>
              <a:t>][1</a:t>
            </a:r>
            <a:r>
              <a:rPr lang="ja-JP" altLang="en-US" sz="2800" dirty="0" smtClean="0"/>
              <a:t>である場所の数</a:t>
            </a:r>
            <a:r>
              <a:rPr lang="en-US" altLang="ja-JP" sz="2800" dirty="0" smtClean="0"/>
              <a:t>] </a:t>
            </a:r>
            <a:br>
              <a:rPr lang="en-US" altLang="ja-JP" sz="2800" dirty="0" smtClean="0"/>
            </a:br>
            <a:r>
              <a:rPr lang="en-US" altLang="ja-JP" sz="2800" dirty="0" smtClean="0"/>
              <a:t>	= </a:t>
            </a:r>
            <a:r>
              <a:rPr lang="ja-JP" altLang="en-US" sz="2800" dirty="0" smtClean="0"/>
              <a:t>存在する組み合わせ数 </a:t>
            </a:r>
            <a:r>
              <a:rPr lang="en-US" altLang="ja-JP" sz="2800" dirty="0" smtClean="0"/>
              <a:t/>
            </a:r>
            <a:br>
              <a:rPr lang="en-US" altLang="ja-JP" sz="2800" dirty="0" smtClean="0"/>
            </a:br>
            <a:r>
              <a:rPr lang="en-US" altLang="ja-JP" sz="2800" dirty="0" smtClean="0"/>
              <a:t>	= DP[</a:t>
            </a:r>
            <a:r>
              <a:rPr lang="ja-JP" altLang="en-US" sz="2800" dirty="0" smtClean="0"/>
              <a:t>長さ </a:t>
            </a:r>
            <a:r>
              <a:rPr lang="en-US" altLang="ja-JP" sz="2800" dirty="0" smtClean="0"/>
              <a:t>– 1][1</a:t>
            </a:r>
            <a:r>
              <a:rPr lang="ja-JP" altLang="en-US" sz="2800" dirty="0" smtClean="0"/>
              <a:t>である場所の数</a:t>
            </a:r>
            <a:r>
              <a:rPr lang="en-US" altLang="ja-JP" sz="2800" dirty="0" smtClean="0"/>
              <a:t>] </a:t>
            </a:r>
            <a:br>
              <a:rPr lang="en-US" altLang="ja-JP" sz="2800" dirty="0" smtClean="0"/>
            </a:br>
            <a:r>
              <a:rPr lang="en-US" altLang="ja-JP" sz="2800" dirty="0" smtClean="0"/>
              <a:t>		+ DP[</a:t>
            </a:r>
            <a:r>
              <a:rPr lang="ja-JP" altLang="en-US" sz="2800" dirty="0" smtClean="0"/>
              <a:t>長さ </a:t>
            </a:r>
            <a:r>
              <a:rPr lang="en-US" altLang="ja-JP" sz="2800" dirty="0" smtClean="0"/>
              <a:t>– 1][1</a:t>
            </a:r>
            <a:r>
              <a:rPr lang="ja-JP" altLang="en-US" sz="2800" dirty="0" smtClean="0"/>
              <a:t>である場所の数 </a:t>
            </a:r>
            <a:r>
              <a:rPr lang="en-US" altLang="ja-JP" sz="2800" dirty="0" smtClean="0"/>
              <a:t>– 1]</a:t>
            </a:r>
            <a:br>
              <a:rPr lang="en-US" altLang="ja-JP" sz="2800" dirty="0" smtClean="0"/>
            </a:br>
            <a:endParaRPr lang="en-US" altLang="ja-JP" sz="2800" dirty="0" smtClean="0"/>
          </a:p>
          <a:p>
            <a:r>
              <a:rPr lang="ja-JP" altLang="en-US" dirty="0" smtClean="0"/>
              <a:t>上の計算を逆算するように，長さ</a:t>
            </a:r>
            <a:r>
              <a:rPr lang="en-US" altLang="ja-JP" dirty="0" smtClean="0"/>
              <a:t>N</a:t>
            </a:r>
            <a:r>
              <a:rPr lang="ja-JP" altLang="en-US" dirty="0" smtClean="0"/>
              <a:t>から</a:t>
            </a:r>
            <a:r>
              <a:rPr lang="en-US" altLang="ja-JP" dirty="0" smtClean="0"/>
              <a:t>1</a:t>
            </a:r>
            <a:r>
              <a:rPr lang="ja-JP" altLang="en-US" dirty="0" smtClean="0"/>
              <a:t>まで， </a:t>
            </a:r>
            <a:r>
              <a:rPr lang="en-US" altLang="ja-JP" dirty="0" smtClean="0"/>
              <a:t>M</a:t>
            </a:r>
            <a:r>
              <a:rPr lang="ja-JP" altLang="en-US" dirty="0" smtClean="0"/>
              <a:t>番目が範囲に入る組み合わせを求めていく．計算量</a:t>
            </a:r>
            <a:r>
              <a:rPr lang="en-US" altLang="ja-JP" dirty="0" smtClean="0"/>
              <a:t>O(N^2)</a:t>
            </a:r>
            <a:r>
              <a:rPr lang="ja-JP" altLang="en-US" dirty="0" err="1" smtClean="0"/>
              <a:t>．</a:t>
            </a:r>
            <a:endParaRPr kumimoji="1" lang="ja-JP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4800" y="357166"/>
            <a:ext cx="8686800" cy="838200"/>
          </a:xfrm>
        </p:spPr>
        <p:txBody>
          <a:bodyPr/>
          <a:lstStyle/>
          <a:p>
            <a:r>
              <a:rPr lang="ja-JP" altLang="en-US" dirty="0" smtClean="0"/>
              <a:t>提出状況</a:t>
            </a:r>
            <a:endParaRPr kumimoji="1" lang="ja-JP" altLang="en-US" dirty="0"/>
          </a:p>
        </p:txBody>
      </p:sp>
      <p:sp>
        <p:nvSpPr>
          <p:cNvPr id="3" name="コンテンツ プレースホル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First </a:t>
            </a:r>
            <a:r>
              <a:rPr kumimoji="1" lang="en-US" altLang="ja-JP" dirty="0" smtClean="0"/>
              <a:t>Submit</a:t>
            </a:r>
            <a:r>
              <a:rPr lang="ja-JP" altLang="en-US" dirty="0" smtClean="0"/>
              <a:t> </a:t>
            </a:r>
            <a:r>
              <a:rPr lang="en-US" altLang="ja-JP" dirty="0" smtClean="0"/>
              <a:t>: 12</a:t>
            </a:r>
            <a:r>
              <a:rPr lang="ja-JP" altLang="en-US" dirty="0" smtClean="0"/>
              <a:t>分</a:t>
            </a:r>
            <a:r>
              <a:rPr lang="en-US" altLang="ja-JP" dirty="0" smtClean="0"/>
              <a:t>(</a:t>
            </a:r>
            <a:r>
              <a:rPr lang="en-US" altLang="ja-JP" dirty="0" err="1" smtClean="0"/>
              <a:t>kkntkr</a:t>
            </a:r>
            <a:r>
              <a:rPr lang="en-US" altLang="ja-JP" dirty="0" smtClean="0"/>
              <a:t>)</a:t>
            </a:r>
            <a:endParaRPr kumimoji="1" lang="en-US" altLang="ja-JP" dirty="0" smtClean="0"/>
          </a:p>
          <a:p>
            <a:r>
              <a:rPr kumimoji="1" lang="en-US" altLang="ja-JP" dirty="0" smtClean="0"/>
              <a:t>First Accepted : 12</a:t>
            </a:r>
            <a:r>
              <a:rPr kumimoji="1" lang="ja-JP" altLang="en-US" dirty="0" smtClean="0"/>
              <a:t>分</a:t>
            </a:r>
            <a:r>
              <a:rPr kumimoji="1" lang="en-US" altLang="ja-JP" dirty="0" smtClean="0"/>
              <a:t>(</a:t>
            </a:r>
            <a:r>
              <a:rPr kumimoji="1" lang="en-US" altLang="ja-JP" dirty="0" err="1" smtClean="0"/>
              <a:t>kkntkr</a:t>
            </a:r>
            <a:r>
              <a:rPr kumimoji="1" lang="en-US" altLang="ja-JP" dirty="0" smtClean="0"/>
              <a:t>)</a:t>
            </a:r>
          </a:p>
          <a:p>
            <a:r>
              <a:rPr lang="en-US" altLang="ja-JP" dirty="0" smtClean="0"/>
              <a:t>Total Accepted / </a:t>
            </a:r>
            <a:r>
              <a:rPr lang="en-US" altLang="ja-JP" dirty="0" smtClean="0"/>
              <a:t>Submit </a:t>
            </a:r>
            <a:r>
              <a:rPr lang="en-US" altLang="ja-JP" dirty="0" smtClean="0"/>
              <a:t>: 9 / 14</a:t>
            </a:r>
            <a:endParaRPr kumimoji="1" lang="ja-JP" alt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トラベル">
  <a:themeElements>
    <a:clrScheme name="デザート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ユーザー定義 2">
      <a:majorFont>
        <a:latin typeface="YOzFontNP04"/>
        <a:ea typeface="YOzFontNP04"/>
        <a:cs typeface=""/>
      </a:majorFont>
      <a:minorFont>
        <a:latin typeface="YOzFontNP04"/>
        <a:ea typeface="YOzFontNP04"/>
        <a:cs typeface=""/>
      </a:minorFont>
    </a:fontScheme>
    <a:fmtScheme name="トラベル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662</TotalTime>
  <Words>125</Words>
  <Application>Microsoft Office PowerPoint</Application>
  <PresentationFormat>画面に合わせる (4:3)</PresentationFormat>
  <Paragraphs>18</Paragraphs>
  <Slides>4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4</vt:i4>
      </vt:variant>
    </vt:vector>
  </HeadingPairs>
  <TitlesOfParts>
    <vt:vector size="5" baseType="lpstr">
      <vt:lpstr>トラベル</vt:lpstr>
      <vt:lpstr>Bit Kingdom</vt:lpstr>
      <vt:lpstr>問題概要</vt:lpstr>
      <vt:lpstr>解法</vt:lpstr>
      <vt:lpstr>提出状況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Bit Kingdom</dc:title>
  <dc:creator>Tai Fukuzawa</dc:creator>
  <cp:lastModifiedBy>Tai Fukuzawa</cp:lastModifiedBy>
  <cp:revision>4</cp:revision>
  <dcterms:created xsi:type="dcterms:W3CDTF">2008-09-16T02:00:24Z</dcterms:created>
  <dcterms:modified xsi:type="dcterms:W3CDTF">2008-09-27T08:42:25Z</dcterms:modified>
</cp:coreProperties>
</file>