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82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58" r:id="rId4"/>
    <p:sldId id="259" r:id="rId5"/>
    <p:sldId id="261" r:id="rId6"/>
    <p:sldId id="263" r:id="rId7"/>
    <p:sldId id="262" r:id="rId8"/>
  </p:sldIdLst>
  <p:sldSz cx="9144000" cy="6858000" type="screen4x3"/>
  <p:notesSz cx="6858000" cy="9144000"/>
  <p:defaultTextStyle>
    <a:defPPr>
      <a:defRPr lang="ja-JP"/>
    </a:defPPr>
    <a:lvl1pPr marL="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4" d="100"/>
          <a:sy n="84" d="100"/>
        </p:scale>
        <p:origin x="-134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11E0A4-5887-7648-B28B-A56AFC24B87C}" type="datetimeFigureOut">
              <a:rPr kumimoji="1" lang="ja-JP" altLang="en-US" smtClean="0"/>
              <a:t>2013/11/11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B70869-8F95-2C46-8EDA-FF0769FD347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096909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832EF2-5E0E-7442-893C-B992ADB15E07}" type="datetimeFigureOut">
              <a:rPr kumimoji="1" lang="ja-JP" altLang="en-US" smtClean="0"/>
              <a:t>2013/11/11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F772CC-6802-D540-9B57-54ADFA0EE5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2603903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対角する 2 つの角を丸めた四角形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タイトル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マスター サブタイトルの書式設定</a:t>
            </a:r>
            <a:endParaRPr kumimoji="0" lang="en-US"/>
          </a:p>
        </p:txBody>
      </p:sp>
      <p:sp>
        <p:nvSpPr>
          <p:cNvPr id="10" name="日付プレースホルダー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05734144-D772-5845-B9F2-4FDA9D1EABED}" type="datetime1">
              <a:rPr kumimoji="1" lang="ja-JP" altLang="en-US" smtClean="0"/>
              <a:t>2013/11/11</a:t>
            </a:fld>
            <a:endParaRPr kumimoji="1" lang="ja-JP" altLang="en-US"/>
          </a:p>
        </p:txBody>
      </p:sp>
      <p:sp>
        <p:nvSpPr>
          <p:cNvPr id="11" name="スライド番号プレースホルダー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フッター プレースホルダー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713C279-1C09-3D4A-ADAC-616BF095C3D3}" type="datetime1">
              <a:rPr kumimoji="1" lang="ja-JP" altLang="en-US" smtClean="0"/>
              <a:t>2013/11/11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421FE8-33F1-A34C-8F6C-C308422B22C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8" name="日付プレースホルダー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08BB8261-24AF-F341-9A8D-8186B0DDDEA0}" type="datetime1">
              <a:rPr kumimoji="1" lang="ja-JP" altLang="en-US" smtClean="0"/>
              <a:t>2013/11/11</a:t>
            </a:fld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2421FE8-33F1-A34C-8F6C-C308422B22C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0" name="フッター プレースホルダー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kumimoji="1" lang="ja-JP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718565-F75B-714F-9D60-E12A2E8AE2D4}" type="datetime1">
              <a:rPr kumimoji="1" lang="ja-JP" altLang="en-US" smtClean="0"/>
              <a:t>2013/11/11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E2421FE8-33F1-A34C-8F6C-C308422B22C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方形/長方形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正方形/長方形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5" name="コンテンツ プレースホルダー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F6FF11-07A1-824A-A0F8-1ECC6A73650E}" type="datetime1">
              <a:rPr kumimoji="1" lang="ja-JP" altLang="en-US" smtClean="0"/>
              <a:t>2013/11/11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E2421FE8-33F1-A34C-8F6C-C308422B22C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695518-700F-694D-94D9-577775EE490F}" type="datetime1">
              <a:rPr kumimoji="1" lang="ja-JP" altLang="en-US" smtClean="0"/>
              <a:t>2013/11/11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421FE8-33F1-A34C-8F6C-C308422B22C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250F0C-6A0A-4F4F-A513-AE1C6690CD23}" type="datetime1">
              <a:rPr kumimoji="1" lang="ja-JP" altLang="en-US" smtClean="0"/>
              <a:t>2013/11/11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421FE8-33F1-A34C-8F6C-C308422B22C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9" name="日付プレースホルダー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AE1B86E9-10B8-F740-A640-CC968AFC820D}" type="datetime1">
              <a:rPr kumimoji="1" lang="ja-JP" altLang="en-US" smtClean="0"/>
              <a:t>2013/11/11</a:t>
            </a:fld>
            <a:endParaRPr kumimoji="1" lang="ja-JP" altLang="en-US"/>
          </a:p>
        </p:txBody>
      </p:sp>
      <p:sp>
        <p:nvSpPr>
          <p:cNvPr id="10" name="スライド番号プレースホルダー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フッター プレースホルダー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kumimoji="1" lang="ja-JP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13" name="図プレースホルダー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ja-JP" alt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プレースホルダーまでドラッグするかアイコンをクリックして図を追加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日付プレースホルダー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4094B35D-B9D3-A547-B0A4-D5122F762450}" type="datetime1">
              <a:rPr kumimoji="1" lang="ja-JP" altLang="en-US" smtClean="0"/>
              <a:t>2013/11/11</a:t>
            </a:fld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2421FE8-33F1-A34C-8F6C-C308422B22C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0" name="フッター プレースホルダー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B1633A-AA66-B748-AA24-C9983D932F92}" type="datetime1">
              <a:rPr kumimoji="1" lang="ja-JP" altLang="en-US" smtClean="0"/>
              <a:t>2013/11/11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421FE8-33F1-A34C-8F6C-C308422B22C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4F557C-F2B8-1D41-9D0A-50E318EE463C}" type="datetime1">
              <a:rPr kumimoji="1" lang="ja-JP" altLang="en-US" smtClean="0"/>
              <a:t>2013/11/11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421FE8-33F1-A34C-8F6C-C308422B22C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対角する 2 つの角を丸めた四角形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14" name="日付プレースホルダー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965BF3FA-9EDF-574A-BDFB-5EEEECD5978C}" type="datetime1">
              <a:rPr kumimoji="1" lang="ja-JP" altLang="en-US" smtClean="0"/>
              <a:t>2013/11/11</a:t>
            </a:fld>
            <a:endParaRPr kumimoji="1" lang="ja-JP" altLang="en-US"/>
          </a:p>
        </p:txBody>
      </p:sp>
      <p:sp>
        <p:nvSpPr>
          <p:cNvPr id="23" name="スライド番号プレースホルダー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E2421FE8-33F1-A34C-8F6C-C308422B22CE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22" name="タイトル プレースホルダー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13" name="テキスト プレースホルダー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hf hdr="0" ftr="0" dt="0"/>
  <p:txStyles>
    <p:titleStyle>
      <a:lvl1pPr marL="54864" algn="r" rtl="0" eaLnBrk="1" latinLnBrk="0" hangingPunct="1">
        <a:spcBef>
          <a:spcPct val="0"/>
        </a:spcBef>
        <a:buNone/>
        <a:defRPr kumimoji="1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1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SIRO Challenge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原案：播磨</a:t>
            </a:r>
            <a:endParaRPr kumimoji="1" lang="en-US" altLang="ja-JP" dirty="0" smtClean="0"/>
          </a:p>
          <a:p>
            <a:r>
              <a:rPr lang="ja-JP" altLang="en-US" dirty="0" smtClean="0"/>
              <a:t>解答：伊藤，保坂，播磨</a:t>
            </a:r>
            <a:endParaRPr lang="en-US" altLang="ja-JP" dirty="0" smtClean="0"/>
          </a:p>
          <a:p>
            <a:r>
              <a:rPr kumimoji="1" lang="ja-JP" altLang="en-US" dirty="0" smtClean="0"/>
              <a:t>解説：播磨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5965287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n</a:t>
            </a:r>
            <a:r>
              <a:rPr lang="ja-JP" altLang="en-US" dirty="0" smtClean="0"/>
              <a:t>個の駅があり，その駅の中に</a:t>
            </a:r>
            <a:r>
              <a:rPr lang="en-US" altLang="ja-JP" dirty="0" smtClean="0"/>
              <a:t>l</a:t>
            </a:r>
            <a:r>
              <a:rPr lang="ja-JP" altLang="en-US" dirty="0" smtClean="0"/>
              <a:t>個</a:t>
            </a:r>
            <a:r>
              <a:rPr lang="en-US" altLang="ja-JP" dirty="0" smtClean="0"/>
              <a:t>SIRO</a:t>
            </a:r>
            <a:r>
              <a:rPr lang="ja-JP" altLang="en-US" dirty="0" smtClean="0"/>
              <a:t>というラーメン屋がある</a:t>
            </a:r>
            <a:endParaRPr lang="en-US" altLang="ja-JP" dirty="0" smtClean="0"/>
          </a:p>
          <a:p>
            <a:endParaRPr kumimoji="1" lang="en-US" altLang="ja-JP" dirty="0"/>
          </a:p>
          <a:p>
            <a:r>
              <a:rPr lang="ja-JP" altLang="en-US" dirty="0" smtClean="0"/>
              <a:t>ある始点</a:t>
            </a:r>
            <a:r>
              <a:rPr lang="en-US" altLang="ja-JP" dirty="0" smtClean="0"/>
              <a:t>s</a:t>
            </a:r>
            <a:r>
              <a:rPr lang="ja-JP" altLang="en-US" dirty="0" smtClean="0"/>
              <a:t>から始めて，制限時間</a:t>
            </a:r>
            <a:r>
              <a:rPr lang="en-US" altLang="ja-JP" dirty="0" smtClean="0"/>
              <a:t>t</a:t>
            </a:r>
            <a:r>
              <a:rPr lang="ja-JP" altLang="en-US" dirty="0" smtClean="0"/>
              <a:t>内に可能な限り多くの</a:t>
            </a:r>
            <a:r>
              <a:rPr lang="en-US" altLang="ja-JP" dirty="0" smtClean="0"/>
              <a:t>SIRO</a:t>
            </a:r>
            <a:r>
              <a:rPr lang="ja-JP" altLang="en-US" dirty="0" smtClean="0"/>
              <a:t>を巡り，始点</a:t>
            </a:r>
            <a:r>
              <a:rPr lang="en-US" altLang="ja-JP" dirty="0" smtClean="0"/>
              <a:t>s</a:t>
            </a:r>
            <a:r>
              <a:rPr lang="ja-JP" altLang="en-US" dirty="0" smtClean="0"/>
              <a:t>へ戻ってくる．</a:t>
            </a:r>
            <a:endParaRPr lang="en-US" altLang="ja-JP" dirty="0" smtClean="0"/>
          </a:p>
          <a:p>
            <a:endParaRPr kumimoji="1" lang="en-US" altLang="ja-JP" dirty="0"/>
          </a:p>
          <a:p>
            <a:r>
              <a:rPr kumimoji="1" lang="ja-JP" altLang="en-US" dirty="0" smtClean="0"/>
              <a:t>このとき回ることができる最大の</a:t>
            </a:r>
            <a:r>
              <a:rPr kumimoji="1" lang="en-US" altLang="ja-JP" dirty="0" smtClean="0"/>
              <a:t>SIRO</a:t>
            </a:r>
            <a:r>
              <a:rPr kumimoji="1" lang="ja-JP" altLang="en-US" dirty="0" smtClean="0"/>
              <a:t>の数を求める問題</a:t>
            </a:r>
            <a:endParaRPr kumimoji="1" lang="en-US" altLang="ja-JP" dirty="0" smtClean="0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21FE8-33F1-A34C-8F6C-C308422B22CE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32723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重要な</a:t>
            </a:r>
            <a:r>
              <a:rPr kumimoji="1" lang="ja-JP" altLang="en-US" dirty="0" smtClean="0"/>
              <a:t>制約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kumimoji="1" lang="ja-JP" altLang="en-US" dirty="0" smtClean="0"/>
              <a:t>駅の数</a:t>
            </a:r>
            <a:r>
              <a:rPr lang="en-US" altLang="ja-JP" dirty="0" smtClean="0"/>
              <a:t>: 2 &lt;= n &lt;= </a:t>
            </a:r>
            <a:r>
              <a:rPr lang="en-US" altLang="ja-JP" dirty="0" smtClean="0">
                <a:solidFill>
                  <a:srgbClr val="FF0000"/>
                </a:solidFill>
              </a:rPr>
              <a:t>300</a:t>
            </a:r>
          </a:p>
          <a:p>
            <a:endParaRPr lang="en-US" altLang="ja-JP" dirty="0" smtClean="0"/>
          </a:p>
          <a:p>
            <a:r>
              <a:rPr kumimoji="1" lang="en-US" altLang="ja-JP" dirty="0" smtClean="0"/>
              <a:t>SIRO</a:t>
            </a:r>
            <a:r>
              <a:rPr kumimoji="1" lang="ja-JP" altLang="en-US" dirty="0" smtClean="0"/>
              <a:t>の数</a:t>
            </a:r>
            <a:r>
              <a:rPr kumimoji="1" lang="en-US" altLang="ja-JP" dirty="0" smtClean="0"/>
              <a:t>: 1 &lt;= l &lt;= </a:t>
            </a:r>
            <a:r>
              <a:rPr kumimoji="1" lang="en-US" altLang="ja-JP" dirty="0" smtClean="0">
                <a:solidFill>
                  <a:srgbClr val="FF0000"/>
                </a:solidFill>
              </a:rPr>
              <a:t>16</a:t>
            </a:r>
          </a:p>
          <a:p>
            <a:endParaRPr kumimoji="1" lang="en-US" altLang="ja-JP" dirty="0" smtClean="0"/>
          </a:p>
          <a:p>
            <a:r>
              <a:rPr kumimoji="1" lang="ja-JP" altLang="en-US" dirty="0" smtClean="0"/>
              <a:t>始点に</a:t>
            </a:r>
            <a:r>
              <a:rPr kumimoji="1" lang="en-US" altLang="ja-JP" dirty="0" smtClean="0"/>
              <a:t>SIRO</a:t>
            </a:r>
            <a:r>
              <a:rPr kumimoji="1" lang="ja-JP" altLang="en-US" dirty="0" smtClean="0"/>
              <a:t>は存在しない</a:t>
            </a:r>
            <a:endParaRPr kumimoji="1" lang="en-US" altLang="ja-JP" dirty="0" smtClean="0"/>
          </a:p>
          <a:p>
            <a:endParaRPr kumimoji="1" lang="en-US" altLang="ja-JP" dirty="0" smtClean="0"/>
          </a:p>
          <a:p>
            <a:r>
              <a:rPr lang="ja-JP" altLang="en-US" dirty="0" smtClean="0"/>
              <a:t>始点から到達できない駅が存在する（非連結）</a:t>
            </a:r>
            <a:endParaRPr lang="en-US" altLang="ja-JP" dirty="0" smtClean="0"/>
          </a:p>
          <a:p>
            <a:endParaRPr kumimoji="1" lang="en-US" altLang="ja-JP" dirty="0"/>
          </a:p>
          <a:p>
            <a:r>
              <a:rPr kumimoji="1" lang="ja-JP" altLang="en-US" dirty="0" smtClean="0">
                <a:solidFill>
                  <a:srgbClr val="FF0000"/>
                </a:solidFill>
              </a:rPr>
              <a:t>同じ駅を何度通過しても良い</a:t>
            </a:r>
            <a:endParaRPr kumimoji="1" lang="en-US" altLang="ja-JP" dirty="0" smtClean="0">
              <a:solidFill>
                <a:srgbClr val="FF0000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21FE8-33F1-A34C-8F6C-C308422B22CE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90882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ja-JP" altLang="en-US" dirty="0"/>
              <a:t>全点対最短</a:t>
            </a:r>
            <a:r>
              <a:rPr lang="ja-JP" altLang="en-US" dirty="0" smtClean="0"/>
              <a:t>経路を求めておきたい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n = 300</a:t>
            </a:r>
            <a:r>
              <a:rPr lang="ja-JP" altLang="en-US" dirty="0" smtClean="0"/>
              <a:t>なのでワーシャルフロイドで求める</a:t>
            </a:r>
            <a:endParaRPr lang="en-US" altLang="ja-JP" dirty="0" smtClean="0"/>
          </a:p>
          <a:p>
            <a:pPr lvl="1"/>
            <a:endParaRPr lang="en-US" altLang="ja-JP" dirty="0"/>
          </a:p>
          <a:p>
            <a:r>
              <a:rPr lang="en-US" altLang="ja-JP" dirty="0" smtClean="0"/>
              <a:t>SIRO</a:t>
            </a:r>
            <a:r>
              <a:rPr lang="ja-JP" altLang="en-US" dirty="0" smtClean="0"/>
              <a:t>の数が最大</a:t>
            </a:r>
            <a:r>
              <a:rPr lang="en-US" altLang="ja-JP" dirty="0" smtClean="0"/>
              <a:t>16</a:t>
            </a:r>
            <a:r>
              <a:rPr lang="ja-JP" altLang="en-US" dirty="0" smtClean="0"/>
              <a:t>個程度であることに注目する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いかにも</a:t>
            </a:r>
            <a:r>
              <a:rPr lang="en-US" altLang="ja-JP" dirty="0" err="1" smtClean="0"/>
              <a:t>bitDP</a:t>
            </a:r>
            <a:r>
              <a:rPr lang="ja-JP" altLang="en-US" dirty="0" smtClean="0"/>
              <a:t>っぽい設定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TSP</a:t>
            </a:r>
            <a:r>
              <a:rPr lang="ja-JP" altLang="en-US" dirty="0" smtClean="0"/>
              <a:t>ではなく，</a:t>
            </a:r>
            <a:r>
              <a:rPr lang="en-US" altLang="ja-JP" dirty="0" smtClean="0"/>
              <a:t>TSP</a:t>
            </a:r>
            <a:r>
              <a:rPr lang="ja-JP" altLang="en-US" dirty="0" smtClean="0"/>
              <a:t>の変形であることに注意</a:t>
            </a:r>
            <a:endParaRPr lang="en-US" altLang="ja-JP" dirty="0" smtClean="0"/>
          </a:p>
          <a:p>
            <a:pPr lvl="1"/>
            <a:endParaRPr kumimoji="1" lang="en-US" altLang="ja-JP" dirty="0"/>
          </a:p>
          <a:p>
            <a:r>
              <a:rPr kumimoji="1" lang="ja-JP" altLang="en-US" dirty="0" smtClean="0"/>
              <a:t>始点と</a:t>
            </a:r>
            <a:r>
              <a:rPr kumimoji="1" lang="en-US" altLang="ja-JP" dirty="0" smtClean="0"/>
              <a:t>SIRO</a:t>
            </a:r>
            <a:r>
              <a:rPr kumimoji="1" lang="ja-JP" altLang="en-US" dirty="0" smtClean="0"/>
              <a:t>がある駅</a:t>
            </a:r>
            <a:r>
              <a:rPr kumimoji="1" lang="ja-JP" altLang="en-US" dirty="0" smtClean="0"/>
              <a:t>だけ</a:t>
            </a:r>
            <a:r>
              <a:rPr kumimoji="1" lang="ja-JP" altLang="en-US" dirty="0" smtClean="0"/>
              <a:t>からなるグラフ</a:t>
            </a:r>
            <a:r>
              <a:rPr kumimoji="1" lang="ja-JP" altLang="en-US" dirty="0" smtClean="0"/>
              <a:t>を構築</a:t>
            </a:r>
            <a:r>
              <a:rPr kumimoji="1" lang="ja-JP" altLang="en-US" dirty="0" smtClean="0"/>
              <a:t>し，</a:t>
            </a:r>
            <a:r>
              <a:rPr kumimoji="1" lang="en-US" altLang="ja-JP" dirty="0" err="1" smtClean="0"/>
              <a:t>bitDP</a:t>
            </a:r>
            <a:r>
              <a:rPr kumimoji="1" lang="ja-JP" altLang="en-US" dirty="0" smtClean="0"/>
              <a:t>する</a:t>
            </a:r>
            <a:endParaRPr kumimoji="1" lang="en-US" altLang="ja-JP" dirty="0" smtClean="0"/>
          </a:p>
          <a:p>
            <a:pPr lvl="1"/>
            <a:r>
              <a:rPr lang="en-US" altLang="ja-JP" dirty="0" err="1" smtClean="0"/>
              <a:t>dp</a:t>
            </a:r>
            <a:r>
              <a:rPr lang="en-US" altLang="ja-JP" dirty="0" smtClean="0"/>
              <a:t>[</a:t>
            </a:r>
            <a:r>
              <a:rPr lang="ja-JP" altLang="en-US" dirty="0" smtClean="0"/>
              <a:t>訪れた</a:t>
            </a:r>
            <a:r>
              <a:rPr lang="en-US" altLang="ja-JP" dirty="0" smtClean="0"/>
              <a:t>SIRO</a:t>
            </a:r>
            <a:r>
              <a:rPr lang="ja-JP" altLang="en-US" dirty="0" smtClean="0"/>
              <a:t>のビット</a:t>
            </a:r>
            <a:r>
              <a:rPr lang="en-US" altLang="ja-JP" dirty="0" smtClean="0"/>
              <a:t>][</a:t>
            </a:r>
            <a:r>
              <a:rPr lang="ja-JP" altLang="en-US" dirty="0" smtClean="0"/>
              <a:t>現在いる頂点</a:t>
            </a:r>
            <a:r>
              <a:rPr lang="en-US" altLang="ja-JP" dirty="0" smtClean="0"/>
              <a:t>] = </a:t>
            </a:r>
            <a:r>
              <a:rPr lang="ja-JP" altLang="en-US" dirty="0" smtClean="0"/>
              <a:t>時間</a:t>
            </a:r>
            <a:endParaRPr lang="en-US" altLang="ja-JP" dirty="0" smtClean="0"/>
          </a:p>
          <a:p>
            <a:pPr lvl="1"/>
            <a:endParaRPr kumimoji="1" lang="en-US" altLang="ja-JP" dirty="0"/>
          </a:p>
          <a:p>
            <a:r>
              <a:rPr lang="ja-JP" altLang="en-US" dirty="0" smtClean="0"/>
              <a:t>全体の計算時間は，</a:t>
            </a:r>
            <a:r>
              <a:rPr lang="en-US" altLang="ja-JP" dirty="0" smtClean="0"/>
              <a:t>O(n^3 + l^2 * 2^l)</a:t>
            </a:r>
            <a:r>
              <a:rPr lang="ja-JP" altLang="en-US" dirty="0" smtClean="0"/>
              <a:t>程度</a:t>
            </a:r>
            <a:endParaRPr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21FE8-33F1-A34C-8F6C-C308422B22CE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81566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ジャッジ解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C++</a:t>
            </a:r>
          </a:p>
          <a:p>
            <a:pPr lvl="1"/>
            <a:r>
              <a:rPr kumimoji="1" lang="en-US" altLang="ja-JP" dirty="0" smtClean="0"/>
              <a:t>118</a:t>
            </a:r>
            <a:r>
              <a:rPr kumimoji="1" lang="ja-JP" altLang="en-US" dirty="0" smtClean="0"/>
              <a:t>行（伊藤）</a:t>
            </a:r>
            <a:endParaRPr kumimoji="1" lang="en-US" altLang="ja-JP" dirty="0" smtClean="0"/>
          </a:p>
          <a:p>
            <a:pPr lvl="1"/>
            <a:r>
              <a:rPr kumimoji="1" lang="en-US" altLang="ja-JP" dirty="0" smtClean="0"/>
              <a:t>106</a:t>
            </a:r>
            <a:r>
              <a:rPr kumimoji="1" lang="ja-JP" altLang="en-US" dirty="0" smtClean="0"/>
              <a:t>行（保坂）</a:t>
            </a:r>
            <a:endParaRPr kumimoji="1" lang="en-US" altLang="ja-JP" dirty="0" smtClean="0"/>
          </a:p>
          <a:p>
            <a:pPr lvl="1"/>
            <a:r>
              <a:rPr kumimoji="1" lang="en-US" altLang="ja-JP" dirty="0" smtClean="0"/>
              <a:t>74</a:t>
            </a:r>
            <a:r>
              <a:rPr kumimoji="1" lang="ja-JP" altLang="en-US" dirty="0" smtClean="0"/>
              <a:t>行（播磨）</a:t>
            </a:r>
            <a:endParaRPr kumimoji="1" lang="en-US" altLang="ja-JP" dirty="0" smtClean="0"/>
          </a:p>
          <a:p>
            <a:pPr lvl="1"/>
            <a:endParaRPr lang="en-US" altLang="ja-JP" dirty="0"/>
          </a:p>
          <a:p>
            <a:r>
              <a:rPr kumimoji="1" lang="en-US" altLang="ja-JP" dirty="0" smtClean="0"/>
              <a:t>Java</a:t>
            </a:r>
          </a:p>
          <a:p>
            <a:pPr lvl="1"/>
            <a:r>
              <a:rPr kumimoji="1" lang="en-US" altLang="ja-JP" dirty="0" smtClean="0"/>
              <a:t>101</a:t>
            </a:r>
            <a:r>
              <a:rPr kumimoji="1" lang="ja-JP" altLang="en-US" dirty="0" smtClean="0"/>
              <a:t>行（播磨）</a:t>
            </a:r>
            <a:endParaRPr kumimoji="1"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21FE8-33F1-A34C-8F6C-C308422B22CE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304435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その他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想定解法の</a:t>
            </a:r>
            <a:r>
              <a:rPr kumimoji="1" lang="en-US" altLang="ja-JP" dirty="0" smtClean="0"/>
              <a:t>WF + </a:t>
            </a:r>
            <a:r>
              <a:rPr kumimoji="1" lang="en-US" altLang="ja-JP" dirty="0" err="1" smtClean="0"/>
              <a:t>bitDP</a:t>
            </a:r>
            <a:r>
              <a:rPr kumimoji="1" lang="ja-JP" altLang="en-US" dirty="0" smtClean="0"/>
              <a:t>ではなく，</a:t>
            </a:r>
            <a:r>
              <a:rPr kumimoji="1" lang="en-US" altLang="ja-JP" dirty="0" err="1" smtClean="0"/>
              <a:t>Dijkstra</a:t>
            </a:r>
            <a:r>
              <a:rPr kumimoji="1" lang="ja-JP" altLang="en-US" dirty="0" smtClean="0"/>
              <a:t>で通しているチームも．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TLE</a:t>
            </a:r>
            <a:r>
              <a:rPr lang="ja-JP" altLang="en-US" dirty="0" smtClean="0"/>
              <a:t>ギリギリの</a:t>
            </a:r>
            <a:r>
              <a:rPr lang="en-US" altLang="ja-JP" dirty="0" smtClean="0"/>
              <a:t>19994ms</a:t>
            </a:r>
            <a:r>
              <a:rPr lang="ja-JP" altLang="en-US" dirty="0" smtClean="0"/>
              <a:t>というのも．</a:t>
            </a:r>
            <a:endParaRPr lang="en-US" altLang="ja-JP" dirty="0" smtClean="0"/>
          </a:p>
          <a:p>
            <a:pPr marL="274320" lvl="1" indent="0">
              <a:buNone/>
            </a:pPr>
            <a:endParaRPr lang="en-US" altLang="ja-JP" dirty="0"/>
          </a:p>
          <a:p>
            <a:r>
              <a:rPr lang="ja-JP" altLang="en-US" dirty="0" smtClean="0"/>
              <a:t>同じ</a:t>
            </a:r>
            <a:r>
              <a:rPr lang="ja-JP" altLang="en-US" dirty="0" smtClean="0"/>
              <a:t>駅には二度</a:t>
            </a:r>
            <a:r>
              <a:rPr lang="ja-JP" altLang="en-US" dirty="0" smtClean="0"/>
              <a:t>いけない</a:t>
            </a:r>
            <a:r>
              <a:rPr lang="ja-JP" altLang="en-US" dirty="0" smtClean="0"/>
              <a:t>，</a:t>
            </a:r>
            <a:r>
              <a:rPr lang="ja-JP" altLang="en-US" dirty="0" smtClean="0"/>
              <a:t>と</a:t>
            </a:r>
            <a:r>
              <a:rPr lang="ja-JP" altLang="en-US" dirty="0" smtClean="0"/>
              <a:t>思っているチームがいた感じ？</a:t>
            </a:r>
            <a:endParaRPr lang="en-US" altLang="ja-JP" dirty="0" smtClean="0"/>
          </a:p>
          <a:p>
            <a:pPr lvl="1"/>
            <a:endParaRPr lang="en-US" altLang="ja-JP" dirty="0"/>
          </a:p>
          <a:p>
            <a:r>
              <a:rPr lang="ja-JP" altLang="en-US" dirty="0" smtClean="0"/>
              <a:t>変数名に</a:t>
            </a:r>
            <a:r>
              <a:rPr lang="en-US" altLang="ja-JP" dirty="0" err="1" smtClean="0"/>
              <a:t>jiro</a:t>
            </a:r>
            <a:r>
              <a:rPr lang="ja-JP" altLang="en-US" dirty="0" smtClean="0"/>
              <a:t>を使っているチームが複数いた</a:t>
            </a:r>
            <a:endParaRPr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21FE8-33F1-A34C-8F6C-C308422B22CE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138505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統計情報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Accepted</a:t>
            </a:r>
          </a:p>
          <a:p>
            <a:pPr lvl="1"/>
            <a:r>
              <a:rPr lang="en-US" altLang="ja-JP" dirty="0" smtClean="0"/>
              <a:t>The </a:t>
            </a:r>
            <a:r>
              <a:rPr lang="en-US" altLang="ja-JP" dirty="0" err="1" smtClean="0"/>
              <a:t>hik</a:t>
            </a:r>
            <a:r>
              <a:rPr lang="en-US" altLang="ja-JP" dirty="0" smtClean="0"/>
              <a:t> Revolutions</a:t>
            </a:r>
            <a:r>
              <a:rPr lang="ja-JP" altLang="en-US" dirty="0" smtClean="0"/>
              <a:t>（京都大学）</a:t>
            </a:r>
            <a:r>
              <a:rPr lang="en-US" altLang="ja-JP" dirty="0" smtClean="0"/>
              <a:t> 28:36</a:t>
            </a:r>
            <a:endParaRPr kumimoji="1" lang="en-US" altLang="ja-JP" dirty="0" smtClean="0"/>
          </a:p>
          <a:p>
            <a:pPr lvl="2"/>
            <a:endParaRPr lang="en-US" altLang="ja-JP" dirty="0"/>
          </a:p>
          <a:p>
            <a:r>
              <a:rPr lang="en-US" altLang="ja-JP" dirty="0" smtClean="0"/>
              <a:t>Accepted(Accepted / Total)</a:t>
            </a:r>
          </a:p>
          <a:p>
            <a:pPr lvl="1"/>
            <a:r>
              <a:rPr lang="en-US" altLang="ja-JP" dirty="0" smtClean="0"/>
              <a:t>49</a:t>
            </a:r>
            <a:r>
              <a:rPr kumimoji="1" lang="ja-JP" altLang="en-US" dirty="0" smtClean="0"/>
              <a:t>チーム</a:t>
            </a:r>
            <a:r>
              <a:rPr kumimoji="1" lang="en-US" altLang="ja-JP" dirty="0" smtClean="0"/>
              <a:t>(</a:t>
            </a:r>
            <a:r>
              <a:rPr lang="en-US" altLang="ja-JP" dirty="0" smtClean="0"/>
              <a:t>34</a:t>
            </a:r>
            <a:r>
              <a:rPr kumimoji="1" lang="en-US" altLang="ja-JP" dirty="0" smtClean="0"/>
              <a:t>%)</a:t>
            </a:r>
          </a:p>
          <a:p>
            <a:pPr lvl="1"/>
            <a:endParaRPr lang="en-US" altLang="ja-JP" dirty="0"/>
          </a:p>
          <a:p>
            <a:r>
              <a:rPr kumimoji="1" lang="en-US" altLang="ja-JP" dirty="0" smtClean="0"/>
              <a:t>Trying</a:t>
            </a:r>
            <a:r>
              <a:rPr lang="en-US" altLang="ja-JP" dirty="0" smtClean="0"/>
              <a:t>(Trying / Total)</a:t>
            </a:r>
          </a:p>
          <a:p>
            <a:pPr lvl="1"/>
            <a:r>
              <a:rPr kumimoji="1" lang="en-US" altLang="ja-JP" dirty="0" smtClean="0"/>
              <a:t>56</a:t>
            </a:r>
            <a:r>
              <a:rPr kumimoji="1" lang="ja-JP" altLang="en-US" dirty="0" smtClean="0"/>
              <a:t>チーム</a:t>
            </a:r>
            <a:r>
              <a:rPr kumimoji="1" lang="en-US" altLang="ja-JP" dirty="0" smtClean="0"/>
              <a:t>(</a:t>
            </a:r>
            <a:r>
              <a:rPr lang="en-US" altLang="ja-JP" dirty="0" smtClean="0"/>
              <a:t>38</a:t>
            </a:r>
            <a:r>
              <a:rPr kumimoji="1" lang="en-US" altLang="ja-JP" dirty="0" smtClean="0"/>
              <a:t>%)</a:t>
            </a: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421FE8-33F1-A34C-8F6C-C308422B22CE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265347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エコロジー">
  <a:themeElements>
    <a:clrScheme name="エコロジー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エコロジー">
      <a:majorFont>
        <a:latin typeface="Rockwell"/>
        <a:ea typeface=""/>
        <a:cs typeface=""/>
        <a:font script="Grek" typeface="Cambria"/>
        <a:font script="Cyrl" typeface="Cambria"/>
        <a:font script="Jpan" typeface="ＭＳ 明朝"/>
        <a:font script="Hang" typeface="바탕"/>
        <a:font script="Hans" typeface="华文新魏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ＭＳ 明朝"/>
        <a:font script="Hang" typeface="바탕"/>
        <a:font script="Hans" typeface="华文新魏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エコロジー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エコロジー.thmx</Template>
  <TotalTime>256</TotalTime>
  <Words>342</Words>
  <Application>Microsoft Macintosh PowerPoint</Application>
  <PresentationFormat>画面に合わせる (4:3)</PresentationFormat>
  <Paragraphs>62</Paragraphs>
  <Slides>7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8" baseType="lpstr">
      <vt:lpstr>エコロジー</vt:lpstr>
      <vt:lpstr>SIRO Challenge</vt:lpstr>
      <vt:lpstr>問題概要</vt:lpstr>
      <vt:lpstr>重要な制約</vt:lpstr>
      <vt:lpstr>解法</vt:lpstr>
      <vt:lpstr>ジャッジ解</vt:lpstr>
      <vt:lpstr>その他</vt:lpstr>
      <vt:lpstr>統計情報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SIRO Challenge</dc:title>
  <dc:creator>Harima Yuta</dc:creator>
  <cp:lastModifiedBy>Harima Yuta</cp:lastModifiedBy>
  <cp:revision>14</cp:revision>
  <dcterms:created xsi:type="dcterms:W3CDTF">2013-11-10T01:27:28Z</dcterms:created>
  <dcterms:modified xsi:type="dcterms:W3CDTF">2013-11-11T05:58:35Z</dcterms:modified>
</cp:coreProperties>
</file>