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E1A01-262D-4EAF-A143-FB71E00BE7C0}" type="datetimeFigureOut">
              <a:rPr kumimoji="1" lang="ja-JP" altLang="en-US" smtClean="0"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BEA31-2411-4E0A-8C9B-674AFBAC760B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BEA31-2411-4E0A-8C9B-674AFBAC760B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BEA31-2411-4E0A-8C9B-674AFBAC760B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BEA31-2411-4E0A-8C9B-674AFBAC760B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BEA31-2411-4E0A-8C9B-674AFBAC760B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BEA31-2411-4E0A-8C9B-674AFBAC760B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正方形/長方形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正方形/長方形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正方形/長方形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コンテンツ プレースホル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9" name="コンテンツ プレースホル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二等辺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5" name="直線コネクタ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二等辺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コネクタ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二等辺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コンテンツ プレースホル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二等辺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二等辺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2009/11/1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8" name="直線コネクタ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コネクタ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二等辺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1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1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1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1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1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ICPC</a:t>
            </a:r>
            <a:r>
              <a:rPr lang="ja-JP" altLang="en-US" dirty="0" smtClean="0"/>
              <a:t>夏合宿</a:t>
            </a:r>
            <a:r>
              <a:rPr lang="en-US" altLang="ja-JP" dirty="0" smtClean="0"/>
              <a:t>09Day2 Problem A</a:t>
            </a:r>
            <a:br>
              <a:rPr lang="en-US" altLang="ja-JP" dirty="0" smtClean="0"/>
            </a:br>
            <a:r>
              <a:rPr lang="en-US" altLang="ja-JP" dirty="0" smtClean="0"/>
              <a:t>Infected Computer</a:t>
            </a:r>
            <a:r>
              <a:rPr lang="ja-JP" altLang="en-US" dirty="0" smtClean="0"/>
              <a:t> </a:t>
            </a:r>
            <a:r>
              <a:rPr lang="en-US" altLang="ja-JP" dirty="0" smtClean="0"/>
              <a:t>–</a:t>
            </a:r>
            <a:r>
              <a:rPr lang="ja-JP" altLang="en-US" dirty="0" smtClean="0"/>
              <a:t>感染拡大</a:t>
            </a:r>
            <a:r>
              <a:rPr lang="en-US" altLang="ja-JP" dirty="0" smtClean="0"/>
              <a:t>-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原案・解説</a:t>
            </a:r>
            <a:r>
              <a:rPr lang="en-US" altLang="ja-JP" dirty="0" smtClean="0"/>
              <a:t>:</a:t>
            </a:r>
            <a:r>
              <a:rPr lang="ja-JP" altLang="en-US" dirty="0" smtClean="0"/>
              <a:t>野田　</a:t>
            </a:r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:</a:t>
            </a:r>
            <a:r>
              <a:rPr kumimoji="1" lang="ja-JP" altLang="en-US" dirty="0" smtClean="0"/>
              <a:t>野田・吉田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N</a:t>
            </a:r>
            <a:r>
              <a:rPr kumimoji="1" lang="ja-JP" altLang="en-US" dirty="0" smtClean="0"/>
              <a:t>台のコンピュータがネットワークでつながっている</a:t>
            </a:r>
            <a:endParaRPr kumimoji="1" lang="en-US" altLang="ja-JP" dirty="0" smtClean="0"/>
          </a:p>
          <a:p>
            <a:r>
              <a:rPr lang="en-US" altLang="ja-JP" dirty="0" smtClean="0"/>
              <a:t>1</a:t>
            </a:r>
            <a:r>
              <a:rPr lang="ja-JP" altLang="en-US" dirty="0" smtClean="0"/>
              <a:t>番のコンピュータがウイルスに感染した</a:t>
            </a:r>
            <a:endParaRPr lang="en-US" altLang="ja-JP" dirty="0" smtClean="0"/>
          </a:p>
          <a:p>
            <a:r>
              <a:rPr lang="ja-JP" altLang="en-US" dirty="0" smtClean="0"/>
              <a:t>感染したコンピュータが別のコンピュータにデータを送信すると、送信先も感染する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逆は</a:t>
            </a:r>
            <a:r>
              <a:rPr kumimoji="1" lang="ja-JP" altLang="en-US" dirty="0" err="1" smtClean="0"/>
              <a:t>無し</a:t>
            </a:r>
            <a:endParaRPr kumimoji="1" lang="en-US" altLang="ja-JP" dirty="0" smtClean="0"/>
          </a:p>
          <a:p>
            <a:r>
              <a:rPr lang="ja-JP" altLang="en-US" dirty="0" smtClean="0"/>
              <a:t>通信ログが与えられたとき、最終的にウイルスに感染したコンピュータの台数を求めよ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シミュレーション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20000</a:t>
            </a:r>
            <a:r>
              <a:rPr lang="ja-JP" altLang="en-US" dirty="0" smtClean="0"/>
              <a:t>個のフラグを用意し、ウイルスに感染しているかどうかを持たせる。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“t s d” </a:t>
            </a:r>
            <a:r>
              <a:rPr lang="ja-JP" altLang="en-US" dirty="0" smtClean="0"/>
              <a:t>という入力と </a:t>
            </a:r>
            <a:r>
              <a:rPr lang="en-US" altLang="ja-JP" dirty="0" smtClean="0"/>
              <a:t>flags[] </a:t>
            </a:r>
            <a:r>
              <a:rPr lang="ja-JP" altLang="en-US" dirty="0" smtClean="0"/>
              <a:t>について、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flags[1] = true</a:t>
            </a:r>
            <a:br>
              <a:rPr lang="en-US" altLang="ja-JP" dirty="0" smtClean="0"/>
            </a:br>
            <a:r>
              <a:rPr lang="en-US" altLang="ja-JP" dirty="0" smtClean="0"/>
              <a:t>flags[d] |= flags[s]</a:t>
            </a:r>
            <a:br>
              <a:rPr lang="en-US" altLang="ja-JP" dirty="0" smtClean="0"/>
            </a:br>
            <a:r>
              <a:rPr lang="ja-JP" altLang="en-US" dirty="0" smtClean="0"/>
              <a:t>を繰り返す。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ソースコード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C++</a:t>
            </a:r>
          </a:p>
          <a:p>
            <a:pPr lvl="1"/>
            <a:r>
              <a:rPr lang="en-US" altLang="ja-JP" dirty="0" smtClean="0"/>
              <a:t>59</a:t>
            </a:r>
            <a:r>
              <a:rPr lang="ja-JP" altLang="en-US" dirty="0" smtClean="0"/>
              <a:t>行</a:t>
            </a:r>
            <a:endParaRPr kumimoji="1" lang="en-US" altLang="ja-JP" dirty="0" smtClean="0"/>
          </a:p>
          <a:p>
            <a:r>
              <a:rPr kumimoji="1" lang="ja-JP" altLang="en-US" dirty="0" smtClean="0"/>
              <a:t>吉田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C++</a:t>
            </a:r>
          </a:p>
          <a:p>
            <a:pPr lvl="1"/>
            <a:r>
              <a:rPr kumimoji="1" lang="en-US" altLang="ja-JP" dirty="0" smtClean="0"/>
              <a:t>36</a:t>
            </a:r>
            <a:r>
              <a:rPr kumimoji="1" lang="ja-JP" altLang="en-US" dirty="0" smtClean="0"/>
              <a:t>行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ja-JP" dirty="0" smtClean="0"/>
              <a:t>First submit : </a:t>
            </a:r>
            <a:r>
              <a:rPr lang="en-US" altLang="ja-JP" dirty="0" err="1" smtClean="0"/>
              <a:t>Watch.d</a:t>
            </a:r>
            <a:r>
              <a:rPr lang="en-US" altLang="ja-JP" dirty="0" smtClean="0"/>
              <a:t>(7)</a:t>
            </a:r>
          </a:p>
          <a:p>
            <a:r>
              <a:rPr lang="en-US" altLang="ja-JP" dirty="0" smtClean="0"/>
              <a:t>First accepted : </a:t>
            </a:r>
            <a:r>
              <a:rPr lang="en-US" altLang="ja-JP" dirty="0" err="1" smtClean="0"/>
              <a:t>Watch.d</a:t>
            </a:r>
            <a:r>
              <a:rPr lang="en-US" altLang="ja-JP" smtClean="0"/>
              <a:t>(7</a:t>
            </a:r>
            <a:r>
              <a:rPr lang="en-US" altLang="ja-JP" dirty="0" smtClean="0"/>
              <a:t>)</a:t>
            </a:r>
          </a:p>
          <a:p>
            <a:r>
              <a:rPr kumimoji="1" lang="en-US" altLang="ja-JP" dirty="0" smtClean="0"/>
              <a:t>Total submit</a:t>
            </a:r>
            <a:r>
              <a:rPr lang="en-US" altLang="ja-JP" dirty="0" smtClean="0"/>
              <a:t> : 9</a:t>
            </a:r>
            <a:endParaRPr kumimoji="1" lang="en-US" altLang="ja-JP" dirty="0" smtClean="0"/>
          </a:p>
          <a:p>
            <a:r>
              <a:rPr lang="en-US" altLang="ja-JP" dirty="0" smtClean="0"/>
              <a:t>Total </a:t>
            </a:r>
            <a:r>
              <a:rPr kumimoji="1" lang="en-US" altLang="ja-JP" dirty="0" smtClean="0"/>
              <a:t>accepted : 9</a:t>
            </a:r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アース">
  <a:themeElements>
    <a:clrScheme name="アース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アース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アース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0</TotalTime>
  <Words>137</Words>
  <Application>Microsoft Office PowerPoint</Application>
  <PresentationFormat>画面に合わせる (4:3)</PresentationFormat>
  <Paragraphs>29</Paragraphs>
  <Slides>5</Slides>
  <Notes>5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アース</vt:lpstr>
      <vt:lpstr>ICPC夏合宿09Day2 Problem A Infected Computer –感染拡大-</vt:lpstr>
      <vt:lpstr>問題</vt:lpstr>
      <vt:lpstr>解法</vt:lpstr>
      <vt:lpstr>ソースコード</vt:lpstr>
      <vt:lpstr>結果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2009-11-01T02:50:36Z</dcterms:created>
  <dcterms:modified xsi:type="dcterms:W3CDTF">2009-11-01T02:51:31Z</dcterms:modified>
</cp:coreProperties>
</file>