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4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6" r:id="rId8"/>
    <p:sldId id="265" r:id="rId9"/>
    <p:sldId id="267" r:id="rId10"/>
    <p:sldId id="264" r:id="rId11"/>
    <p:sldId id="268" r:id="rId12"/>
    <p:sldId id="269" r:id="rId13"/>
    <p:sldId id="270" r:id="rId14"/>
    <p:sldId id="261" r:id="rId15"/>
    <p:sldId id="263" r:id="rId16"/>
    <p:sldId id="271" r:id="rId17"/>
    <p:sldId id="272" r:id="rId18"/>
    <p:sldId id="274" r:id="rId19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フリーフォーム 20"/>
          <p:cNvSpPr>
            <a:spLocks/>
          </p:cNvSpPr>
          <p:nvPr/>
        </p:nvSpPr>
        <p:spPr bwMode="auto">
          <a:xfrm>
            <a:off x="0" y="4039613"/>
            <a:ext cx="9134856" cy="491331"/>
          </a:xfrm>
          <a:custGeom>
            <a:avLst/>
            <a:gdLst/>
            <a:ahLst/>
            <a:cxnLst>
              <a:cxn ang="0">
                <a:pos x="0" y="340"/>
              </a:cxn>
              <a:cxn ang="0">
                <a:pos x="332" y="365"/>
              </a:cxn>
              <a:cxn ang="0">
                <a:pos x="713" y="382"/>
              </a:cxn>
              <a:cxn ang="0">
                <a:pos x="1186" y="390"/>
              </a:cxn>
              <a:cxn ang="0">
                <a:pos x="1742" y="398"/>
              </a:cxn>
              <a:cxn ang="0">
                <a:pos x="2365" y="390"/>
              </a:cxn>
              <a:cxn ang="0">
                <a:pos x="2689" y="382"/>
              </a:cxn>
              <a:cxn ang="0">
                <a:pos x="3020" y="373"/>
              </a:cxn>
              <a:cxn ang="0">
                <a:pos x="3344" y="348"/>
              </a:cxn>
              <a:cxn ang="0">
                <a:pos x="3676" y="324"/>
              </a:cxn>
              <a:cxn ang="0">
                <a:pos x="4058" y="257"/>
              </a:cxn>
              <a:cxn ang="0">
                <a:pos x="4481" y="199"/>
              </a:cxn>
              <a:cxn ang="0">
                <a:pos x="4996" y="133"/>
              </a:cxn>
              <a:cxn ang="0">
                <a:pos x="5535" y="66"/>
              </a:cxn>
              <a:cxn ang="0">
                <a:pos x="6075" y="25"/>
              </a:cxn>
              <a:cxn ang="0">
                <a:pos x="6332" y="8"/>
              </a:cxn>
              <a:cxn ang="0">
                <a:pos x="6564" y="0"/>
              </a:cxn>
              <a:cxn ang="0">
                <a:pos x="6763" y="0"/>
              </a:cxn>
              <a:cxn ang="0">
                <a:pos x="6946" y="17"/>
              </a:cxn>
              <a:cxn ang="0">
                <a:pos x="7137" y="41"/>
              </a:cxn>
              <a:cxn ang="0">
                <a:pos x="7295" y="58"/>
              </a:cxn>
              <a:cxn ang="0">
                <a:pos x="7411" y="66"/>
              </a:cxn>
            </a:cxnLst>
            <a:rect l="0" t="0" r="0" b="0"/>
            <a:pathLst>
              <a:path w="7411" h="398">
                <a:moveTo>
                  <a:pt x="0" y="340"/>
                </a:moveTo>
                <a:lnTo>
                  <a:pt x="332" y="365"/>
                </a:lnTo>
                <a:lnTo>
                  <a:pt x="713" y="382"/>
                </a:lnTo>
                <a:lnTo>
                  <a:pt x="1186" y="390"/>
                </a:lnTo>
                <a:lnTo>
                  <a:pt x="1742" y="398"/>
                </a:lnTo>
                <a:lnTo>
                  <a:pt x="2365" y="390"/>
                </a:lnTo>
                <a:lnTo>
                  <a:pt x="2689" y="382"/>
                </a:lnTo>
                <a:lnTo>
                  <a:pt x="3020" y="373"/>
                </a:lnTo>
                <a:lnTo>
                  <a:pt x="3344" y="348"/>
                </a:lnTo>
                <a:lnTo>
                  <a:pt x="3676" y="324"/>
                </a:lnTo>
                <a:lnTo>
                  <a:pt x="4058" y="257"/>
                </a:lnTo>
                <a:lnTo>
                  <a:pt x="4481" y="199"/>
                </a:lnTo>
                <a:lnTo>
                  <a:pt x="4996" y="133"/>
                </a:lnTo>
                <a:lnTo>
                  <a:pt x="5535" y="66"/>
                </a:lnTo>
                <a:lnTo>
                  <a:pt x="6075" y="25"/>
                </a:lnTo>
                <a:lnTo>
                  <a:pt x="6332" y="8"/>
                </a:lnTo>
                <a:lnTo>
                  <a:pt x="6564" y="0"/>
                </a:lnTo>
                <a:lnTo>
                  <a:pt x="6763" y="0"/>
                </a:lnTo>
                <a:lnTo>
                  <a:pt x="6946" y="17"/>
                </a:lnTo>
                <a:lnTo>
                  <a:pt x="7137" y="41"/>
                </a:lnTo>
                <a:lnTo>
                  <a:pt x="7295" y="58"/>
                </a:lnTo>
                <a:lnTo>
                  <a:pt x="7411" y="66"/>
                </a:lnTo>
              </a:path>
            </a:pathLst>
          </a:custGeom>
          <a:noFill/>
          <a:ln w="9525" cap="flat" cmpd="sng" algn="ctr">
            <a:solidFill>
              <a:schemeClr val="accent1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29" name="タイトル 28"/>
          <p:cNvSpPr>
            <a:spLocks noGrp="1"/>
          </p:cNvSpPr>
          <p:nvPr>
            <p:ph type="ctrTitle"/>
          </p:nvPr>
        </p:nvSpPr>
        <p:spPr>
          <a:xfrm>
            <a:off x="857224" y="1214425"/>
            <a:ext cx="7358114" cy="1470025"/>
          </a:xfrm>
        </p:spPr>
        <p:txBody>
          <a:bodyPr>
            <a:normAutofit/>
          </a:bodyPr>
          <a:lstStyle>
            <a:lvl1pPr>
              <a:defRPr sz="4300">
                <a:solidFill>
                  <a:schemeClr val="tx2"/>
                </a:solidFill>
                <a:effectLst>
                  <a:glow rad="101600">
                    <a:schemeClr val="bg2">
                      <a:tint val="20000"/>
                      <a:alpha val="60000"/>
                    </a:schemeClr>
                  </a:glow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13" name="サブタイトル 12"/>
          <p:cNvSpPr>
            <a:spLocks noGrp="1"/>
          </p:cNvSpPr>
          <p:nvPr>
            <p:ph type="subTitle" idx="1"/>
          </p:nvPr>
        </p:nvSpPr>
        <p:spPr>
          <a:xfrm>
            <a:off x="857224" y="2708272"/>
            <a:ext cx="7358114" cy="928694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ja-JP" altLang="en-US" smtClean="0"/>
              <a:t>マスター サブタイトルの書式設定</a:t>
            </a:r>
            <a:endParaRPr kumimoji="0" lang="en-US"/>
          </a:p>
        </p:txBody>
      </p:sp>
      <p:sp>
        <p:nvSpPr>
          <p:cNvPr id="25" name="日付プレースホルダー 2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134800" cy="360000"/>
          </a:xfrm>
        </p:spPr>
        <p:txBody>
          <a:bodyPr/>
          <a:lstStyle/>
          <a:p>
            <a:fld id="{E90ED720-0104-4369-84BC-D3769416861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2199600" y="0"/>
            <a:ext cx="4500000" cy="3600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28" name="スライド番号プレースホルダー 27"/>
          <p:cNvSpPr>
            <a:spLocks noGrp="1"/>
          </p:cNvSpPr>
          <p:nvPr>
            <p:ph type="sldNum" sz="quarter" idx="12"/>
          </p:nvPr>
        </p:nvSpPr>
        <p:spPr>
          <a:xfrm>
            <a:off x="7714800" y="0"/>
            <a:ext cx="1429200" cy="360000"/>
          </a:xfrm>
        </p:spPr>
        <p:txBody>
          <a:bodyPr/>
          <a:lstStyle>
            <a:lvl1pPr algn="ctr">
              <a:defRPr/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36" name="フリーフォーム 35"/>
          <p:cNvSpPr>
            <a:spLocks/>
          </p:cNvSpPr>
          <p:nvPr/>
        </p:nvSpPr>
        <p:spPr bwMode="auto">
          <a:xfrm>
            <a:off x="0" y="3071810"/>
            <a:ext cx="9144000" cy="1115989"/>
          </a:xfrm>
          <a:custGeom>
            <a:avLst/>
            <a:gdLst/>
            <a:ahLst/>
            <a:cxnLst>
              <a:cxn ang="0">
                <a:pos x="0" y="887"/>
              </a:cxn>
              <a:cxn ang="0">
                <a:pos x="240" y="896"/>
              </a:cxn>
              <a:cxn ang="0">
                <a:pos x="888" y="904"/>
              </a:cxn>
              <a:cxn ang="0">
                <a:pos x="1327" y="896"/>
              </a:cxn>
              <a:cxn ang="0">
                <a:pos x="1817" y="887"/>
              </a:cxn>
              <a:cxn ang="0">
                <a:pos x="2381" y="879"/>
              </a:cxn>
              <a:cxn ang="0">
                <a:pos x="2971" y="846"/>
              </a:cxn>
              <a:cxn ang="0">
                <a:pos x="3585" y="804"/>
              </a:cxn>
              <a:cxn ang="0">
                <a:pos x="4199" y="755"/>
              </a:cxn>
              <a:cxn ang="0">
                <a:pos x="4821" y="680"/>
              </a:cxn>
              <a:cxn ang="0">
                <a:pos x="5128" y="638"/>
              </a:cxn>
              <a:cxn ang="0">
                <a:pos x="5427" y="589"/>
              </a:cxn>
              <a:cxn ang="0">
                <a:pos x="5718" y="539"/>
              </a:cxn>
              <a:cxn ang="0">
                <a:pos x="6000" y="481"/>
              </a:cxn>
              <a:cxn ang="0">
                <a:pos x="6274" y="414"/>
              </a:cxn>
              <a:cxn ang="0">
                <a:pos x="6531" y="340"/>
              </a:cxn>
              <a:cxn ang="0">
                <a:pos x="6780" y="257"/>
              </a:cxn>
              <a:cxn ang="0">
                <a:pos x="7004" y="190"/>
              </a:cxn>
              <a:cxn ang="0">
                <a:pos x="7220" y="91"/>
              </a:cxn>
              <a:cxn ang="0">
                <a:pos x="7411" y="0"/>
              </a:cxn>
            </a:cxnLst>
            <a:rect l="0" t="0" r="0" b="0"/>
            <a:pathLst>
              <a:path w="7411" h="904">
                <a:moveTo>
                  <a:pt x="0" y="887"/>
                </a:moveTo>
                <a:lnTo>
                  <a:pt x="240" y="896"/>
                </a:lnTo>
                <a:lnTo>
                  <a:pt x="888" y="904"/>
                </a:lnTo>
                <a:lnTo>
                  <a:pt x="1327" y="896"/>
                </a:lnTo>
                <a:lnTo>
                  <a:pt x="1817" y="887"/>
                </a:lnTo>
                <a:lnTo>
                  <a:pt x="2381" y="879"/>
                </a:lnTo>
                <a:lnTo>
                  <a:pt x="2971" y="846"/>
                </a:lnTo>
                <a:lnTo>
                  <a:pt x="3585" y="804"/>
                </a:lnTo>
                <a:lnTo>
                  <a:pt x="4199" y="755"/>
                </a:lnTo>
                <a:lnTo>
                  <a:pt x="4821" y="680"/>
                </a:lnTo>
                <a:lnTo>
                  <a:pt x="5128" y="638"/>
                </a:lnTo>
                <a:lnTo>
                  <a:pt x="5427" y="589"/>
                </a:lnTo>
                <a:lnTo>
                  <a:pt x="5718" y="539"/>
                </a:lnTo>
                <a:lnTo>
                  <a:pt x="6000" y="481"/>
                </a:lnTo>
                <a:lnTo>
                  <a:pt x="6274" y="414"/>
                </a:lnTo>
                <a:lnTo>
                  <a:pt x="6531" y="340"/>
                </a:lnTo>
                <a:lnTo>
                  <a:pt x="6780" y="257"/>
                </a:lnTo>
                <a:lnTo>
                  <a:pt x="7004" y="190"/>
                </a:lnTo>
                <a:lnTo>
                  <a:pt x="7220" y="91"/>
                </a:lnTo>
                <a:lnTo>
                  <a:pt x="7411" y="0"/>
                </a:lnTo>
              </a:path>
            </a:pathLst>
          </a:custGeom>
          <a:noFill/>
          <a:ln w="127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38" name="フリーフォーム 37"/>
          <p:cNvSpPr>
            <a:spLocks/>
          </p:cNvSpPr>
          <p:nvPr/>
        </p:nvSpPr>
        <p:spPr bwMode="auto">
          <a:xfrm>
            <a:off x="0" y="3952661"/>
            <a:ext cx="9144000" cy="369116"/>
          </a:xfrm>
          <a:custGeom>
            <a:avLst/>
            <a:gdLst/>
            <a:ahLst/>
            <a:cxnLst>
              <a:cxn ang="0">
                <a:pos x="0" y="17"/>
              </a:cxn>
              <a:cxn ang="0">
                <a:pos x="581" y="33"/>
              </a:cxn>
              <a:cxn ang="0">
                <a:pos x="1933" y="75"/>
              </a:cxn>
              <a:cxn ang="0">
                <a:pos x="2747" y="116"/>
              </a:cxn>
              <a:cxn ang="0">
                <a:pos x="3552" y="141"/>
              </a:cxn>
              <a:cxn ang="0">
                <a:pos x="4265" y="182"/>
              </a:cxn>
              <a:cxn ang="0">
                <a:pos x="4581" y="216"/>
              </a:cxn>
              <a:cxn ang="0">
                <a:pos x="4838" y="241"/>
              </a:cxn>
              <a:cxn ang="0">
                <a:pos x="5145" y="274"/>
              </a:cxn>
              <a:cxn ang="0">
                <a:pos x="5477" y="290"/>
              </a:cxn>
              <a:cxn ang="0">
                <a:pos x="5875" y="299"/>
              </a:cxn>
              <a:cxn ang="0">
                <a:pos x="6083" y="299"/>
              </a:cxn>
              <a:cxn ang="0">
                <a:pos x="6290" y="290"/>
              </a:cxn>
              <a:cxn ang="0">
                <a:pos x="6514" y="265"/>
              </a:cxn>
              <a:cxn ang="0">
                <a:pos x="6722" y="232"/>
              </a:cxn>
              <a:cxn ang="0">
                <a:pos x="6921" y="199"/>
              </a:cxn>
              <a:cxn ang="0">
                <a:pos x="7104" y="141"/>
              </a:cxn>
              <a:cxn ang="0">
                <a:pos x="7187" y="116"/>
              </a:cxn>
              <a:cxn ang="0">
                <a:pos x="7270" y="83"/>
              </a:cxn>
              <a:cxn ang="0">
                <a:pos x="7344" y="41"/>
              </a:cxn>
              <a:cxn ang="0">
                <a:pos x="7411" y="0"/>
              </a:cxn>
            </a:cxnLst>
            <a:rect l="0" t="0" r="0" b="0"/>
            <a:pathLst>
              <a:path w="7411" h="299">
                <a:moveTo>
                  <a:pt x="0" y="17"/>
                </a:moveTo>
                <a:lnTo>
                  <a:pt x="581" y="33"/>
                </a:lnTo>
                <a:lnTo>
                  <a:pt x="1933" y="75"/>
                </a:lnTo>
                <a:lnTo>
                  <a:pt x="2747" y="116"/>
                </a:lnTo>
                <a:lnTo>
                  <a:pt x="3552" y="141"/>
                </a:lnTo>
                <a:lnTo>
                  <a:pt x="4265" y="182"/>
                </a:lnTo>
                <a:lnTo>
                  <a:pt x="4581" y="216"/>
                </a:lnTo>
                <a:lnTo>
                  <a:pt x="4838" y="241"/>
                </a:lnTo>
                <a:lnTo>
                  <a:pt x="5145" y="274"/>
                </a:lnTo>
                <a:lnTo>
                  <a:pt x="5477" y="290"/>
                </a:lnTo>
                <a:lnTo>
                  <a:pt x="5875" y="299"/>
                </a:lnTo>
                <a:lnTo>
                  <a:pt x="6083" y="299"/>
                </a:lnTo>
                <a:lnTo>
                  <a:pt x="6290" y="290"/>
                </a:lnTo>
                <a:lnTo>
                  <a:pt x="6514" y="265"/>
                </a:lnTo>
                <a:lnTo>
                  <a:pt x="6722" y="232"/>
                </a:lnTo>
                <a:lnTo>
                  <a:pt x="6921" y="199"/>
                </a:lnTo>
                <a:lnTo>
                  <a:pt x="7104" y="141"/>
                </a:lnTo>
                <a:lnTo>
                  <a:pt x="7187" y="116"/>
                </a:lnTo>
                <a:lnTo>
                  <a:pt x="7270" y="83"/>
                </a:lnTo>
                <a:lnTo>
                  <a:pt x="7344" y="41"/>
                </a:lnTo>
                <a:lnTo>
                  <a:pt x="7411" y="0"/>
                </a:lnTo>
              </a:path>
            </a:pathLst>
          </a:custGeom>
          <a:noFill/>
          <a:ln w="9525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39" name="フリーフォーム 38"/>
          <p:cNvSpPr>
            <a:spLocks/>
          </p:cNvSpPr>
          <p:nvPr/>
        </p:nvSpPr>
        <p:spPr bwMode="auto">
          <a:xfrm>
            <a:off x="0" y="3809785"/>
            <a:ext cx="9144000" cy="491331"/>
          </a:xfrm>
          <a:custGeom>
            <a:avLst/>
            <a:gdLst/>
            <a:ahLst/>
            <a:cxnLst>
              <a:cxn ang="0">
                <a:pos x="0" y="340"/>
              </a:cxn>
              <a:cxn ang="0">
                <a:pos x="332" y="365"/>
              </a:cxn>
              <a:cxn ang="0">
                <a:pos x="713" y="382"/>
              </a:cxn>
              <a:cxn ang="0">
                <a:pos x="1186" y="390"/>
              </a:cxn>
              <a:cxn ang="0">
                <a:pos x="1742" y="398"/>
              </a:cxn>
              <a:cxn ang="0">
                <a:pos x="2365" y="390"/>
              </a:cxn>
              <a:cxn ang="0">
                <a:pos x="2689" y="382"/>
              </a:cxn>
              <a:cxn ang="0">
                <a:pos x="3020" y="373"/>
              </a:cxn>
              <a:cxn ang="0">
                <a:pos x="3344" y="348"/>
              </a:cxn>
              <a:cxn ang="0">
                <a:pos x="3676" y="324"/>
              </a:cxn>
              <a:cxn ang="0">
                <a:pos x="4058" y="257"/>
              </a:cxn>
              <a:cxn ang="0">
                <a:pos x="4481" y="199"/>
              </a:cxn>
              <a:cxn ang="0">
                <a:pos x="4996" y="133"/>
              </a:cxn>
              <a:cxn ang="0">
                <a:pos x="5535" y="66"/>
              </a:cxn>
              <a:cxn ang="0">
                <a:pos x="6075" y="25"/>
              </a:cxn>
              <a:cxn ang="0">
                <a:pos x="6332" y="8"/>
              </a:cxn>
              <a:cxn ang="0">
                <a:pos x="6564" y="0"/>
              </a:cxn>
              <a:cxn ang="0">
                <a:pos x="6763" y="0"/>
              </a:cxn>
              <a:cxn ang="0">
                <a:pos x="6946" y="17"/>
              </a:cxn>
              <a:cxn ang="0">
                <a:pos x="7137" y="41"/>
              </a:cxn>
              <a:cxn ang="0">
                <a:pos x="7295" y="58"/>
              </a:cxn>
              <a:cxn ang="0">
                <a:pos x="7411" y="66"/>
              </a:cxn>
            </a:cxnLst>
            <a:rect l="0" t="0" r="0" b="0"/>
            <a:pathLst>
              <a:path w="7411" h="398">
                <a:moveTo>
                  <a:pt x="0" y="340"/>
                </a:moveTo>
                <a:lnTo>
                  <a:pt x="332" y="365"/>
                </a:lnTo>
                <a:lnTo>
                  <a:pt x="713" y="382"/>
                </a:lnTo>
                <a:lnTo>
                  <a:pt x="1186" y="390"/>
                </a:lnTo>
                <a:lnTo>
                  <a:pt x="1742" y="398"/>
                </a:lnTo>
                <a:lnTo>
                  <a:pt x="2365" y="390"/>
                </a:lnTo>
                <a:lnTo>
                  <a:pt x="2689" y="382"/>
                </a:lnTo>
                <a:lnTo>
                  <a:pt x="3020" y="373"/>
                </a:lnTo>
                <a:lnTo>
                  <a:pt x="3344" y="348"/>
                </a:lnTo>
                <a:lnTo>
                  <a:pt x="3676" y="324"/>
                </a:lnTo>
                <a:lnTo>
                  <a:pt x="4058" y="257"/>
                </a:lnTo>
                <a:lnTo>
                  <a:pt x="4481" y="199"/>
                </a:lnTo>
                <a:lnTo>
                  <a:pt x="4996" y="133"/>
                </a:lnTo>
                <a:lnTo>
                  <a:pt x="5535" y="66"/>
                </a:lnTo>
                <a:lnTo>
                  <a:pt x="6075" y="25"/>
                </a:lnTo>
                <a:lnTo>
                  <a:pt x="6332" y="8"/>
                </a:lnTo>
                <a:lnTo>
                  <a:pt x="6564" y="0"/>
                </a:lnTo>
                <a:lnTo>
                  <a:pt x="6763" y="0"/>
                </a:lnTo>
                <a:lnTo>
                  <a:pt x="6946" y="17"/>
                </a:lnTo>
                <a:lnTo>
                  <a:pt x="7137" y="41"/>
                </a:lnTo>
                <a:lnTo>
                  <a:pt x="7295" y="58"/>
                </a:lnTo>
                <a:lnTo>
                  <a:pt x="7411" y="66"/>
                </a:lnTo>
              </a:path>
            </a:pathLst>
          </a:custGeom>
          <a:noFill/>
          <a:ln w="9525" cap="flat" cmpd="sng" algn="ctr">
            <a:solidFill>
              <a:schemeClr val="accent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40" name="フリーフォーム 39"/>
          <p:cNvSpPr>
            <a:spLocks/>
          </p:cNvSpPr>
          <p:nvPr/>
        </p:nvSpPr>
        <p:spPr bwMode="auto">
          <a:xfrm>
            <a:off x="0" y="4090553"/>
            <a:ext cx="9144000" cy="481455"/>
          </a:xfrm>
          <a:custGeom>
            <a:avLst/>
            <a:gdLst/>
            <a:ahLst/>
            <a:cxnLst>
              <a:cxn ang="0">
                <a:pos x="0" y="92"/>
              </a:cxn>
              <a:cxn ang="0">
                <a:pos x="265" y="141"/>
              </a:cxn>
              <a:cxn ang="0">
                <a:pos x="589" y="191"/>
              </a:cxn>
              <a:cxn ang="0">
                <a:pos x="1029" y="249"/>
              </a:cxn>
              <a:cxn ang="0">
                <a:pos x="1585" y="307"/>
              </a:cxn>
              <a:cxn ang="0">
                <a:pos x="1883" y="332"/>
              </a:cxn>
              <a:cxn ang="0">
                <a:pos x="2224" y="349"/>
              </a:cxn>
              <a:cxn ang="0">
                <a:pos x="2589" y="374"/>
              </a:cxn>
              <a:cxn ang="0">
                <a:pos x="2979" y="382"/>
              </a:cxn>
              <a:cxn ang="0">
                <a:pos x="3386" y="390"/>
              </a:cxn>
              <a:cxn ang="0">
                <a:pos x="3809" y="390"/>
              </a:cxn>
              <a:cxn ang="0">
                <a:pos x="4199" y="382"/>
              </a:cxn>
              <a:cxn ang="0">
                <a:pos x="5120" y="349"/>
              </a:cxn>
              <a:cxn ang="0">
                <a:pos x="5651" y="332"/>
              </a:cxn>
              <a:cxn ang="0">
                <a:pos x="6174" y="299"/>
              </a:cxn>
              <a:cxn ang="0">
                <a:pos x="6639" y="258"/>
              </a:cxn>
              <a:cxn ang="0">
                <a:pos x="6830" y="233"/>
              </a:cxn>
              <a:cxn ang="0">
                <a:pos x="6987" y="216"/>
              </a:cxn>
              <a:cxn ang="0">
                <a:pos x="7046" y="191"/>
              </a:cxn>
              <a:cxn ang="0">
                <a:pos x="7178" y="141"/>
              </a:cxn>
              <a:cxn ang="0">
                <a:pos x="7253" y="108"/>
              </a:cxn>
              <a:cxn ang="0">
                <a:pos x="7319" y="67"/>
              </a:cxn>
              <a:cxn ang="0">
                <a:pos x="7378" y="34"/>
              </a:cxn>
              <a:cxn ang="0">
                <a:pos x="7411" y="0"/>
              </a:cxn>
            </a:cxnLst>
            <a:rect l="0" t="0" r="0" b="0"/>
            <a:pathLst>
              <a:path w="7411" h="390">
                <a:moveTo>
                  <a:pt x="0" y="92"/>
                </a:moveTo>
                <a:lnTo>
                  <a:pt x="265" y="141"/>
                </a:lnTo>
                <a:lnTo>
                  <a:pt x="589" y="191"/>
                </a:lnTo>
                <a:lnTo>
                  <a:pt x="1029" y="249"/>
                </a:lnTo>
                <a:lnTo>
                  <a:pt x="1585" y="307"/>
                </a:lnTo>
                <a:lnTo>
                  <a:pt x="1883" y="332"/>
                </a:lnTo>
                <a:lnTo>
                  <a:pt x="2224" y="349"/>
                </a:lnTo>
                <a:lnTo>
                  <a:pt x="2589" y="374"/>
                </a:lnTo>
                <a:lnTo>
                  <a:pt x="2979" y="382"/>
                </a:lnTo>
                <a:lnTo>
                  <a:pt x="3386" y="390"/>
                </a:lnTo>
                <a:lnTo>
                  <a:pt x="3809" y="390"/>
                </a:lnTo>
                <a:lnTo>
                  <a:pt x="4199" y="382"/>
                </a:lnTo>
                <a:lnTo>
                  <a:pt x="5120" y="349"/>
                </a:lnTo>
                <a:lnTo>
                  <a:pt x="5651" y="332"/>
                </a:lnTo>
                <a:lnTo>
                  <a:pt x="6174" y="299"/>
                </a:lnTo>
                <a:lnTo>
                  <a:pt x="6639" y="258"/>
                </a:lnTo>
                <a:lnTo>
                  <a:pt x="6830" y="233"/>
                </a:lnTo>
                <a:lnTo>
                  <a:pt x="6987" y="216"/>
                </a:lnTo>
                <a:lnTo>
                  <a:pt x="7046" y="191"/>
                </a:lnTo>
                <a:lnTo>
                  <a:pt x="7178" y="141"/>
                </a:lnTo>
                <a:lnTo>
                  <a:pt x="7253" y="108"/>
                </a:lnTo>
                <a:lnTo>
                  <a:pt x="7319" y="67"/>
                </a:lnTo>
                <a:lnTo>
                  <a:pt x="7378" y="34"/>
                </a:lnTo>
                <a:lnTo>
                  <a:pt x="7411" y="0"/>
                </a:lnTo>
              </a:path>
            </a:pathLst>
          </a:custGeom>
          <a:noFill/>
          <a:ln w="9525" cap="flat" cmpd="sng" algn="ctr">
            <a:solidFill>
              <a:schemeClr val="accent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41" name="フリーフォーム 40"/>
          <p:cNvSpPr>
            <a:spLocks/>
          </p:cNvSpPr>
          <p:nvPr/>
        </p:nvSpPr>
        <p:spPr bwMode="auto">
          <a:xfrm>
            <a:off x="0" y="4325364"/>
            <a:ext cx="9144000" cy="553056"/>
          </a:xfrm>
          <a:custGeom>
            <a:avLst/>
            <a:gdLst/>
            <a:ahLst/>
            <a:cxnLst>
              <a:cxn ang="0">
                <a:pos x="0" y="448"/>
              </a:cxn>
              <a:cxn ang="0">
                <a:pos x="896" y="349"/>
              </a:cxn>
              <a:cxn ang="0">
                <a:pos x="1850" y="258"/>
              </a:cxn>
              <a:cxn ang="0">
                <a:pos x="3012" y="150"/>
              </a:cxn>
              <a:cxn ang="0">
                <a:pos x="3635" y="108"/>
              </a:cxn>
              <a:cxn ang="0">
                <a:pos x="4257" y="67"/>
              </a:cxn>
              <a:cxn ang="0">
                <a:pos x="4879" y="34"/>
              </a:cxn>
              <a:cxn ang="0">
                <a:pos x="5477" y="9"/>
              </a:cxn>
              <a:cxn ang="0">
                <a:pos x="6050" y="0"/>
              </a:cxn>
              <a:cxn ang="0">
                <a:pos x="6572" y="9"/>
              </a:cxn>
              <a:cxn ang="0">
                <a:pos x="6813" y="17"/>
              </a:cxn>
              <a:cxn ang="0">
                <a:pos x="7029" y="34"/>
              </a:cxn>
              <a:cxn ang="0">
                <a:pos x="7228" y="50"/>
              </a:cxn>
              <a:cxn ang="0">
                <a:pos x="7411" y="83"/>
              </a:cxn>
            </a:cxnLst>
            <a:rect l="0" t="0" r="0" b="0"/>
            <a:pathLst>
              <a:path w="7411" h="448">
                <a:moveTo>
                  <a:pt x="0" y="448"/>
                </a:moveTo>
                <a:lnTo>
                  <a:pt x="896" y="349"/>
                </a:lnTo>
                <a:lnTo>
                  <a:pt x="1850" y="258"/>
                </a:lnTo>
                <a:lnTo>
                  <a:pt x="3012" y="150"/>
                </a:lnTo>
                <a:lnTo>
                  <a:pt x="3635" y="108"/>
                </a:lnTo>
                <a:lnTo>
                  <a:pt x="4257" y="67"/>
                </a:lnTo>
                <a:lnTo>
                  <a:pt x="4879" y="34"/>
                </a:lnTo>
                <a:lnTo>
                  <a:pt x="5477" y="9"/>
                </a:lnTo>
                <a:lnTo>
                  <a:pt x="6050" y="0"/>
                </a:lnTo>
                <a:lnTo>
                  <a:pt x="6572" y="9"/>
                </a:lnTo>
                <a:lnTo>
                  <a:pt x="6813" y="17"/>
                </a:lnTo>
                <a:lnTo>
                  <a:pt x="7029" y="34"/>
                </a:lnTo>
                <a:lnTo>
                  <a:pt x="7228" y="50"/>
                </a:lnTo>
                <a:lnTo>
                  <a:pt x="7411" y="83"/>
                </a:lnTo>
              </a:path>
            </a:pathLst>
          </a:custGeom>
          <a:noFill/>
          <a:ln w="12700" cap="flat" cmpd="sng" algn="ctr">
            <a:solidFill>
              <a:schemeClr val="accent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22" name="フリーフォーム 21"/>
          <p:cNvSpPr>
            <a:spLocks/>
          </p:cNvSpPr>
          <p:nvPr/>
        </p:nvSpPr>
        <p:spPr bwMode="auto">
          <a:xfrm>
            <a:off x="143256" y="4071943"/>
            <a:ext cx="9000744" cy="491331"/>
          </a:xfrm>
          <a:custGeom>
            <a:avLst/>
            <a:gdLst/>
            <a:ahLst/>
            <a:cxnLst>
              <a:cxn ang="0">
                <a:pos x="0" y="340"/>
              </a:cxn>
              <a:cxn ang="0">
                <a:pos x="332" y="365"/>
              </a:cxn>
              <a:cxn ang="0">
                <a:pos x="713" y="382"/>
              </a:cxn>
              <a:cxn ang="0">
                <a:pos x="1186" y="390"/>
              </a:cxn>
              <a:cxn ang="0">
                <a:pos x="1742" y="398"/>
              </a:cxn>
              <a:cxn ang="0">
                <a:pos x="2365" y="390"/>
              </a:cxn>
              <a:cxn ang="0">
                <a:pos x="2689" y="382"/>
              </a:cxn>
              <a:cxn ang="0">
                <a:pos x="3020" y="373"/>
              </a:cxn>
              <a:cxn ang="0">
                <a:pos x="3344" y="348"/>
              </a:cxn>
              <a:cxn ang="0">
                <a:pos x="3676" y="324"/>
              </a:cxn>
              <a:cxn ang="0">
                <a:pos x="4058" y="257"/>
              </a:cxn>
              <a:cxn ang="0">
                <a:pos x="4481" y="199"/>
              </a:cxn>
              <a:cxn ang="0">
                <a:pos x="4996" y="133"/>
              </a:cxn>
              <a:cxn ang="0">
                <a:pos x="5535" y="66"/>
              </a:cxn>
              <a:cxn ang="0">
                <a:pos x="6075" y="25"/>
              </a:cxn>
              <a:cxn ang="0">
                <a:pos x="6332" y="8"/>
              </a:cxn>
              <a:cxn ang="0">
                <a:pos x="6564" y="0"/>
              </a:cxn>
              <a:cxn ang="0">
                <a:pos x="6763" y="0"/>
              </a:cxn>
              <a:cxn ang="0">
                <a:pos x="6946" y="17"/>
              </a:cxn>
              <a:cxn ang="0">
                <a:pos x="7137" y="41"/>
              </a:cxn>
              <a:cxn ang="0">
                <a:pos x="7295" y="58"/>
              </a:cxn>
              <a:cxn ang="0">
                <a:pos x="7411" y="66"/>
              </a:cxn>
            </a:cxnLst>
            <a:rect l="0" t="0" r="0" b="0"/>
            <a:pathLst>
              <a:path w="7411" h="398">
                <a:moveTo>
                  <a:pt x="0" y="340"/>
                </a:moveTo>
                <a:lnTo>
                  <a:pt x="332" y="365"/>
                </a:lnTo>
                <a:lnTo>
                  <a:pt x="713" y="382"/>
                </a:lnTo>
                <a:lnTo>
                  <a:pt x="1186" y="390"/>
                </a:lnTo>
                <a:lnTo>
                  <a:pt x="1742" y="398"/>
                </a:lnTo>
                <a:lnTo>
                  <a:pt x="2365" y="390"/>
                </a:lnTo>
                <a:lnTo>
                  <a:pt x="2689" y="382"/>
                </a:lnTo>
                <a:lnTo>
                  <a:pt x="3020" y="373"/>
                </a:lnTo>
                <a:lnTo>
                  <a:pt x="3344" y="348"/>
                </a:lnTo>
                <a:lnTo>
                  <a:pt x="3676" y="324"/>
                </a:lnTo>
                <a:lnTo>
                  <a:pt x="4058" y="257"/>
                </a:lnTo>
                <a:lnTo>
                  <a:pt x="4481" y="199"/>
                </a:lnTo>
                <a:lnTo>
                  <a:pt x="4996" y="133"/>
                </a:lnTo>
                <a:lnTo>
                  <a:pt x="5535" y="66"/>
                </a:lnTo>
                <a:lnTo>
                  <a:pt x="6075" y="25"/>
                </a:lnTo>
                <a:lnTo>
                  <a:pt x="6332" y="8"/>
                </a:lnTo>
                <a:lnTo>
                  <a:pt x="6564" y="0"/>
                </a:lnTo>
                <a:lnTo>
                  <a:pt x="6763" y="0"/>
                </a:lnTo>
                <a:lnTo>
                  <a:pt x="6946" y="17"/>
                </a:lnTo>
                <a:lnTo>
                  <a:pt x="7137" y="41"/>
                </a:lnTo>
                <a:lnTo>
                  <a:pt x="7295" y="58"/>
                </a:lnTo>
                <a:lnTo>
                  <a:pt x="7411" y="66"/>
                </a:lnTo>
              </a:path>
            </a:pathLst>
          </a:custGeom>
          <a:noFill/>
          <a:ln w="9525" cap="flat" cmpd="sng" algn="ctr">
            <a:solidFill>
              <a:schemeClr val="accent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24" name="フリーフォーム 23"/>
          <p:cNvSpPr>
            <a:spLocks/>
          </p:cNvSpPr>
          <p:nvPr/>
        </p:nvSpPr>
        <p:spPr bwMode="auto">
          <a:xfrm>
            <a:off x="152400" y="4019116"/>
            <a:ext cx="8991600" cy="481455"/>
          </a:xfrm>
          <a:custGeom>
            <a:avLst/>
            <a:gdLst/>
            <a:ahLst/>
            <a:cxnLst>
              <a:cxn ang="0">
                <a:pos x="0" y="92"/>
              </a:cxn>
              <a:cxn ang="0">
                <a:pos x="265" y="141"/>
              </a:cxn>
              <a:cxn ang="0">
                <a:pos x="589" y="191"/>
              </a:cxn>
              <a:cxn ang="0">
                <a:pos x="1029" y="249"/>
              </a:cxn>
              <a:cxn ang="0">
                <a:pos x="1585" y="307"/>
              </a:cxn>
              <a:cxn ang="0">
                <a:pos x="1883" y="332"/>
              </a:cxn>
              <a:cxn ang="0">
                <a:pos x="2224" y="349"/>
              </a:cxn>
              <a:cxn ang="0">
                <a:pos x="2589" y="374"/>
              </a:cxn>
              <a:cxn ang="0">
                <a:pos x="2979" y="382"/>
              </a:cxn>
              <a:cxn ang="0">
                <a:pos x="3386" y="390"/>
              </a:cxn>
              <a:cxn ang="0">
                <a:pos x="3809" y="390"/>
              </a:cxn>
              <a:cxn ang="0">
                <a:pos x="4199" y="382"/>
              </a:cxn>
              <a:cxn ang="0">
                <a:pos x="5120" y="349"/>
              </a:cxn>
              <a:cxn ang="0">
                <a:pos x="5651" y="332"/>
              </a:cxn>
              <a:cxn ang="0">
                <a:pos x="6174" y="299"/>
              </a:cxn>
              <a:cxn ang="0">
                <a:pos x="6639" y="258"/>
              </a:cxn>
              <a:cxn ang="0">
                <a:pos x="6830" y="233"/>
              </a:cxn>
              <a:cxn ang="0">
                <a:pos x="6987" y="216"/>
              </a:cxn>
              <a:cxn ang="0">
                <a:pos x="7046" y="191"/>
              </a:cxn>
              <a:cxn ang="0">
                <a:pos x="7178" y="141"/>
              </a:cxn>
              <a:cxn ang="0">
                <a:pos x="7253" y="108"/>
              </a:cxn>
              <a:cxn ang="0">
                <a:pos x="7319" y="67"/>
              </a:cxn>
              <a:cxn ang="0">
                <a:pos x="7378" y="34"/>
              </a:cxn>
              <a:cxn ang="0">
                <a:pos x="7411" y="0"/>
              </a:cxn>
            </a:cxnLst>
            <a:rect l="0" t="0" r="0" b="0"/>
            <a:pathLst>
              <a:path w="7411" h="390">
                <a:moveTo>
                  <a:pt x="0" y="92"/>
                </a:moveTo>
                <a:lnTo>
                  <a:pt x="265" y="141"/>
                </a:lnTo>
                <a:lnTo>
                  <a:pt x="589" y="191"/>
                </a:lnTo>
                <a:lnTo>
                  <a:pt x="1029" y="249"/>
                </a:lnTo>
                <a:lnTo>
                  <a:pt x="1585" y="307"/>
                </a:lnTo>
                <a:lnTo>
                  <a:pt x="1883" y="332"/>
                </a:lnTo>
                <a:lnTo>
                  <a:pt x="2224" y="349"/>
                </a:lnTo>
                <a:lnTo>
                  <a:pt x="2589" y="374"/>
                </a:lnTo>
                <a:lnTo>
                  <a:pt x="2979" y="382"/>
                </a:lnTo>
                <a:lnTo>
                  <a:pt x="3386" y="390"/>
                </a:lnTo>
                <a:lnTo>
                  <a:pt x="3809" y="390"/>
                </a:lnTo>
                <a:lnTo>
                  <a:pt x="4199" y="382"/>
                </a:lnTo>
                <a:lnTo>
                  <a:pt x="5120" y="349"/>
                </a:lnTo>
                <a:lnTo>
                  <a:pt x="5651" y="332"/>
                </a:lnTo>
                <a:lnTo>
                  <a:pt x="6174" y="299"/>
                </a:lnTo>
                <a:lnTo>
                  <a:pt x="6639" y="258"/>
                </a:lnTo>
                <a:lnTo>
                  <a:pt x="6830" y="233"/>
                </a:lnTo>
                <a:lnTo>
                  <a:pt x="6987" y="216"/>
                </a:lnTo>
                <a:lnTo>
                  <a:pt x="7046" y="191"/>
                </a:lnTo>
                <a:lnTo>
                  <a:pt x="7178" y="141"/>
                </a:lnTo>
                <a:lnTo>
                  <a:pt x="7253" y="108"/>
                </a:lnTo>
                <a:lnTo>
                  <a:pt x="7319" y="67"/>
                </a:lnTo>
                <a:lnTo>
                  <a:pt x="7378" y="34"/>
                </a:lnTo>
                <a:lnTo>
                  <a:pt x="7411" y="0"/>
                </a:lnTo>
              </a:path>
            </a:pathLst>
          </a:custGeom>
          <a:noFill/>
          <a:ln w="9525" cap="flat" cmpd="sng" algn="ctr">
            <a:solidFill>
              <a:schemeClr val="accent1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26" name="フリーフォーム 25"/>
          <p:cNvSpPr>
            <a:spLocks/>
          </p:cNvSpPr>
          <p:nvPr/>
        </p:nvSpPr>
        <p:spPr bwMode="auto">
          <a:xfrm>
            <a:off x="143256" y="3714753"/>
            <a:ext cx="9000744" cy="491331"/>
          </a:xfrm>
          <a:custGeom>
            <a:avLst/>
            <a:gdLst/>
            <a:ahLst/>
            <a:cxnLst>
              <a:cxn ang="0">
                <a:pos x="0" y="340"/>
              </a:cxn>
              <a:cxn ang="0">
                <a:pos x="332" y="365"/>
              </a:cxn>
              <a:cxn ang="0">
                <a:pos x="713" y="382"/>
              </a:cxn>
              <a:cxn ang="0">
                <a:pos x="1186" y="390"/>
              </a:cxn>
              <a:cxn ang="0">
                <a:pos x="1742" y="398"/>
              </a:cxn>
              <a:cxn ang="0">
                <a:pos x="2365" y="390"/>
              </a:cxn>
              <a:cxn ang="0">
                <a:pos x="2689" y="382"/>
              </a:cxn>
              <a:cxn ang="0">
                <a:pos x="3020" y="373"/>
              </a:cxn>
              <a:cxn ang="0">
                <a:pos x="3344" y="348"/>
              </a:cxn>
              <a:cxn ang="0">
                <a:pos x="3676" y="324"/>
              </a:cxn>
              <a:cxn ang="0">
                <a:pos x="4058" y="257"/>
              </a:cxn>
              <a:cxn ang="0">
                <a:pos x="4481" y="199"/>
              </a:cxn>
              <a:cxn ang="0">
                <a:pos x="4996" y="133"/>
              </a:cxn>
              <a:cxn ang="0">
                <a:pos x="5535" y="66"/>
              </a:cxn>
              <a:cxn ang="0">
                <a:pos x="6075" y="25"/>
              </a:cxn>
              <a:cxn ang="0">
                <a:pos x="6332" y="8"/>
              </a:cxn>
              <a:cxn ang="0">
                <a:pos x="6564" y="0"/>
              </a:cxn>
              <a:cxn ang="0">
                <a:pos x="6763" y="0"/>
              </a:cxn>
              <a:cxn ang="0">
                <a:pos x="6946" y="17"/>
              </a:cxn>
              <a:cxn ang="0">
                <a:pos x="7137" y="41"/>
              </a:cxn>
              <a:cxn ang="0">
                <a:pos x="7295" y="58"/>
              </a:cxn>
              <a:cxn ang="0">
                <a:pos x="7411" y="66"/>
              </a:cxn>
            </a:cxnLst>
            <a:rect l="0" t="0" r="0" b="0"/>
            <a:pathLst>
              <a:path w="7411" h="398">
                <a:moveTo>
                  <a:pt x="0" y="340"/>
                </a:moveTo>
                <a:lnTo>
                  <a:pt x="332" y="365"/>
                </a:lnTo>
                <a:lnTo>
                  <a:pt x="713" y="382"/>
                </a:lnTo>
                <a:lnTo>
                  <a:pt x="1186" y="390"/>
                </a:lnTo>
                <a:lnTo>
                  <a:pt x="1742" y="398"/>
                </a:lnTo>
                <a:lnTo>
                  <a:pt x="2365" y="390"/>
                </a:lnTo>
                <a:lnTo>
                  <a:pt x="2689" y="382"/>
                </a:lnTo>
                <a:lnTo>
                  <a:pt x="3020" y="373"/>
                </a:lnTo>
                <a:lnTo>
                  <a:pt x="3344" y="348"/>
                </a:lnTo>
                <a:lnTo>
                  <a:pt x="3676" y="324"/>
                </a:lnTo>
                <a:lnTo>
                  <a:pt x="4058" y="257"/>
                </a:lnTo>
                <a:lnTo>
                  <a:pt x="4481" y="199"/>
                </a:lnTo>
                <a:lnTo>
                  <a:pt x="4996" y="133"/>
                </a:lnTo>
                <a:lnTo>
                  <a:pt x="5535" y="66"/>
                </a:lnTo>
                <a:lnTo>
                  <a:pt x="6075" y="25"/>
                </a:lnTo>
                <a:lnTo>
                  <a:pt x="6332" y="8"/>
                </a:lnTo>
                <a:lnTo>
                  <a:pt x="6564" y="0"/>
                </a:lnTo>
                <a:lnTo>
                  <a:pt x="6763" y="0"/>
                </a:lnTo>
                <a:lnTo>
                  <a:pt x="6946" y="17"/>
                </a:lnTo>
                <a:lnTo>
                  <a:pt x="7137" y="41"/>
                </a:lnTo>
                <a:lnTo>
                  <a:pt x="7295" y="58"/>
                </a:lnTo>
                <a:lnTo>
                  <a:pt x="7411" y="66"/>
                </a:lnTo>
              </a:path>
            </a:pathLst>
          </a:custGeom>
          <a:noFill/>
          <a:ln w="9525" cap="flat" cmpd="sng" algn="ctr">
            <a:solidFill>
              <a:schemeClr val="accent1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sp>
        <p:nvSpPr>
          <p:cNvPr id="27" name="フリーフォーム 26"/>
          <p:cNvSpPr>
            <a:spLocks/>
          </p:cNvSpPr>
          <p:nvPr/>
        </p:nvSpPr>
        <p:spPr bwMode="auto">
          <a:xfrm>
            <a:off x="152400" y="3881224"/>
            <a:ext cx="8991600" cy="481455"/>
          </a:xfrm>
          <a:custGeom>
            <a:avLst/>
            <a:gdLst/>
            <a:ahLst/>
            <a:cxnLst>
              <a:cxn ang="0">
                <a:pos x="0" y="92"/>
              </a:cxn>
              <a:cxn ang="0">
                <a:pos x="265" y="141"/>
              </a:cxn>
              <a:cxn ang="0">
                <a:pos x="589" y="191"/>
              </a:cxn>
              <a:cxn ang="0">
                <a:pos x="1029" y="249"/>
              </a:cxn>
              <a:cxn ang="0">
                <a:pos x="1585" y="307"/>
              </a:cxn>
              <a:cxn ang="0">
                <a:pos x="1883" y="332"/>
              </a:cxn>
              <a:cxn ang="0">
                <a:pos x="2224" y="349"/>
              </a:cxn>
              <a:cxn ang="0">
                <a:pos x="2589" y="374"/>
              </a:cxn>
              <a:cxn ang="0">
                <a:pos x="2979" y="382"/>
              </a:cxn>
              <a:cxn ang="0">
                <a:pos x="3386" y="390"/>
              </a:cxn>
              <a:cxn ang="0">
                <a:pos x="3809" y="390"/>
              </a:cxn>
              <a:cxn ang="0">
                <a:pos x="4199" y="382"/>
              </a:cxn>
              <a:cxn ang="0">
                <a:pos x="5120" y="349"/>
              </a:cxn>
              <a:cxn ang="0">
                <a:pos x="5651" y="332"/>
              </a:cxn>
              <a:cxn ang="0">
                <a:pos x="6174" y="299"/>
              </a:cxn>
              <a:cxn ang="0">
                <a:pos x="6639" y="258"/>
              </a:cxn>
              <a:cxn ang="0">
                <a:pos x="6830" y="233"/>
              </a:cxn>
              <a:cxn ang="0">
                <a:pos x="6987" y="216"/>
              </a:cxn>
              <a:cxn ang="0">
                <a:pos x="7046" y="191"/>
              </a:cxn>
              <a:cxn ang="0">
                <a:pos x="7178" y="141"/>
              </a:cxn>
              <a:cxn ang="0">
                <a:pos x="7253" y="108"/>
              </a:cxn>
              <a:cxn ang="0">
                <a:pos x="7319" y="67"/>
              </a:cxn>
              <a:cxn ang="0">
                <a:pos x="7378" y="34"/>
              </a:cxn>
              <a:cxn ang="0">
                <a:pos x="7411" y="0"/>
              </a:cxn>
            </a:cxnLst>
            <a:rect l="0" t="0" r="0" b="0"/>
            <a:pathLst>
              <a:path w="7411" h="390">
                <a:moveTo>
                  <a:pt x="0" y="92"/>
                </a:moveTo>
                <a:lnTo>
                  <a:pt x="265" y="141"/>
                </a:lnTo>
                <a:lnTo>
                  <a:pt x="589" y="191"/>
                </a:lnTo>
                <a:lnTo>
                  <a:pt x="1029" y="249"/>
                </a:lnTo>
                <a:lnTo>
                  <a:pt x="1585" y="307"/>
                </a:lnTo>
                <a:lnTo>
                  <a:pt x="1883" y="332"/>
                </a:lnTo>
                <a:lnTo>
                  <a:pt x="2224" y="349"/>
                </a:lnTo>
                <a:lnTo>
                  <a:pt x="2589" y="374"/>
                </a:lnTo>
                <a:lnTo>
                  <a:pt x="2979" y="382"/>
                </a:lnTo>
                <a:lnTo>
                  <a:pt x="3386" y="390"/>
                </a:lnTo>
                <a:lnTo>
                  <a:pt x="3809" y="390"/>
                </a:lnTo>
                <a:lnTo>
                  <a:pt x="4199" y="382"/>
                </a:lnTo>
                <a:lnTo>
                  <a:pt x="5120" y="349"/>
                </a:lnTo>
                <a:lnTo>
                  <a:pt x="5651" y="332"/>
                </a:lnTo>
                <a:lnTo>
                  <a:pt x="6174" y="299"/>
                </a:lnTo>
                <a:lnTo>
                  <a:pt x="6639" y="258"/>
                </a:lnTo>
                <a:lnTo>
                  <a:pt x="6830" y="233"/>
                </a:lnTo>
                <a:lnTo>
                  <a:pt x="6987" y="216"/>
                </a:lnTo>
                <a:lnTo>
                  <a:pt x="7046" y="191"/>
                </a:lnTo>
                <a:lnTo>
                  <a:pt x="7178" y="141"/>
                </a:lnTo>
                <a:lnTo>
                  <a:pt x="7253" y="108"/>
                </a:lnTo>
                <a:lnTo>
                  <a:pt x="7319" y="67"/>
                </a:lnTo>
                <a:lnTo>
                  <a:pt x="7378" y="34"/>
                </a:lnTo>
                <a:lnTo>
                  <a:pt x="7411" y="0"/>
                </a:lnTo>
              </a:path>
            </a:pathLst>
          </a:custGeom>
          <a:noFill/>
          <a:ln w="9525" cap="flat" cmpd="sng" algn="ctr">
            <a:solidFill>
              <a:schemeClr val="accent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ja-JP" altLang="en-US"/>
          </a:p>
        </p:txBody>
      </p:sp>
      <p:grpSp>
        <p:nvGrpSpPr>
          <p:cNvPr id="2" name="グループ化 1"/>
          <p:cNvGrpSpPr/>
          <p:nvPr/>
        </p:nvGrpSpPr>
        <p:grpSpPr>
          <a:xfrm>
            <a:off x="7530770" y="3871493"/>
            <a:ext cx="1541824" cy="1424221"/>
            <a:chOff x="7286645" y="3871493"/>
            <a:chExt cx="1541824" cy="1424221"/>
          </a:xfrm>
          <a:gradFill>
            <a:gsLst>
              <a:gs pos="0">
                <a:schemeClr val="accent1">
                  <a:alpha val="20000"/>
                </a:schemeClr>
              </a:gs>
              <a:gs pos="100000">
                <a:schemeClr val="accent1"/>
              </a:gs>
            </a:gsLst>
            <a:lin ang="5400000" scaled="1"/>
          </a:gradFill>
        </p:grpSpPr>
        <p:sp>
          <p:nvSpPr>
            <p:cNvPr id="18" name="フリーフォーム 17"/>
            <p:cNvSpPr>
              <a:spLocks/>
            </p:cNvSpPr>
            <p:nvPr/>
          </p:nvSpPr>
          <p:spPr bwMode="auto">
            <a:xfrm>
              <a:off x="7286645" y="3890348"/>
              <a:ext cx="908413" cy="891012"/>
            </a:xfrm>
            <a:custGeom>
              <a:avLst/>
              <a:gdLst>
                <a:gd name="T0" fmla="*/ 530225 w 507"/>
                <a:gd name="T1" fmla="*/ 0 h 501"/>
                <a:gd name="T2" fmla="*/ 692150 w 507"/>
                <a:gd name="T3" fmla="*/ 0 h 501"/>
                <a:gd name="T4" fmla="*/ 758825 w 507"/>
                <a:gd name="T5" fmla="*/ 0 h 501"/>
                <a:gd name="T6" fmla="*/ 804863 w 507"/>
                <a:gd name="T7" fmla="*/ 20638 h 501"/>
                <a:gd name="T8" fmla="*/ 804863 w 507"/>
                <a:gd name="T9" fmla="*/ 33338 h 501"/>
                <a:gd name="T10" fmla="*/ 738188 w 507"/>
                <a:gd name="T11" fmla="*/ 11113 h 501"/>
                <a:gd name="T12" fmla="*/ 701675 w 507"/>
                <a:gd name="T13" fmla="*/ 0 h 501"/>
                <a:gd name="T14" fmla="*/ 655638 w 507"/>
                <a:gd name="T15" fmla="*/ 0 h 501"/>
                <a:gd name="T16" fmla="*/ 552450 w 507"/>
                <a:gd name="T17" fmla="*/ 33338 h 501"/>
                <a:gd name="T18" fmla="*/ 460375 w 507"/>
                <a:gd name="T19" fmla="*/ 79375 h 501"/>
                <a:gd name="T20" fmla="*/ 414338 w 507"/>
                <a:gd name="T21" fmla="*/ 115888 h 501"/>
                <a:gd name="T22" fmla="*/ 493713 w 507"/>
                <a:gd name="T23" fmla="*/ 79375 h 501"/>
                <a:gd name="T24" fmla="*/ 542925 w 507"/>
                <a:gd name="T25" fmla="*/ 66675 h 501"/>
                <a:gd name="T26" fmla="*/ 563563 w 507"/>
                <a:gd name="T27" fmla="*/ 66675 h 501"/>
                <a:gd name="T28" fmla="*/ 460375 w 507"/>
                <a:gd name="T29" fmla="*/ 115888 h 501"/>
                <a:gd name="T30" fmla="*/ 403225 w 507"/>
                <a:gd name="T31" fmla="*/ 160338 h 501"/>
                <a:gd name="T32" fmla="*/ 334963 w 507"/>
                <a:gd name="T33" fmla="*/ 206375 h 501"/>
                <a:gd name="T34" fmla="*/ 277813 w 507"/>
                <a:gd name="T35" fmla="*/ 252413 h 501"/>
                <a:gd name="T36" fmla="*/ 219075 w 507"/>
                <a:gd name="T37" fmla="*/ 309563 h 501"/>
                <a:gd name="T38" fmla="*/ 182563 w 507"/>
                <a:gd name="T39" fmla="*/ 355600 h 501"/>
                <a:gd name="T40" fmla="*/ 161925 w 507"/>
                <a:gd name="T41" fmla="*/ 425450 h 501"/>
                <a:gd name="T42" fmla="*/ 138113 w 507"/>
                <a:gd name="T43" fmla="*/ 550863 h 501"/>
                <a:gd name="T44" fmla="*/ 128588 w 507"/>
                <a:gd name="T45" fmla="*/ 769938 h 501"/>
                <a:gd name="T46" fmla="*/ 115888 w 507"/>
                <a:gd name="T47" fmla="*/ 633413 h 501"/>
                <a:gd name="T48" fmla="*/ 103188 w 507"/>
                <a:gd name="T49" fmla="*/ 530225 h 501"/>
                <a:gd name="T50" fmla="*/ 92075 w 507"/>
                <a:gd name="T51" fmla="*/ 493713 h 501"/>
                <a:gd name="T52" fmla="*/ 69850 w 507"/>
                <a:gd name="T53" fmla="*/ 541338 h 501"/>
                <a:gd name="T54" fmla="*/ 58738 w 507"/>
                <a:gd name="T55" fmla="*/ 608013 h 501"/>
                <a:gd name="T56" fmla="*/ 46038 w 507"/>
                <a:gd name="T57" fmla="*/ 795338 h 501"/>
                <a:gd name="T58" fmla="*/ 33338 w 507"/>
                <a:gd name="T59" fmla="*/ 679450 h 501"/>
                <a:gd name="T60" fmla="*/ 25400 w 507"/>
                <a:gd name="T61" fmla="*/ 620713 h 501"/>
                <a:gd name="T62" fmla="*/ 12700 w 507"/>
                <a:gd name="T63" fmla="*/ 633413 h 501"/>
                <a:gd name="T64" fmla="*/ 0 w 507"/>
                <a:gd name="T65" fmla="*/ 646113 h 501"/>
                <a:gd name="T66" fmla="*/ 0 w 507"/>
                <a:gd name="T67" fmla="*/ 574675 h 501"/>
                <a:gd name="T68" fmla="*/ 12700 w 507"/>
                <a:gd name="T69" fmla="*/ 517525 h 501"/>
                <a:gd name="T70" fmla="*/ 25400 w 507"/>
                <a:gd name="T71" fmla="*/ 458788 h 501"/>
                <a:gd name="T72" fmla="*/ 82550 w 507"/>
                <a:gd name="T73" fmla="*/ 331788 h 501"/>
                <a:gd name="T74" fmla="*/ 149225 w 507"/>
                <a:gd name="T75" fmla="*/ 219075 h 501"/>
                <a:gd name="T76" fmla="*/ 231775 w 507"/>
                <a:gd name="T77" fmla="*/ 123825 h 501"/>
                <a:gd name="T78" fmla="*/ 311150 w 507"/>
                <a:gd name="T79" fmla="*/ 57150 h 501"/>
                <a:gd name="T80" fmla="*/ 403225 w 507"/>
                <a:gd name="T81" fmla="*/ 20638 h 501"/>
                <a:gd name="T82" fmla="*/ 519113 w 507"/>
                <a:gd name="T83" fmla="*/ 0 h 501"/>
                <a:gd name="T84" fmla="*/ 530225 w 507"/>
                <a:gd name="T85" fmla="*/ 0 h 501"/>
                <a:gd name="T86" fmla="*/ 0 1 256"/>
                <a:gd name="T87" fmla="*/ 0 1 256"/>
                <a:gd name="T88" fmla="*/ 0 1 256"/>
                <a:gd name="T89" fmla="*/ 0 1 256"/>
                <a:gd name="T90" fmla="*/ 0 1 256"/>
                <a:gd name="T91" fmla="*/ 0 1 256"/>
                <a:gd name="T92" fmla="*/ 0 1 256"/>
                <a:gd name="T93" fmla="*/ 0 1 256"/>
                <a:gd name="T94" fmla="*/ 0 1 256"/>
                <a:gd name="T95" fmla="*/ 0 1 256"/>
                <a:gd name="T96" fmla="*/ 0 1 256"/>
                <a:gd name="T97" fmla="*/ 0 1 256"/>
                <a:gd name="T98" fmla="*/ 0 1 256"/>
                <a:gd name="T99" fmla="*/ 0 1 256"/>
                <a:gd name="T100" fmla="*/ 0 1 256"/>
                <a:gd name="T101" fmla="*/ 0 1 256"/>
                <a:gd name="T102" fmla="*/ 0 1 256"/>
                <a:gd name="T103" fmla="*/ 0 1 256"/>
                <a:gd name="T104" fmla="*/ 0 1 256"/>
                <a:gd name="T105" fmla="*/ 0 1 256"/>
                <a:gd name="T106" fmla="*/ 0 1 256"/>
                <a:gd name="T107" fmla="*/ 0 1 256"/>
                <a:gd name="T108" fmla="*/ 0 1 256"/>
                <a:gd name="T109" fmla="*/ 0 1 256"/>
                <a:gd name="T110" fmla="*/ 0 1 256"/>
                <a:gd name="T111" fmla="*/ 0 1 256"/>
                <a:gd name="T112" fmla="*/ 0 1 256"/>
                <a:gd name="T113" fmla="*/ 0 1 256"/>
                <a:gd name="T114" fmla="*/ 0 1 256"/>
                <a:gd name="T115" fmla="*/ 0 1 256"/>
                <a:gd name="T116" fmla="*/ 0 1 256"/>
                <a:gd name="T117" fmla="*/ 0 1 256"/>
                <a:gd name="T118" fmla="*/ 0 1 256"/>
                <a:gd name="T119" fmla="*/ 0 1 256"/>
                <a:gd name="T120" fmla="*/ 0 1 256"/>
                <a:gd name="T121" fmla="*/ 0 1 256"/>
                <a:gd name="T122" fmla="*/ 0 1 256"/>
                <a:gd name="T123" fmla="*/ 0 1 256"/>
                <a:gd name="T124" fmla="*/ 0 1 256"/>
                <a:gd name="T125" fmla="*/ 0 1 256"/>
                <a:gd name="T126" fmla="*/ 0 1 256"/>
                <a:gd name="T127" fmla="*/ 0 1 256"/>
                <a:gd name="T128" fmla="*/ 0 1 256"/>
                <a:gd name="T129" fmla="*/ 0 w 507"/>
                <a:gd name="T130" fmla="*/ 0 h 501"/>
                <a:gd name="T131" fmla="*/ 0 w 507"/>
                <a:gd name="T132" fmla="*/ 0 h 50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507" h="501">
                  <a:moveTo>
                    <a:pt x="334" y="0"/>
                  </a:moveTo>
                  <a:lnTo>
                    <a:pt x="436" y="0"/>
                  </a:lnTo>
                  <a:lnTo>
                    <a:pt x="478" y="0"/>
                  </a:lnTo>
                  <a:lnTo>
                    <a:pt x="507" y="13"/>
                  </a:lnTo>
                  <a:lnTo>
                    <a:pt x="507" y="21"/>
                  </a:lnTo>
                  <a:lnTo>
                    <a:pt x="465" y="7"/>
                  </a:lnTo>
                  <a:lnTo>
                    <a:pt x="442" y="0"/>
                  </a:lnTo>
                  <a:lnTo>
                    <a:pt x="413" y="0"/>
                  </a:lnTo>
                  <a:lnTo>
                    <a:pt x="348" y="21"/>
                  </a:lnTo>
                  <a:lnTo>
                    <a:pt x="290" y="50"/>
                  </a:lnTo>
                  <a:lnTo>
                    <a:pt x="261" y="73"/>
                  </a:lnTo>
                  <a:lnTo>
                    <a:pt x="311" y="50"/>
                  </a:lnTo>
                  <a:lnTo>
                    <a:pt x="342" y="42"/>
                  </a:lnTo>
                  <a:lnTo>
                    <a:pt x="355" y="42"/>
                  </a:lnTo>
                  <a:lnTo>
                    <a:pt x="290" y="73"/>
                  </a:lnTo>
                  <a:lnTo>
                    <a:pt x="254" y="101"/>
                  </a:lnTo>
                  <a:lnTo>
                    <a:pt x="211" y="130"/>
                  </a:lnTo>
                  <a:lnTo>
                    <a:pt x="175" y="159"/>
                  </a:lnTo>
                  <a:lnTo>
                    <a:pt x="138" y="195"/>
                  </a:lnTo>
                  <a:lnTo>
                    <a:pt x="115" y="224"/>
                  </a:lnTo>
                  <a:lnTo>
                    <a:pt x="102" y="268"/>
                  </a:lnTo>
                  <a:lnTo>
                    <a:pt x="87" y="347"/>
                  </a:lnTo>
                  <a:lnTo>
                    <a:pt x="81" y="485"/>
                  </a:lnTo>
                  <a:lnTo>
                    <a:pt x="73" y="399"/>
                  </a:lnTo>
                  <a:lnTo>
                    <a:pt x="65" y="334"/>
                  </a:lnTo>
                  <a:lnTo>
                    <a:pt x="58" y="311"/>
                  </a:lnTo>
                  <a:lnTo>
                    <a:pt x="44" y="341"/>
                  </a:lnTo>
                  <a:lnTo>
                    <a:pt x="37" y="383"/>
                  </a:lnTo>
                  <a:lnTo>
                    <a:pt x="29" y="501"/>
                  </a:lnTo>
                  <a:lnTo>
                    <a:pt x="21" y="428"/>
                  </a:lnTo>
                  <a:lnTo>
                    <a:pt x="16" y="391"/>
                  </a:lnTo>
                  <a:lnTo>
                    <a:pt x="8" y="399"/>
                  </a:lnTo>
                  <a:lnTo>
                    <a:pt x="0" y="407"/>
                  </a:lnTo>
                  <a:lnTo>
                    <a:pt x="0" y="362"/>
                  </a:lnTo>
                  <a:lnTo>
                    <a:pt x="8" y="326"/>
                  </a:lnTo>
                  <a:lnTo>
                    <a:pt x="16" y="289"/>
                  </a:lnTo>
                  <a:lnTo>
                    <a:pt x="52" y="209"/>
                  </a:lnTo>
                  <a:lnTo>
                    <a:pt x="94" y="138"/>
                  </a:lnTo>
                  <a:lnTo>
                    <a:pt x="146" y="78"/>
                  </a:lnTo>
                  <a:lnTo>
                    <a:pt x="196" y="36"/>
                  </a:lnTo>
                  <a:lnTo>
                    <a:pt x="254" y="13"/>
                  </a:lnTo>
                  <a:lnTo>
                    <a:pt x="327" y="0"/>
                  </a:lnTo>
                  <a:lnTo>
                    <a:pt x="334" y="0"/>
                  </a:lnTo>
                  <a:close/>
                </a:path>
              </a:pathLst>
            </a:custGeom>
            <a:grpFill/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rgbClr val="FF0000">
                    <a:alpha val="100000"/>
                  </a:srgb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" name="フリーフォーム 18"/>
            <p:cNvSpPr>
              <a:spLocks/>
            </p:cNvSpPr>
            <p:nvPr/>
          </p:nvSpPr>
          <p:spPr bwMode="auto">
            <a:xfrm>
              <a:off x="7421610" y="3871493"/>
              <a:ext cx="1406859" cy="1424221"/>
            </a:xfrm>
            <a:custGeom>
              <a:avLst/>
              <a:gdLst>
                <a:gd name="T0" fmla="*/ 1276350 w 804"/>
                <a:gd name="T1" fmla="*/ 795338 h 820"/>
                <a:gd name="T2" fmla="*/ 1209675 w 804"/>
                <a:gd name="T3" fmla="*/ 449263 h 820"/>
                <a:gd name="T4" fmla="*/ 1003300 w 804"/>
                <a:gd name="T5" fmla="*/ 149225 h 820"/>
                <a:gd name="T6" fmla="*/ 828675 w 804"/>
                <a:gd name="T7" fmla="*/ 46038 h 820"/>
                <a:gd name="T8" fmla="*/ 1003300 w 804"/>
                <a:gd name="T9" fmla="*/ 241300 h 820"/>
                <a:gd name="T10" fmla="*/ 758825 w 804"/>
                <a:gd name="T11" fmla="*/ 92075 h 820"/>
                <a:gd name="T12" fmla="*/ 506413 w 804"/>
                <a:gd name="T13" fmla="*/ 46038 h 820"/>
                <a:gd name="T14" fmla="*/ 401638 w 804"/>
                <a:gd name="T15" fmla="*/ 79375 h 820"/>
                <a:gd name="T16" fmla="*/ 149225 w 804"/>
                <a:gd name="T17" fmla="*/ 220663 h 820"/>
                <a:gd name="T18" fmla="*/ 33338 w 804"/>
                <a:gd name="T19" fmla="*/ 427038 h 820"/>
                <a:gd name="T20" fmla="*/ 33338 w 804"/>
                <a:gd name="T21" fmla="*/ 817563 h 820"/>
                <a:gd name="T22" fmla="*/ 241300 w 804"/>
                <a:gd name="T23" fmla="*/ 1119188 h 820"/>
                <a:gd name="T24" fmla="*/ 206375 w 804"/>
                <a:gd name="T25" fmla="*/ 1165225 h 820"/>
                <a:gd name="T26" fmla="*/ 473075 w 804"/>
                <a:gd name="T27" fmla="*/ 1243013 h 820"/>
                <a:gd name="T28" fmla="*/ 642938 w 804"/>
                <a:gd name="T29" fmla="*/ 1255713 h 820"/>
                <a:gd name="T30" fmla="*/ 252413 w 804"/>
                <a:gd name="T31" fmla="*/ 1268413 h 820"/>
                <a:gd name="T32" fmla="*/ 539750 w 804"/>
                <a:gd name="T33" fmla="*/ 1301750 h 820"/>
                <a:gd name="T34" fmla="*/ 841375 w 804"/>
                <a:gd name="T35" fmla="*/ 1255713 h 820"/>
                <a:gd name="T36" fmla="*/ 1047750 w 804"/>
                <a:gd name="T37" fmla="*/ 1139825 h 820"/>
                <a:gd name="T38" fmla="*/ 1160463 w 804"/>
                <a:gd name="T39" fmla="*/ 977900 h 820"/>
                <a:gd name="T40" fmla="*/ 1160463 w 804"/>
                <a:gd name="T41" fmla="*/ 795338 h 820"/>
                <a:gd name="T42" fmla="*/ 1173163 w 804"/>
                <a:gd name="T43" fmla="*/ 725488 h 820"/>
                <a:gd name="T44" fmla="*/ 1219200 w 804"/>
                <a:gd name="T45" fmla="*/ 784225 h 820"/>
                <a:gd name="T46" fmla="*/ 1160463 w 804"/>
                <a:gd name="T47" fmla="*/ 635000 h 820"/>
                <a:gd name="T48" fmla="*/ 1209675 w 804"/>
                <a:gd name="T49" fmla="*/ 646113 h 820"/>
                <a:gd name="T50" fmla="*/ 1255713 w 804"/>
                <a:gd name="T51" fmla="*/ 795338 h 820"/>
                <a:gd name="T52" fmla="*/ 1231900 w 804"/>
                <a:gd name="T53" fmla="*/ 1003300 h 820"/>
                <a:gd name="T54" fmla="*/ 815975 w 804"/>
                <a:gd name="T55" fmla="*/ 887413 h 820"/>
                <a:gd name="T56" fmla="*/ 633413 w 804"/>
                <a:gd name="T57" fmla="*/ 1016000 h 820"/>
                <a:gd name="T58" fmla="*/ 344488 w 804"/>
                <a:gd name="T59" fmla="*/ 920750 h 820"/>
                <a:gd name="T60" fmla="*/ 219075 w 804"/>
                <a:gd name="T61" fmla="*/ 738188 h 820"/>
                <a:gd name="T62" fmla="*/ 206375 w 804"/>
                <a:gd name="T63" fmla="*/ 530225 h 820"/>
                <a:gd name="T64" fmla="*/ 265113 w 804"/>
                <a:gd name="T65" fmla="*/ 381000 h 820"/>
                <a:gd name="T66" fmla="*/ 473075 w 804"/>
                <a:gd name="T67" fmla="*/ 254000 h 820"/>
                <a:gd name="T68" fmla="*/ 311150 w 804"/>
                <a:gd name="T69" fmla="*/ 311150 h 820"/>
                <a:gd name="T70" fmla="*/ 182563 w 804"/>
                <a:gd name="T71" fmla="*/ 439738 h 820"/>
                <a:gd name="T72" fmla="*/ 252413 w 804"/>
                <a:gd name="T73" fmla="*/ 300038 h 820"/>
                <a:gd name="T74" fmla="*/ 434975 w 804"/>
                <a:gd name="T75" fmla="*/ 195263 h 820"/>
                <a:gd name="T76" fmla="*/ 587375 w 804"/>
                <a:gd name="T77" fmla="*/ 149225 h 820"/>
                <a:gd name="T78" fmla="*/ 493713 w 804"/>
                <a:gd name="T79" fmla="*/ 115888 h 820"/>
                <a:gd name="T80" fmla="*/ 655638 w 804"/>
                <a:gd name="T81" fmla="*/ 104775 h 820"/>
                <a:gd name="T82" fmla="*/ 758825 w 804"/>
                <a:gd name="T83" fmla="*/ 231775 h 820"/>
                <a:gd name="T84" fmla="*/ 804863 w 804"/>
                <a:gd name="T85" fmla="*/ 287338 h 820"/>
                <a:gd name="T86" fmla="*/ 758825 w 804"/>
                <a:gd name="T87" fmla="*/ 381000 h 820"/>
                <a:gd name="T88" fmla="*/ 815975 w 804"/>
                <a:gd name="T89" fmla="*/ 403225 h 820"/>
                <a:gd name="T90" fmla="*/ 862013 w 804"/>
                <a:gd name="T91" fmla="*/ 427038 h 820"/>
                <a:gd name="T92" fmla="*/ 898525 w 804"/>
                <a:gd name="T93" fmla="*/ 601663 h 820"/>
                <a:gd name="T94" fmla="*/ 0 1 256"/>
                <a:gd name="T95" fmla="*/ 0 1 256"/>
                <a:gd name="T96" fmla="*/ 0 1 256"/>
                <a:gd name="T97" fmla="*/ 0 1 256"/>
                <a:gd name="T98" fmla="*/ 0 1 256"/>
                <a:gd name="T99" fmla="*/ 0 1 256"/>
                <a:gd name="T100" fmla="*/ 0 1 256"/>
                <a:gd name="T101" fmla="*/ 0 1 256"/>
                <a:gd name="T102" fmla="*/ 0 1 256"/>
                <a:gd name="T103" fmla="*/ 0 1 256"/>
                <a:gd name="T104" fmla="*/ 0 1 256"/>
                <a:gd name="T105" fmla="*/ 0 1 256"/>
                <a:gd name="T106" fmla="*/ 0 1 256"/>
                <a:gd name="T107" fmla="*/ 0 1 256"/>
                <a:gd name="T108" fmla="*/ 0 1 256"/>
                <a:gd name="T109" fmla="*/ 0 1 256"/>
                <a:gd name="T110" fmla="*/ 0 1 256"/>
                <a:gd name="T111" fmla="*/ 0 1 256"/>
                <a:gd name="T112" fmla="*/ 0 1 256"/>
                <a:gd name="T113" fmla="*/ 0 1 256"/>
                <a:gd name="T114" fmla="*/ 0 1 256"/>
                <a:gd name="T115" fmla="*/ 0 1 256"/>
                <a:gd name="T116" fmla="*/ 0 1 256"/>
                <a:gd name="T117" fmla="*/ 0 1 256"/>
                <a:gd name="T118" fmla="*/ 0 1 256"/>
                <a:gd name="T119" fmla="*/ 0 1 256"/>
                <a:gd name="T120" fmla="*/ 0 1 256"/>
                <a:gd name="T121" fmla="*/ 0 1 256"/>
                <a:gd name="T122" fmla="*/ 0 1 256"/>
                <a:gd name="T123" fmla="*/ 0 1 256"/>
                <a:gd name="T124" fmla="*/ 0 1 256"/>
                <a:gd name="T125" fmla="*/ 0 1 256"/>
                <a:gd name="T126" fmla="*/ 0 1 256"/>
                <a:gd name="T127" fmla="*/ 0 1 256"/>
                <a:gd name="T128" fmla="*/ 0 1 256"/>
                <a:gd name="T129" fmla="*/ 0 1 256"/>
                <a:gd name="T130" fmla="*/ 0 1 256"/>
                <a:gd name="T131" fmla="*/ 0 1 256"/>
                <a:gd name="T132" fmla="*/ 0 1 256"/>
                <a:gd name="T133" fmla="*/ 0 1 256"/>
                <a:gd name="T134" fmla="*/ 0 1 256"/>
                <a:gd name="T135" fmla="*/ 0 1 256"/>
                <a:gd name="T136" fmla="*/ 0 1 256"/>
                <a:gd name="T137" fmla="*/ 0 1 256"/>
                <a:gd name="T138" fmla="*/ 0 1 256"/>
                <a:gd name="T139" fmla="*/ 0 1 256"/>
                <a:gd name="T140" fmla="*/ 0 1 256"/>
                <a:gd name="T141" fmla="*/ 0 w 804"/>
                <a:gd name="T142" fmla="*/ 0 h 820"/>
                <a:gd name="T143" fmla="*/ 0 w 804"/>
                <a:gd name="T144" fmla="*/ 0 h 82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804" h="820">
                  <a:moveTo>
                    <a:pt x="776" y="632"/>
                  </a:moveTo>
                  <a:lnTo>
                    <a:pt x="797" y="559"/>
                  </a:lnTo>
                  <a:lnTo>
                    <a:pt x="804" y="501"/>
                  </a:lnTo>
                  <a:lnTo>
                    <a:pt x="804" y="444"/>
                  </a:lnTo>
                  <a:lnTo>
                    <a:pt x="791" y="379"/>
                  </a:lnTo>
                  <a:lnTo>
                    <a:pt x="762" y="283"/>
                  </a:lnTo>
                  <a:lnTo>
                    <a:pt x="710" y="204"/>
                  </a:lnTo>
                  <a:lnTo>
                    <a:pt x="660" y="123"/>
                  </a:lnTo>
                  <a:lnTo>
                    <a:pt x="632" y="94"/>
                  </a:lnTo>
                  <a:lnTo>
                    <a:pt x="595" y="66"/>
                  </a:lnTo>
                  <a:lnTo>
                    <a:pt x="559" y="50"/>
                  </a:lnTo>
                  <a:lnTo>
                    <a:pt x="522" y="29"/>
                  </a:lnTo>
                  <a:lnTo>
                    <a:pt x="442" y="0"/>
                  </a:lnTo>
                  <a:lnTo>
                    <a:pt x="543" y="73"/>
                  </a:lnTo>
                  <a:lnTo>
                    <a:pt x="632" y="152"/>
                  </a:lnTo>
                  <a:lnTo>
                    <a:pt x="551" y="102"/>
                  </a:lnTo>
                  <a:lnTo>
                    <a:pt x="478" y="50"/>
                  </a:lnTo>
                  <a:lnTo>
                    <a:pt x="478" y="58"/>
                  </a:lnTo>
                  <a:lnTo>
                    <a:pt x="478" y="73"/>
                  </a:lnTo>
                  <a:lnTo>
                    <a:pt x="376" y="45"/>
                  </a:lnTo>
                  <a:lnTo>
                    <a:pt x="319" y="29"/>
                  </a:lnTo>
                  <a:lnTo>
                    <a:pt x="246" y="29"/>
                  </a:lnTo>
                  <a:lnTo>
                    <a:pt x="246" y="45"/>
                  </a:lnTo>
                  <a:lnTo>
                    <a:pt x="253" y="50"/>
                  </a:lnTo>
                  <a:lnTo>
                    <a:pt x="188" y="81"/>
                  </a:lnTo>
                  <a:lnTo>
                    <a:pt x="138" y="102"/>
                  </a:lnTo>
                  <a:lnTo>
                    <a:pt x="94" y="139"/>
                  </a:lnTo>
                  <a:lnTo>
                    <a:pt x="58" y="189"/>
                  </a:lnTo>
                  <a:lnTo>
                    <a:pt x="36" y="233"/>
                  </a:lnTo>
                  <a:lnTo>
                    <a:pt x="21" y="269"/>
                  </a:lnTo>
                  <a:lnTo>
                    <a:pt x="0" y="348"/>
                  </a:lnTo>
                  <a:lnTo>
                    <a:pt x="0" y="436"/>
                  </a:lnTo>
                  <a:lnTo>
                    <a:pt x="21" y="515"/>
                  </a:lnTo>
                  <a:lnTo>
                    <a:pt x="50" y="588"/>
                  </a:lnTo>
                  <a:lnTo>
                    <a:pt x="102" y="653"/>
                  </a:lnTo>
                  <a:lnTo>
                    <a:pt x="152" y="705"/>
                  </a:lnTo>
                  <a:lnTo>
                    <a:pt x="217" y="741"/>
                  </a:lnTo>
                  <a:lnTo>
                    <a:pt x="180" y="741"/>
                  </a:lnTo>
                  <a:lnTo>
                    <a:pt x="130" y="734"/>
                  </a:lnTo>
                  <a:lnTo>
                    <a:pt x="175" y="755"/>
                  </a:lnTo>
                  <a:lnTo>
                    <a:pt x="217" y="770"/>
                  </a:lnTo>
                  <a:lnTo>
                    <a:pt x="298" y="783"/>
                  </a:lnTo>
                  <a:lnTo>
                    <a:pt x="370" y="783"/>
                  </a:lnTo>
                  <a:lnTo>
                    <a:pt x="457" y="770"/>
                  </a:lnTo>
                  <a:lnTo>
                    <a:pt x="405" y="791"/>
                  </a:lnTo>
                  <a:lnTo>
                    <a:pt x="355" y="806"/>
                  </a:lnTo>
                  <a:lnTo>
                    <a:pt x="274" y="806"/>
                  </a:lnTo>
                  <a:lnTo>
                    <a:pt x="159" y="799"/>
                  </a:lnTo>
                  <a:lnTo>
                    <a:pt x="196" y="814"/>
                  </a:lnTo>
                  <a:lnTo>
                    <a:pt x="240" y="820"/>
                  </a:lnTo>
                  <a:lnTo>
                    <a:pt x="340" y="820"/>
                  </a:lnTo>
                  <a:lnTo>
                    <a:pt x="405" y="820"/>
                  </a:lnTo>
                  <a:lnTo>
                    <a:pt x="470" y="806"/>
                  </a:lnTo>
                  <a:lnTo>
                    <a:pt x="530" y="791"/>
                  </a:lnTo>
                  <a:lnTo>
                    <a:pt x="572" y="770"/>
                  </a:lnTo>
                  <a:lnTo>
                    <a:pt x="624" y="755"/>
                  </a:lnTo>
                  <a:lnTo>
                    <a:pt x="660" y="718"/>
                  </a:lnTo>
                  <a:lnTo>
                    <a:pt x="697" y="682"/>
                  </a:lnTo>
                  <a:lnTo>
                    <a:pt x="726" y="640"/>
                  </a:lnTo>
                  <a:lnTo>
                    <a:pt x="731" y="616"/>
                  </a:lnTo>
                  <a:lnTo>
                    <a:pt x="739" y="574"/>
                  </a:lnTo>
                  <a:lnTo>
                    <a:pt x="739" y="522"/>
                  </a:lnTo>
                  <a:lnTo>
                    <a:pt x="731" y="501"/>
                  </a:lnTo>
                  <a:lnTo>
                    <a:pt x="726" y="480"/>
                  </a:lnTo>
                  <a:lnTo>
                    <a:pt x="726" y="450"/>
                  </a:lnTo>
                  <a:lnTo>
                    <a:pt x="739" y="457"/>
                  </a:lnTo>
                  <a:lnTo>
                    <a:pt x="747" y="465"/>
                  </a:lnTo>
                  <a:lnTo>
                    <a:pt x="762" y="538"/>
                  </a:lnTo>
                  <a:lnTo>
                    <a:pt x="768" y="494"/>
                  </a:lnTo>
                  <a:lnTo>
                    <a:pt x="762" y="450"/>
                  </a:lnTo>
                  <a:lnTo>
                    <a:pt x="747" y="421"/>
                  </a:lnTo>
                  <a:lnTo>
                    <a:pt x="731" y="400"/>
                  </a:lnTo>
                  <a:lnTo>
                    <a:pt x="731" y="392"/>
                  </a:lnTo>
                  <a:lnTo>
                    <a:pt x="739" y="400"/>
                  </a:lnTo>
                  <a:lnTo>
                    <a:pt x="762" y="407"/>
                  </a:lnTo>
                  <a:lnTo>
                    <a:pt x="768" y="421"/>
                  </a:lnTo>
                  <a:lnTo>
                    <a:pt x="783" y="457"/>
                  </a:lnTo>
                  <a:lnTo>
                    <a:pt x="791" y="501"/>
                  </a:lnTo>
                  <a:lnTo>
                    <a:pt x="783" y="545"/>
                  </a:lnTo>
                  <a:lnTo>
                    <a:pt x="783" y="632"/>
                  </a:lnTo>
                  <a:lnTo>
                    <a:pt x="776" y="632"/>
                  </a:lnTo>
                  <a:lnTo>
                    <a:pt x="559" y="421"/>
                  </a:lnTo>
                  <a:lnTo>
                    <a:pt x="543" y="501"/>
                  </a:lnTo>
                  <a:lnTo>
                    <a:pt x="514" y="559"/>
                  </a:lnTo>
                  <a:lnTo>
                    <a:pt x="501" y="580"/>
                  </a:lnTo>
                  <a:lnTo>
                    <a:pt x="470" y="603"/>
                  </a:lnTo>
                  <a:lnTo>
                    <a:pt x="399" y="640"/>
                  </a:lnTo>
                  <a:lnTo>
                    <a:pt x="334" y="632"/>
                  </a:lnTo>
                  <a:lnTo>
                    <a:pt x="269" y="611"/>
                  </a:lnTo>
                  <a:lnTo>
                    <a:pt x="217" y="580"/>
                  </a:lnTo>
                  <a:lnTo>
                    <a:pt x="180" y="545"/>
                  </a:lnTo>
                  <a:lnTo>
                    <a:pt x="159" y="501"/>
                  </a:lnTo>
                  <a:lnTo>
                    <a:pt x="138" y="465"/>
                  </a:lnTo>
                  <a:lnTo>
                    <a:pt x="130" y="428"/>
                  </a:lnTo>
                  <a:lnTo>
                    <a:pt x="130" y="392"/>
                  </a:lnTo>
                  <a:lnTo>
                    <a:pt x="130" y="334"/>
                  </a:lnTo>
                  <a:lnTo>
                    <a:pt x="138" y="298"/>
                  </a:lnTo>
                  <a:lnTo>
                    <a:pt x="152" y="261"/>
                  </a:lnTo>
                  <a:lnTo>
                    <a:pt x="167" y="240"/>
                  </a:lnTo>
                  <a:lnTo>
                    <a:pt x="217" y="204"/>
                  </a:lnTo>
                  <a:lnTo>
                    <a:pt x="282" y="160"/>
                  </a:lnTo>
                  <a:lnTo>
                    <a:pt x="298" y="160"/>
                  </a:lnTo>
                  <a:lnTo>
                    <a:pt x="298" y="152"/>
                  </a:lnTo>
                  <a:lnTo>
                    <a:pt x="240" y="167"/>
                  </a:lnTo>
                  <a:lnTo>
                    <a:pt x="196" y="196"/>
                  </a:lnTo>
                  <a:lnTo>
                    <a:pt x="152" y="233"/>
                  </a:lnTo>
                  <a:lnTo>
                    <a:pt x="115" y="269"/>
                  </a:lnTo>
                  <a:lnTo>
                    <a:pt x="115" y="277"/>
                  </a:lnTo>
                  <a:lnTo>
                    <a:pt x="109" y="277"/>
                  </a:lnTo>
                  <a:lnTo>
                    <a:pt x="130" y="233"/>
                  </a:lnTo>
                  <a:lnTo>
                    <a:pt x="159" y="189"/>
                  </a:lnTo>
                  <a:lnTo>
                    <a:pt x="196" y="160"/>
                  </a:lnTo>
                  <a:lnTo>
                    <a:pt x="240" y="139"/>
                  </a:lnTo>
                  <a:lnTo>
                    <a:pt x="274" y="123"/>
                  </a:lnTo>
                  <a:lnTo>
                    <a:pt x="319" y="110"/>
                  </a:lnTo>
                  <a:lnTo>
                    <a:pt x="376" y="102"/>
                  </a:lnTo>
                  <a:lnTo>
                    <a:pt x="370" y="94"/>
                  </a:lnTo>
                  <a:lnTo>
                    <a:pt x="347" y="87"/>
                  </a:lnTo>
                  <a:lnTo>
                    <a:pt x="326" y="81"/>
                  </a:lnTo>
                  <a:lnTo>
                    <a:pt x="311" y="73"/>
                  </a:lnTo>
                  <a:lnTo>
                    <a:pt x="340" y="66"/>
                  </a:lnTo>
                  <a:lnTo>
                    <a:pt x="370" y="58"/>
                  </a:lnTo>
                  <a:lnTo>
                    <a:pt x="413" y="66"/>
                  </a:lnTo>
                  <a:lnTo>
                    <a:pt x="493" y="94"/>
                  </a:lnTo>
                  <a:lnTo>
                    <a:pt x="486" y="123"/>
                  </a:lnTo>
                  <a:lnTo>
                    <a:pt x="478" y="146"/>
                  </a:lnTo>
                  <a:lnTo>
                    <a:pt x="478" y="181"/>
                  </a:lnTo>
                  <a:lnTo>
                    <a:pt x="501" y="175"/>
                  </a:lnTo>
                  <a:lnTo>
                    <a:pt x="507" y="181"/>
                  </a:lnTo>
                  <a:lnTo>
                    <a:pt x="478" y="212"/>
                  </a:lnTo>
                  <a:lnTo>
                    <a:pt x="449" y="233"/>
                  </a:lnTo>
                  <a:lnTo>
                    <a:pt x="478" y="240"/>
                  </a:lnTo>
                  <a:lnTo>
                    <a:pt x="501" y="240"/>
                  </a:lnTo>
                  <a:lnTo>
                    <a:pt x="514" y="248"/>
                  </a:lnTo>
                  <a:lnTo>
                    <a:pt x="514" y="254"/>
                  </a:lnTo>
                  <a:lnTo>
                    <a:pt x="522" y="261"/>
                  </a:lnTo>
                  <a:lnTo>
                    <a:pt x="530" y="261"/>
                  </a:lnTo>
                  <a:lnTo>
                    <a:pt x="543" y="269"/>
                  </a:lnTo>
                  <a:lnTo>
                    <a:pt x="551" y="290"/>
                  </a:lnTo>
                  <a:lnTo>
                    <a:pt x="566" y="327"/>
                  </a:lnTo>
                  <a:lnTo>
                    <a:pt x="566" y="379"/>
                  </a:lnTo>
                  <a:lnTo>
                    <a:pt x="559" y="421"/>
                  </a:lnTo>
                  <a:lnTo>
                    <a:pt x="776" y="632"/>
                  </a:lnTo>
                  <a:close/>
                </a:path>
              </a:pathLst>
            </a:custGeom>
            <a:grpFill/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rgbClr val="FF0000">
                    <a:alpha val="100000"/>
                  </a:srgb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" name="フリーフォーム 19"/>
            <p:cNvSpPr>
              <a:spLocks/>
            </p:cNvSpPr>
            <p:nvPr/>
          </p:nvSpPr>
          <p:spPr bwMode="auto">
            <a:xfrm>
              <a:off x="7358082" y="4714884"/>
              <a:ext cx="251974" cy="453319"/>
            </a:xfrm>
            <a:custGeom>
              <a:avLst/>
              <a:gdLst>
                <a:gd name="T0" fmla="*/ 0 w 144"/>
                <a:gd name="T1" fmla="*/ 0 h 261"/>
                <a:gd name="T2" fmla="*/ 66675 w 144"/>
                <a:gd name="T3" fmla="*/ 149225 h 261"/>
                <a:gd name="T4" fmla="*/ 138113 w 144"/>
                <a:gd name="T5" fmla="*/ 274638 h 261"/>
                <a:gd name="T6" fmla="*/ 207963 w 144"/>
                <a:gd name="T7" fmla="*/ 357188 h 261"/>
                <a:gd name="T8" fmla="*/ 228600 w 144"/>
                <a:gd name="T9" fmla="*/ 414338 h 261"/>
                <a:gd name="T10" fmla="*/ 125413 w 144"/>
                <a:gd name="T11" fmla="*/ 331788 h 261"/>
                <a:gd name="T12" fmla="*/ 92075 w 144"/>
                <a:gd name="T13" fmla="*/ 274638 h 261"/>
                <a:gd name="T14" fmla="*/ 46038 w 144"/>
                <a:gd name="T15" fmla="*/ 195263 h 261"/>
                <a:gd name="T16" fmla="*/ 12700 w 144"/>
                <a:gd name="T17" fmla="*/ 103188 h 261"/>
                <a:gd name="T18" fmla="*/ 12700 w 144"/>
                <a:gd name="T19" fmla="*/ 0 h 261"/>
                <a:gd name="T20" fmla="*/ 0 w 144"/>
                <a:gd name="T21" fmla="*/ 0 h 261"/>
                <a:gd name="T22" fmla="*/ 0 1 256"/>
                <a:gd name="T23" fmla="*/ 0 1 256"/>
                <a:gd name="T24" fmla="*/ 0 1 256"/>
                <a:gd name="T25" fmla="*/ 0 1 256"/>
                <a:gd name="T26" fmla="*/ 0 1 256"/>
                <a:gd name="T27" fmla="*/ 0 1 256"/>
                <a:gd name="T28" fmla="*/ 0 1 256"/>
                <a:gd name="T29" fmla="*/ 0 1 256"/>
                <a:gd name="T30" fmla="*/ 0 1 256"/>
                <a:gd name="T31" fmla="*/ 0 1 256"/>
                <a:gd name="T32" fmla="*/ 0 1 256"/>
                <a:gd name="T33" fmla="*/ 0 w 144"/>
                <a:gd name="T34" fmla="*/ 0 h 261"/>
                <a:gd name="T35" fmla="*/ 0 w 144"/>
                <a:gd name="T36" fmla="*/ 0 h 26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4" h="261">
                  <a:moveTo>
                    <a:pt x="0" y="0"/>
                  </a:moveTo>
                  <a:lnTo>
                    <a:pt x="42" y="94"/>
                  </a:lnTo>
                  <a:lnTo>
                    <a:pt x="87" y="173"/>
                  </a:lnTo>
                  <a:lnTo>
                    <a:pt x="131" y="225"/>
                  </a:lnTo>
                  <a:lnTo>
                    <a:pt x="144" y="261"/>
                  </a:lnTo>
                  <a:lnTo>
                    <a:pt x="79" y="209"/>
                  </a:lnTo>
                  <a:lnTo>
                    <a:pt x="58" y="173"/>
                  </a:lnTo>
                  <a:lnTo>
                    <a:pt x="29" y="123"/>
                  </a:lnTo>
                  <a:lnTo>
                    <a:pt x="8" y="65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rgbClr val="FF0000">
                    <a:alpha val="100000"/>
                  </a:srgb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28596" y="1614477"/>
            <a:ext cx="8229600" cy="46872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133600" cy="360000"/>
          </a:xfrm>
        </p:spPr>
        <p:txBody>
          <a:bodyPr/>
          <a:lstStyle/>
          <a:p>
            <a:fld id="{E90ED720-0104-4369-84BC-D3769416861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2199599" y="0"/>
            <a:ext cx="4500000" cy="3600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>
          <a:xfrm>
            <a:off x="7714800" y="0"/>
            <a:ext cx="1429200" cy="360000"/>
          </a:xfrm>
        </p:spPr>
        <p:txBody>
          <a:bodyPr/>
          <a:lstStyle>
            <a:lvl1pPr algn="ctr">
              <a:defRPr/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82544" y="269874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82544" y="1176322"/>
            <a:ext cx="7772400" cy="1500187"/>
          </a:xfrm>
        </p:spPr>
        <p:txBody>
          <a:bodyPr anchor="b"/>
          <a:lstStyle>
            <a:lvl1pPr marL="0" indent="0">
              <a:buNone/>
              <a:defRPr sz="20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133600" cy="360000"/>
          </a:xfrm>
        </p:spPr>
        <p:txBody>
          <a:bodyPr/>
          <a:lstStyle/>
          <a:p>
            <a:fld id="{E90ED720-0104-4369-84BC-D3769416861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2199600" y="0"/>
            <a:ext cx="4500000" cy="3600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>
          <a:xfrm>
            <a:off x="7714800" y="0"/>
            <a:ext cx="1429200" cy="360000"/>
          </a:xfrm>
        </p:spPr>
        <p:txBody>
          <a:bodyPr/>
          <a:lstStyle>
            <a:lvl1pPr algn="ctr">
              <a:defRPr/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grpSp>
        <p:nvGrpSpPr>
          <p:cNvPr id="7" name="グループ化 6"/>
          <p:cNvGrpSpPr>
            <a:grpSpLocks/>
          </p:cNvGrpSpPr>
          <p:nvPr/>
        </p:nvGrpSpPr>
        <p:grpSpPr bwMode="auto">
          <a:xfrm>
            <a:off x="-16016" y="0"/>
            <a:ext cx="9144000" cy="6858024"/>
            <a:chOff x="-129" y="-42"/>
            <a:chExt cx="6177" cy="4355"/>
          </a:xfrm>
        </p:grpSpPr>
        <p:sp>
          <p:nvSpPr>
            <p:cNvPr id="24" name="フリーフォーム 23"/>
            <p:cNvSpPr>
              <a:spLocks/>
            </p:cNvSpPr>
            <p:nvPr/>
          </p:nvSpPr>
          <p:spPr bwMode="auto">
            <a:xfrm>
              <a:off x="-122" y="-42"/>
              <a:ext cx="5811" cy="4091"/>
            </a:xfrm>
            <a:custGeom>
              <a:avLst/>
              <a:gdLst/>
              <a:ahLst/>
              <a:cxnLst>
                <a:cxn ang="0">
                  <a:pos x="0" y="4069"/>
                </a:cxn>
                <a:cxn ang="0">
                  <a:pos x="161" y="4084"/>
                </a:cxn>
                <a:cxn ang="0">
                  <a:pos x="344" y="4084"/>
                </a:cxn>
                <a:cxn ang="0">
                  <a:pos x="593" y="4091"/>
                </a:cxn>
                <a:cxn ang="0">
                  <a:pos x="893" y="4084"/>
                </a:cxn>
                <a:cxn ang="0">
                  <a:pos x="1230" y="4069"/>
                </a:cxn>
                <a:cxn ang="0">
                  <a:pos x="1588" y="4033"/>
                </a:cxn>
                <a:cxn ang="0">
                  <a:pos x="1991" y="3996"/>
                </a:cxn>
                <a:cxn ang="0">
                  <a:pos x="2196" y="3959"/>
                </a:cxn>
                <a:cxn ang="0">
                  <a:pos x="2408" y="3923"/>
                </a:cxn>
                <a:cxn ang="0">
                  <a:pos x="2613" y="3879"/>
                </a:cxn>
                <a:cxn ang="0">
                  <a:pos x="2832" y="3828"/>
                </a:cxn>
                <a:cxn ang="0">
                  <a:pos x="3052" y="3776"/>
                </a:cxn>
                <a:cxn ang="0">
                  <a:pos x="3257" y="3718"/>
                </a:cxn>
                <a:cxn ang="0">
                  <a:pos x="3469" y="3645"/>
                </a:cxn>
                <a:cxn ang="0">
                  <a:pos x="3681" y="3572"/>
                </a:cxn>
                <a:cxn ang="0">
                  <a:pos x="3886" y="3484"/>
                </a:cxn>
                <a:cxn ang="0">
                  <a:pos x="4084" y="3381"/>
                </a:cxn>
                <a:cxn ang="0">
                  <a:pos x="4274" y="3279"/>
                </a:cxn>
                <a:cxn ang="0">
                  <a:pos x="4465" y="3169"/>
                </a:cxn>
                <a:cxn ang="0">
                  <a:pos x="4648" y="3037"/>
                </a:cxn>
                <a:cxn ang="0">
                  <a:pos x="4816" y="2898"/>
                </a:cxn>
                <a:cxn ang="0">
                  <a:pos x="4970" y="2759"/>
                </a:cxn>
                <a:cxn ang="0">
                  <a:pos x="5123" y="2591"/>
                </a:cxn>
                <a:cxn ang="0">
                  <a:pos x="5189" y="2510"/>
                </a:cxn>
                <a:cxn ang="0">
                  <a:pos x="5262" y="2415"/>
                </a:cxn>
                <a:cxn ang="0">
                  <a:pos x="5350" y="2269"/>
                </a:cxn>
                <a:cxn ang="0">
                  <a:pos x="5453" y="2093"/>
                </a:cxn>
                <a:cxn ang="0">
                  <a:pos x="5555" y="1873"/>
                </a:cxn>
                <a:cxn ang="0">
                  <a:pos x="5606" y="1756"/>
                </a:cxn>
                <a:cxn ang="0">
                  <a:pos x="5658" y="1625"/>
                </a:cxn>
                <a:cxn ang="0">
                  <a:pos x="5709" y="1485"/>
                </a:cxn>
                <a:cxn ang="0">
                  <a:pos x="5745" y="1332"/>
                </a:cxn>
                <a:cxn ang="0">
                  <a:pos x="5775" y="1207"/>
                </a:cxn>
                <a:cxn ang="0">
                  <a:pos x="5789" y="1068"/>
                </a:cxn>
                <a:cxn ang="0">
                  <a:pos x="5804" y="893"/>
                </a:cxn>
                <a:cxn ang="0">
                  <a:pos x="5811" y="790"/>
                </a:cxn>
                <a:cxn ang="0">
                  <a:pos x="5804" y="695"/>
                </a:cxn>
                <a:cxn ang="0">
                  <a:pos x="5797" y="578"/>
                </a:cxn>
                <a:cxn ang="0">
                  <a:pos x="5782" y="461"/>
                </a:cxn>
                <a:cxn ang="0">
                  <a:pos x="5760" y="344"/>
                </a:cxn>
                <a:cxn ang="0">
                  <a:pos x="5738" y="227"/>
                </a:cxn>
                <a:cxn ang="0">
                  <a:pos x="5694" y="109"/>
                </a:cxn>
                <a:cxn ang="0">
                  <a:pos x="5643" y="0"/>
                </a:cxn>
              </a:cxnLst>
              <a:rect l="0" t="0" r="0" b="0"/>
              <a:pathLst>
                <a:path w="5811" h="4091">
                  <a:moveTo>
                    <a:pt x="0" y="4069"/>
                  </a:moveTo>
                  <a:lnTo>
                    <a:pt x="161" y="4084"/>
                  </a:lnTo>
                  <a:lnTo>
                    <a:pt x="344" y="4084"/>
                  </a:lnTo>
                  <a:lnTo>
                    <a:pt x="593" y="4091"/>
                  </a:lnTo>
                  <a:lnTo>
                    <a:pt x="893" y="4084"/>
                  </a:lnTo>
                  <a:lnTo>
                    <a:pt x="1230" y="4069"/>
                  </a:lnTo>
                  <a:lnTo>
                    <a:pt x="1588" y="4033"/>
                  </a:lnTo>
                  <a:lnTo>
                    <a:pt x="1991" y="3996"/>
                  </a:lnTo>
                  <a:lnTo>
                    <a:pt x="2196" y="3959"/>
                  </a:lnTo>
                  <a:lnTo>
                    <a:pt x="2408" y="3923"/>
                  </a:lnTo>
                  <a:lnTo>
                    <a:pt x="2613" y="3879"/>
                  </a:lnTo>
                  <a:lnTo>
                    <a:pt x="2832" y="3828"/>
                  </a:lnTo>
                  <a:lnTo>
                    <a:pt x="3052" y="3776"/>
                  </a:lnTo>
                  <a:lnTo>
                    <a:pt x="3257" y="3718"/>
                  </a:lnTo>
                  <a:lnTo>
                    <a:pt x="3469" y="3645"/>
                  </a:lnTo>
                  <a:lnTo>
                    <a:pt x="3681" y="3572"/>
                  </a:lnTo>
                  <a:lnTo>
                    <a:pt x="3886" y="3484"/>
                  </a:lnTo>
                  <a:lnTo>
                    <a:pt x="4084" y="3381"/>
                  </a:lnTo>
                  <a:lnTo>
                    <a:pt x="4274" y="3279"/>
                  </a:lnTo>
                  <a:lnTo>
                    <a:pt x="4465" y="3169"/>
                  </a:lnTo>
                  <a:lnTo>
                    <a:pt x="4648" y="3037"/>
                  </a:lnTo>
                  <a:lnTo>
                    <a:pt x="4816" y="2898"/>
                  </a:lnTo>
                  <a:lnTo>
                    <a:pt x="4970" y="2759"/>
                  </a:lnTo>
                  <a:lnTo>
                    <a:pt x="5123" y="2591"/>
                  </a:lnTo>
                  <a:lnTo>
                    <a:pt x="5189" y="2510"/>
                  </a:lnTo>
                  <a:lnTo>
                    <a:pt x="5262" y="2415"/>
                  </a:lnTo>
                  <a:lnTo>
                    <a:pt x="5350" y="2269"/>
                  </a:lnTo>
                  <a:lnTo>
                    <a:pt x="5453" y="2093"/>
                  </a:lnTo>
                  <a:lnTo>
                    <a:pt x="5555" y="1873"/>
                  </a:lnTo>
                  <a:lnTo>
                    <a:pt x="5606" y="1756"/>
                  </a:lnTo>
                  <a:lnTo>
                    <a:pt x="5658" y="1625"/>
                  </a:lnTo>
                  <a:lnTo>
                    <a:pt x="5709" y="1485"/>
                  </a:lnTo>
                  <a:lnTo>
                    <a:pt x="5745" y="1332"/>
                  </a:lnTo>
                  <a:lnTo>
                    <a:pt x="5775" y="1207"/>
                  </a:lnTo>
                  <a:lnTo>
                    <a:pt x="5789" y="1068"/>
                  </a:lnTo>
                  <a:lnTo>
                    <a:pt x="5804" y="893"/>
                  </a:lnTo>
                  <a:lnTo>
                    <a:pt x="5811" y="790"/>
                  </a:lnTo>
                  <a:lnTo>
                    <a:pt x="5804" y="695"/>
                  </a:lnTo>
                  <a:lnTo>
                    <a:pt x="5797" y="578"/>
                  </a:lnTo>
                  <a:lnTo>
                    <a:pt x="5782" y="461"/>
                  </a:lnTo>
                  <a:lnTo>
                    <a:pt x="5760" y="344"/>
                  </a:lnTo>
                  <a:lnTo>
                    <a:pt x="5738" y="227"/>
                  </a:lnTo>
                  <a:lnTo>
                    <a:pt x="5694" y="109"/>
                  </a:lnTo>
                  <a:lnTo>
                    <a:pt x="5643" y="0"/>
                  </a:lnTo>
                </a:path>
              </a:pathLst>
            </a:custGeom>
            <a:noFill/>
            <a:ln w="3175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25" name="フリーフォーム 24"/>
            <p:cNvSpPr>
              <a:spLocks/>
            </p:cNvSpPr>
            <p:nvPr/>
          </p:nvSpPr>
          <p:spPr bwMode="auto">
            <a:xfrm>
              <a:off x="-129" y="-42"/>
              <a:ext cx="6177" cy="4245"/>
            </a:xfrm>
            <a:custGeom>
              <a:avLst/>
              <a:gdLst/>
              <a:ahLst/>
              <a:cxnLst>
                <a:cxn ang="0">
                  <a:pos x="0" y="4238"/>
                </a:cxn>
                <a:cxn ang="0">
                  <a:pos x="161" y="4245"/>
                </a:cxn>
                <a:cxn ang="0">
                  <a:pos x="607" y="4245"/>
                </a:cxn>
                <a:cxn ang="0">
                  <a:pos x="915" y="4238"/>
                </a:cxn>
                <a:cxn ang="0">
                  <a:pos x="1266" y="4223"/>
                </a:cxn>
                <a:cxn ang="0">
                  <a:pos x="1632" y="4208"/>
                </a:cxn>
                <a:cxn ang="0">
                  <a:pos x="2034" y="4172"/>
                </a:cxn>
                <a:cxn ang="0">
                  <a:pos x="2459" y="4135"/>
                </a:cxn>
                <a:cxn ang="0">
                  <a:pos x="2891" y="4069"/>
                </a:cxn>
                <a:cxn ang="0">
                  <a:pos x="3096" y="4033"/>
                </a:cxn>
                <a:cxn ang="0">
                  <a:pos x="3308" y="4003"/>
                </a:cxn>
                <a:cxn ang="0">
                  <a:pos x="3513" y="3952"/>
                </a:cxn>
                <a:cxn ang="0">
                  <a:pos x="3718" y="3901"/>
                </a:cxn>
                <a:cxn ang="0">
                  <a:pos x="3915" y="3850"/>
                </a:cxn>
                <a:cxn ang="0">
                  <a:pos x="4098" y="3791"/>
                </a:cxn>
                <a:cxn ang="0">
                  <a:pos x="4289" y="3725"/>
                </a:cxn>
                <a:cxn ang="0">
                  <a:pos x="4464" y="3652"/>
                </a:cxn>
                <a:cxn ang="0">
                  <a:pos x="4625" y="3586"/>
                </a:cxn>
                <a:cxn ang="0">
                  <a:pos x="4779" y="3498"/>
                </a:cxn>
                <a:cxn ang="0">
                  <a:pos x="4925" y="3410"/>
                </a:cxn>
                <a:cxn ang="0">
                  <a:pos x="5050" y="3308"/>
                </a:cxn>
                <a:cxn ang="0">
                  <a:pos x="5094" y="3271"/>
                </a:cxn>
                <a:cxn ang="0">
                  <a:pos x="5204" y="3154"/>
                </a:cxn>
                <a:cxn ang="0">
                  <a:pos x="5372" y="2971"/>
                </a:cxn>
                <a:cxn ang="0">
                  <a:pos x="5467" y="2862"/>
                </a:cxn>
                <a:cxn ang="0">
                  <a:pos x="5562" y="2722"/>
                </a:cxn>
                <a:cxn ang="0">
                  <a:pos x="5665" y="2583"/>
                </a:cxn>
                <a:cxn ang="0">
                  <a:pos x="5760" y="2422"/>
                </a:cxn>
                <a:cxn ang="0">
                  <a:pos x="5855" y="2247"/>
                </a:cxn>
                <a:cxn ang="0">
                  <a:pos x="5943" y="2071"/>
                </a:cxn>
                <a:cxn ang="0">
                  <a:pos x="6023" y="1881"/>
                </a:cxn>
                <a:cxn ang="0">
                  <a:pos x="6089" y="1683"/>
                </a:cxn>
                <a:cxn ang="0">
                  <a:pos x="6118" y="1573"/>
                </a:cxn>
                <a:cxn ang="0">
                  <a:pos x="6140" y="1471"/>
                </a:cxn>
                <a:cxn ang="0">
                  <a:pos x="6162" y="1361"/>
                </a:cxn>
                <a:cxn ang="0">
                  <a:pos x="6170" y="1244"/>
                </a:cxn>
                <a:cxn ang="0">
                  <a:pos x="6177" y="1105"/>
                </a:cxn>
                <a:cxn ang="0">
                  <a:pos x="6177" y="944"/>
                </a:cxn>
                <a:cxn ang="0">
                  <a:pos x="6170" y="754"/>
                </a:cxn>
                <a:cxn ang="0">
                  <a:pos x="6155" y="658"/>
                </a:cxn>
                <a:cxn ang="0">
                  <a:pos x="6133" y="549"/>
                </a:cxn>
                <a:cxn ang="0">
                  <a:pos x="6104" y="446"/>
                </a:cxn>
                <a:cxn ang="0">
                  <a:pos x="6075" y="344"/>
                </a:cxn>
                <a:cxn ang="0">
                  <a:pos x="6031" y="241"/>
                </a:cxn>
                <a:cxn ang="0">
                  <a:pos x="5987" y="153"/>
                </a:cxn>
                <a:cxn ang="0">
                  <a:pos x="5928" y="73"/>
                </a:cxn>
                <a:cxn ang="0">
                  <a:pos x="5862" y="0"/>
                </a:cxn>
              </a:cxnLst>
              <a:rect l="0" t="0" r="0" b="0"/>
              <a:pathLst>
                <a:path w="6177" h="4245">
                  <a:moveTo>
                    <a:pt x="0" y="4238"/>
                  </a:moveTo>
                  <a:lnTo>
                    <a:pt x="161" y="4245"/>
                  </a:lnTo>
                  <a:lnTo>
                    <a:pt x="607" y="4245"/>
                  </a:lnTo>
                  <a:lnTo>
                    <a:pt x="915" y="4238"/>
                  </a:lnTo>
                  <a:lnTo>
                    <a:pt x="1266" y="4223"/>
                  </a:lnTo>
                  <a:lnTo>
                    <a:pt x="1632" y="4208"/>
                  </a:lnTo>
                  <a:lnTo>
                    <a:pt x="2034" y="4172"/>
                  </a:lnTo>
                  <a:lnTo>
                    <a:pt x="2459" y="4135"/>
                  </a:lnTo>
                  <a:lnTo>
                    <a:pt x="2891" y="4069"/>
                  </a:lnTo>
                  <a:lnTo>
                    <a:pt x="3096" y="4033"/>
                  </a:lnTo>
                  <a:lnTo>
                    <a:pt x="3308" y="4003"/>
                  </a:lnTo>
                  <a:lnTo>
                    <a:pt x="3513" y="3952"/>
                  </a:lnTo>
                  <a:lnTo>
                    <a:pt x="3718" y="3901"/>
                  </a:lnTo>
                  <a:lnTo>
                    <a:pt x="3915" y="3850"/>
                  </a:lnTo>
                  <a:lnTo>
                    <a:pt x="4098" y="3791"/>
                  </a:lnTo>
                  <a:lnTo>
                    <a:pt x="4289" y="3725"/>
                  </a:lnTo>
                  <a:lnTo>
                    <a:pt x="4464" y="3652"/>
                  </a:lnTo>
                  <a:lnTo>
                    <a:pt x="4625" y="3586"/>
                  </a:lnTo>
                  <a:lnTo>
                    <a:pt x="4779" y="3498"/>
                  </a:lnTo>
                  <a:lnTo>
                    <a:pt x="4925" y="3410"/>
                  </a:lnTo>
                  <a:lnTo>
                    <a:pt x="5050" y="3308"/>
                  </a:lnTo>
                  <a:lnTo>
                    <a:pt x="5094" y="3271"/>
                  </a:lnTo>
                  <a:lnTo>
                    <a:pt x="5204" y="3154"/>
                  </a:lnTo>
                  <a:lnTo>
                    <a:pt x="5372" y="2971"/>
                  </a:lnTo>
                  <a:lnTo>
                    <a:pt x="5467" y="2862"/>
                  </a:lnTo>
                  <a:lnTo>
                    <a:pt x="5562" y="2722"/>
                  </a:lnTo>
                  <a:lnTo>
                    <a:pt x="5665" y="2583"/>
                  </a:lnTo>
                  <a:lnTo>
                    <a:pt x="5760" y="2422"/>
                  </a:lnTo>
                  <a:lnTo>
                    <a:pt x="5855" y="2247"/>
                  </a:lnTo>
                  <a:lnTo>
                    <a:pt x="5943" y="2071"/>
                  </a:lnTo>
                  <a:lnTo>
                    <a:pt x="6023" y="1881"/>
                  </a:lnTo>
                  <a:lnTo>
                    <a:pt x="6089" y="1683"/>
                  </a:lnTo>
                  <a:lnTo>
                    <a:pt x="6118" y="1573"/>
                  </a:lnTo>
                  <a:lnTo>
                    <a:pt x="6140" y="1471"/>
                  </a:lnTo>
                  <a:lnTo>
                    <a:pt x="6162" y="1361"/>
                  </a:lnTo>
                  <a:lnTo>
                    <a:pt x="6170" y="1244"/>
                  </a:lnTo>
                  <a:lnTo>
                    <a:pt x="6177" y="1105"/>
                  </a:lnTo>
                  <a:lnTo>
                    <a:pt x="6177" y="944"/>
                  </a:lnTo>
                  <a:lnTo>
                    <a:pt x="6170" y="754"/>
                  </a:lnTo>
                  <a:lnTo>
                    <a:pt x="6155" y="658"/>
                  </a:lnTo>
                  <a:lnTo>
                    <a:pt x="6133" y="549"/>
                  </a:lnTo>
                  <a:lnTo>
                    <a:pt x="6104" y="446"/>
                  </a:lnTo>
                  <a:lnTo>
                    <a:pt x="6075" y="344"/>
                  </a:lnTo>
                  <a:lnTo>
                    <a:pt x="6031" y="241"/>
                  </a:lnTo>
                  <a:lnTo>
                    <a:pt x="5987" y="153"/>
                  </a:lnTo>
                  <a:lnTo>
                    <a:pt x="5928" y="73"/>
                  </a:lnTo>
                  <a:lnTo>
                    <a:pt x="5862" y="0"/>
                  </a:lnTo>
                </a:path>
              </a:pathLst>
            </a:custGeom>
            <a:noFill/>
            <a:ln w="3175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26" name="フリーフォーム 25"/>
            <p:cNvSpPr>
              <a:spLocks/>
            </p:cNvSpPr>
            <p:nvPr/>
          </p:nvSpPr>
          <p:spPr bwMode="auto">
            <a:xfrm>
              <a:off x="-129" y="1692"/>
              <a:ext cx="6170" cy="2416"/>
            </a:xfrm>
            <a:custGeom>
              <a:avLst/>
              <a:gdLst/>
              <a:ahLst/>
              <a:cxnLst>
                <a:cxn ang="0">
                  <a:pos x="0" y="2203"/>
                </a:cxn>
                <a:cxn ang="0">
                  <a:pos x="161" y="2233"/>
                </a:cxn>
                <a:cxn ang="0">
                  <a:pos x="600" y="2299"/>
                </a:cxn>
                <a:cxn ang="0">
                  <a:pos x="907" y="2335"/>
                </a:cxn>
                <a:cxn ang="0">
                  <a:pos x="1251" y="2365"/>
                </a:cxn>
                <a:cxn ang="0">
                  <a:pos x="1624" y="2394"/>
                </a:cxn>
                <a:cxn ang="0">
                  <a:pos x="2034" y="2408"/>
                </a:cxn>
                <a:cxn ang="0">
                  <a:pos x="2452" y="2416"/>
                </a:cxn>
                <a:cxn ang="0">
                  <a:pos x="2671" y="2416"/>
                </a:cxn>
                <a:cxn ang="0">
                  <a:pos x="2883" y="2401"/>
                </a:cxn>
                <a:cxn ang="0">
                  <a:pos x="3096" y="2394"/>
                </a:cxn>
                <a:cxn ang="0">
                  <a:pos x="3308" y="2379"/>
                </a:cxn>
                <a:cxn ang="0">
                  <a:pos x="3520" y="2357"/>
                </a:cxn>
                <a:cxn ang="0">
                  <a:pos x="3725" y="2328"/>
                </a:cxn>
                <a:cxn ang="0">
                  <a:pos x="3930" y="2291"/>
                </a:cxn>
                <a:cxn ang="0">
                  <a:pos x="4128" y="2247"/>
                </a:cxn>
                <a:cxn ang="0">
                  <a:pos x="4318" y="2196"/>
                </a:cxn>
                <a:cxn ang="0">
                  <a:pos x="4501" y="2138"/>
                </a:cxn>
                <a:cxn ang="0">
                  <a:pos x="4677" y="2072"/>
                </a:cxn>
                <a:cxn ang="0">
                  <a:pos x="4838" y="1991"/>
                </a:cxn>
                <a:cxn ang="0">
                  <a:pos x="4991" y="1911"/>
                </a:cxn>
                <a:cxn ang="0">
                  <a:pos x="5130" y="1816"/>
                </a:cxn>
                <a:cxn ang="0">
                  <a:pos x="5167" y="1786"/>
                </a:cxn>
                <a:cxn ang="0">
                  <a:pos x="5269" y="1684"/>
                </a:cxn>
                <a:cxn ang="0">
                  <a:pos x="5430" y="1530"/>
                </a:cxn>
                <a:cxn ang="0">
                  <a:pos x="5511" y="1435"/>
                </a:cxn>
                <a:cxn ang="0">
                  <a:pos x="5613" y="1318"/>
                </a:cxn>
                <a:cxn ang="0">
                  <a:pos x="5701" y="1193"/>
                </a:cxn>
                <a:cxn ang="0">
                  <a:pos x="5789" y="1054"/>
                </a:cxn>
                <a:cxn ang="0">
                  <a:pos x="5884" y="908"/>
                </a:cxn>
                <a:cxn ang="0">
                  <a:pos x="5957" y="747"/>
                </a:cxn>
                <a:cxn ang="0">
                  <a:pos x="6031" y="571"/>
                </a:cxn>
                <a:cxn ang="0">
                  <a:pos x="6096" y="396"/>
                </a:cxn>
                <a:cxn ang="0">
                  <a:pos x="6140" y="205"/>
                </a:cxn>
                <a:cxn ang="0">
                  <a:pos x="6162" y="103"/>
                </a:cxn>
                <a:cxn ang="0">
                  <a:pos x="6170" y="0"/>
                </a:cxn>
              </a:cxnLst>
              <a:rect l="0" t="0" r="0" b="0"/>
              <a:pathLst>
                <a:path w="6170" h="2416">
                  <a:moveTo>
                    <a:pt x="0" y="2203"/>
                  </a:moveTo>
                  <a:lnTo>
                    <a:pt x="161" y="2233"/>
                  </a:lnTo>
                  <a:lnTo>
                    <a:pt x="600" y="2299"/>
                  </a:lnTo>
                  <a:lnTo>
                    <a:pt x="907" y="2335"/>
                  </a:lnTo>
                  <a:lnTo>
                    <a:pt x="1251" y="2365"/>
                  </a:lnTo>
                  <a:lnTo>
                    <a:pt x="1624" y="2394"/>
                  </a:lnTo>
                  <a:lnTo>
                    <a:pt x="2034" y="2408"/>
                  </a:lnTo>
                  <a:lnTo>
                    <a:pt x="2452" y="2416"/>
                  </a:lnTo>
                  <a:lnTo>
                    <a:pt x="2671" y="2416"/>
                  </a:lnTo>
                  <a:lnTo>
                    <a:pt x="2883" y="2401"/>
                  </a:lnTo>
                  <a:lnTo>
                    <a:pt x="3096" y="2394"/>
                  </a:lnTo>
                  <a:lnTo>
                    <a:pt x="3308" y="2379"/>
                  </a:lnTo>
                  <a:lnTo>
                    <a:pt x="3520" y="2357"/>
                  </a:lnTo>
                  <a:lnTo>
                    <a:pt x="3725" y="2328"/>
                  </a:lnTo>
                  <a:lnTo>
                    <a:pt x="3930" y="2291"/>
                  </a:lnTo>
                  <a:lnTo>
                    <a:pt x="4128" y="2247"/>
                  </a:lnTo>
                  <a:lnTo>
                    <a:pt x="4318" y="2196"/>
                  </a:lnTo>
                  <a:lnTo>
                    <a:pt x="4501" y="2138"/>
                  </a:lnTo>
                  <a:lnTo>
                    <a:pt x="4677" y="2072"/>
                  </a:lnTo>
                  <a:lnTo>
                    <a:pt x="4838" y="1991"/>
                  </a:lnTo>
                  <a:lnTo>
                    <a:pt x="4991" y="1911"/>
                  </a:lnTo>
                  <a:lnTo>
                    <a:pt x="5130" y="1816"/>
                  </a:lnTo>
                  <a:lnTo>
                    <a:pt x="5167" y="1786"/>
                  </a:lnTo>
                  <a:lnTo>
                    <a:pt x="5269" y="1684"/>
                  </a:lnTo>
                  <a:lnTo>
                    <a:pt x="5430" y="1530"/>
                  </a:lnTo>
                  <a:lnTo>
                    <a:pt x="5511" y="1435"/>
                  </a:lnTo>
                  <a:lnTo>
                    <a:pt x="5613" y="1318"/>
                  </a:lnTo>
                  <a:lnTo>
                    <a:pt x="5701" y="1193"/>
                  </a:lnTo>
                  <a:lnTo>
                    <a:pt x="5789" y="1054"/>
                  </a:lnTo>
                  <a:lnTo>
                    <a:pt x="5884" y="908"/>
                  </a:lnTo>
                  <a:lnTo>
                    <a:pt x="5957" y="747"/>
                  </a:lnTo>
                  <a:lnTo>
                    <a:pt x="6031" y="571"/>
                  </a:lnTo>
                  <a:lnTo>
                    <a:pt x="6096" y="396"/>
                  </a:lnTo>
                  <a:lnTo>
                    <a:pt x="6140" y="205"/>
                  </a:lnTo>
                  <a:lnTo>
                    <a:pt x="6162" y="103"/>
                  </a:lnTo>
                  <a:lnTo>
                    <a:pt x="6170" y="0"/>
                  </a:lnTo>
                </a:path>
              </a:pathLst>
            </a:custGeom>
            <a:noFill/>
            <a:ln w="3175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27" name="フリーフォーム 26"/>
            <p:cNvSpPr>
              <a:spLocks/>
            </p:cNvSpPr>
            <p:nvPr/>
          </p:nvSpPr>
          <p:spPr bwMode="auto">
            <a:xfrm>
              <a:off x="3237" y="-42"/>
              <a:ext cx="2562" cy="4355"/>
            </a:xfrm>
            <a:custGeom>
              <a:avLst/>
              <a:gdLst/>
              <a:ahLst/>
              <a:cxnLst>
                <a:cxn ang="0">
                  <a:pos x="2108" y="0"/>
                </a:cxn>
                <a:cxn ang="0">
                  <a:pos x="2145" y="73"/>
                </a:cxn>
                <a:cxn ang="0">
                  <a:pos x="2196" y="175"/>
                </a:cxn>
                <a:cxn ang="0">
                  <a:pos x="2247" y="300"/>
                </a:cxn>
                <a:cxn ang="0">
                  <a:pos x="2321" y="453"/>
                </a:cxn>
                <a:cxn ang="0">
                  <a:pos x="2379" y="629"/>
                </a:cxn>
                <a:cxn ang="0">
                  <a:pos x="2438" y="827"/>
                </a:cxn>
                <a:cxn ang="0">
                  <a:pos x="2489" y="1054"/>
                </a:cxn>
                <a:cxn ang="0">
                  <a:pos x="2533" y="1288"/>
                </a:cxn>
                <a:cxn ang="0">
                  <a:pos x="2548" y="1412"/>
                </a:cxn>
                <a:cxn ang="0">
                  <a:pos x="2562" y="1537"/>
                </a:cxn>
                <a:cxn ang="0">
                  <a:pos x="2562" y="1668"/>
                </a:cxn>
                <a:cxn ang="0">
                  <a:pos x="2562" y="1793"/>
                </a:cxn>
                <a:cxn ang="0">
                  <a:pos x="2555" y="1932"/>
                </a:cxn>
                <a:cxn ang="0">
                  <a:pos x="2533" y="2064"/>
                </a:cxn>
                <a:cxn ang="0">
                  <a:pos x="2511" y="2195"/>
                </a:cxn>
                <a:cxn ang="0">
                  <a:pos x="2482" y="2327"/>
                </a:cxn>
                <a:cxn ang="0">
                  <a:pos x="2438" y="2459"/>
                </a:cxn>
                <a:cxn ang="0">
                  <a:pos x="2386" y="2591"/>
                </a:cxn>
                <a:cxn ang="0">
                  <a:pos x="2321" y="2730"/>
                </a:cxn>
                <a:cxn ang="0">
                  <a:pos x="2247" y="2862"/>
                </a:cxn>
                <a:cxn ang="0">
                  <a:pos x="2174" y="2993"/>
                </a:cxn>
                <a:cxn ang="0">
                  <a:pos x="2079" y="3118"/>
                </a:cxn>
                <a:cxn ang="0">
                  <a:pos x="2035" y="3169"/>
                </a:cxn>
                <a:cxn ang="0">
                  <a:pos x="1911" y="3293"/>
                </a:cxn>
                <a:cxn ang="0">
                  <a:pos x="1728" y="3484"/>
                </a:cxn>
                <a:cxn ang="0">
                  <a:pos x="1603" y="3586"/>
                </a:cxn>
                <a:cxn ang="0">
                  <a:pos x="1472" y="3689"/>
                </a:cxn>
                <a:cxn ang="0">
                  <a:pos x="1325" y="3791"/>
                </a:cxn>
                <a:cxn ang="0">
                  <a:pos x="1164" y="3908"/>
                </a:cxn>
                <a:cxn ang="0">
                  <a:pos x="996" y="4011"/>
                </a:cxn>
                <a:cxn ang="0">
                  <a:pos x="813" y="4106"/>
                </a:cxn>
                <a:cxn ang="0">
                  <a:pos x="623" y="4194"/>
                </a:cxn>
                <a:cxn ang="0">
                  <a:pos x="425" y="4267"/>
                </a:cxn>
                <a:cxn ang="0">
                  <a:pos x="322" y="4296"/>
                </a:cxn>
                <a:cxn ang="0">
                  <a:pos x="213" y="4318"/>
                </a:cxn>
                <a:cxn ang="0">
                  <a:pos x="110" y="4347"/>
                </a:cxn>
                <a:cxn ang="0">
                  <a:pos x="0" y="4355"/>
                </a:cxn>
              </a:cxnLst>
              <a:rect l="0" t="0" r="0" b="0"/>
              <a:pathLst>
                <a:path w="2562" h="4355">
                  <a:moveTo>
                    <a:pt x="2108" y="0"/>
                  </a:moveTo>
                  <a:lnTo>
                    <a:pt x="2145" y="73"/>
                  </a:lnTo>
                  <a:lnTo>
                    <a:pt x="2196" y="175"/>
                  </a:lnTo>
                  <a:lnTo>
                    <a:pt x="2247" y="300"/>
                  </a:lnTo>
                  <a:lnTo>
                    <a:pt x="2321" y="453"/>
                  </a:lnTo>
                  <a:lnTo>
                    <a:pt x="2379" y="629"/>
                  </a:lnTo>
                  <a:lnTo>
                    <a:pt x="2438" y="827"/>
                  </a:lnTo>
                  <a:lnTo>
                    <a:pt x="2489" y="1054"/>
                  </a:lnTo>
                  <a:lnTo>
                    <a:pt x="2533" y="1288"/>
                  </a:lnTo>
                  <a:lnTo>
                    <a:pt x="2548" y="1412"/>
                  </a:lnTo>
                  <a:lnTo>
                    <a:pt x="2562" y="1537"/>
                  </a:lnTo>
                  <a:lnTo>
                    <a:pt x="2562" y="1668"/>
                  </a:lnTo>
                  <a:lnTo>
                    <a:pt x="2562" y="1793"/>
                  </a:lnTo>
                  <a:lnTo>
                    <a:pt x="2555" y="1932"/>
                  </a:lnTo>
                  <a:lnTo>
                    <a:pt x="2533" y="2064"/>
                  </a:lnTo>
                  <a:lnTo>
                    <a:pt x="2511" y="2195"/>
                  </a:lnTo>
                  <a:lnTo>
                    <a:pt x="2482" y="2327"/>
                  </a:lnTo>
                  <a:lnTo>
                    <a:pt x="2438" y="2459"/>
                  </a:lnTo>
                  <a:lnTo>
                    <a:pt x="2386" y="2591"/>
                  </a:lnTo>
                  <a:lnTo>
                    <a:pt x="2321" y="2730"/>
                  </a:lnTo>
                  <a:lnTo>
                    <a:pt x="2247" y="2862"/>
                  </a:lnTo>
                  <a:lnTo>
                    <a:pt x="2174" y="2993"/>
                  </a:lnTo>
                  <a:lnTo>
                    <a:pt x="2079" y="3118"/>
                  </a:lnTo>
                  <a:lnTo>
                    <a:pt x="2035" y="3169"/>
                  </a:lnTo>
                  <a:lnTo>
                    <a:pt x="1911" y="3293"/>
                  </a:lnTo>
                  <a:lnTo>
                    <a:pt x="1728" y="3484"/>
                  </a:lnTo>
                  <a:lnTo>
                    <a:pt x="1603" y="3586"/>
                  </a:lnTo>
                  <a:lnTo>
                    <a:pt x="1472" y="3689"/>
                  </a:lnTo>
                  <a:lnTo>
                    <a:pt x="1325" y="3791"/>
                  </a:lnTo>
                  <a:lnTo>
                    <a:pt x="1164" y="3908"/>
                  </a:lnTo>
                  <a:lnTo>
                    <a:pt x="996" y="4011"/>
                  </a:lnTo>
                  <a:lnTo>
                    <a:pt x="813" y="4106"/>
                  </a:lnTo>
                  <a:lnTo>
                    <a:pt x="623" y="4194"/>
                  </a:lnTo>
                  <a:lnTo>
                    <a:pt x="425" y="4267"/>
                  </a:lnTo>
                  <a:lnTo>
                    <a:pt x="322" y="4296"/>
                  </a:lnTo>
                  <a:lnTo>
                    <a:pt x="213" y="4318"/>
                  </a:lnTo>
                  <a:lnTo>
                    <a:pt x="110" y="4347"/>
                  </a:lnTo>
                  <a:lnTo>
                    <a:pt x="0" y="4355"/>
                  </a:lnTo>
                </a:path>
              </a:pathLst>
            </a:custGeom>
            <a:noFill/>
            <a:ln w="3175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28" name="フリーフォーム 27"/>
            <p:cNvSpPr>
              <a:spLocks/>
            </p:cNvSpPr>
            <p:nvPr/>
          </p:nvSpPr>
          <p:spPr bwMode="auto">
            <a:xfrm>
              <a:off x="4533" y="1949"/>
              <a:ext cx="1508" cy="2364"/>
            </a:xfrm>
            <a:custGeom>
              <a:avLst/>
              <a:gdLst/>
              <a:ahLst/>
              <a:cxnLst>
                <a:cxn ang="0">
                  <a:pos x="0" y="2364"/>
                </a:cxn>
                <a:cxn ang="0">
                  <a:pos x="58" y="2320"/>
                </a:cxn>
                <a:cxn ang="0">
                  <a:pos x="212" y="2181"/>
                </a:cxn>
                <a:cxn ang="0">
                  <a:pos x="322" y="2086"/>
                </a:cxn>
                <a:cxn ang="0">
                  <a:pos x="439" y="1976"/>
                </a:cxn>
                <a:cxn ang="0">
                  <a:pos x="564" y="1837"/>
                </a:cxn>
                <a:cxn ang="0">
                  <a:pos x="695" y="1683"/>
                </a:cxn>
                <a:cxn ang="0">
                  <a:pos x="827" y="1529"/>
                </a:cxn>
                <a:cxn ang="0">
                  <a:pos x="959" y="1339"/>
                </a:cxn>
                <a:cxn ang="0">
                  <a:pos x="1090" y="1149"/>
                </a:cxn>
                <a:cxn ang="0">
                  <a:pos x="1208" y="936"/>
                </a:cxn>
                <a:cxn ang="0">
                  <a:pos x="1266" y="827"/>
                </a:cxn>
                <a:cxn ang="0">
                  <a:pos x="1310" y="717"/>
                </a:cxn>
                <a:cxn ang="0">
                  <a:pos x="1361" y="600"/>
                </a:cxn>
                <a:cxn ang="0">
                  <a:pos x="1405" y="490"/>
                </a:cxn>
                <a:cxn ang="0">
                  <a:pos x="1434" y="365"/>
                </a:cxn>
                <a:cxn ang="0">
                  <a:pos x="1471" y="248"/>
                </a:cxn>
                <a:cxn ang="0">
                  <a:pos x="1493" y="124"/>
                </a:cxn>
                <a:cxn ang="0">
                  <a:pos x="1508" y="0"/>
                </a:cxn>
              </a:cxnLst>
              <a:rect l="0" t="0" r="0" b="0"/>
              <a:pathLst>
                <a:path w="1508" h="2364">
                  <a:moveTo>
                    <a:pt x="0" y="2364"/>
                  </a:moveTo>
                  <a:lnTo>
                    <a:pt x="58" y="2320"/>
                  </a:lnTo>
                  <a:lnTo>
                    <a:pt x="212" y="2181"/>
                  </a:lnTo>
                  <a:lnTo>
                    <a:pt x="322" y="2086"/>
                  </a:lnTo>
                  <a:lnTo>
                    <a:pt x="439" y="1976"/>
                  </a:lnTo>
                  <a:lnTo>
                    <a:pt x="564" y="1837"/>
                  </a:lnTo>
                  <a:lnTo>
                    <a:pt x="695" y="1683"/>
                  </a:lnTo>
                  <a:lnTo>
                    <a:pt x="827" y="1529"/>
                  </a:lnTo>
                  <a:lnTo>
                    <a:pt x="959" y="1339"/>
                  </a:lnTo>
                  <a:lnTo>
                    <a:pt x="1090" y="1149"/>
                  </a:lnTo>
                  <a:lnTo>
                    <a:pt x="1208" y="936"/>
                  </a:lnTo>
                  <a:lnTo>
                    <a:pt x="1266" y="827"/>
                  </a:lnTo>
                  <a:lnTo>
                    <a:pt x="1310" y="717"/>
                  </a:lnTo>
                  <a:lnTo>
                    <a:pt x="1361" y="600"/>
                  </a:lnTo>
                  <a:lnTo>
                    <a:pt x="1405" y="490"/>
                  </a:lnTo>
                  <a:lnTo>
                    <a:pt x="1434" y="365"/>
                  </a:lnTo>
                  <a:lnTo>
                    <a:pt x="1471" y="248"/>
                  </a:lnTo>
                  <a:lnTo>
                    <a:pt x="1493" y="124"/>
                  </a:lnTo>
                  <a:lnTo>
                    <a:pt x="1508" y="0"/>
                  </a:lnTo>
                </a:path>
              </a:pathLst>
            </a:custGeom>
            <a:noFill/>
            <a:ln w="3175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  <p:grpSp>
        <p:nvGrpSpPr>
          <p:cNvPr id="8" name="グループ化 7"/>
          <p:cNvGrpSpPr/>
          <p:nvPr/>
        </p:nvGrpSpPr>
        <p:grpSpPr>
          <a:xfrm>
            <a:off x="7270629" y="3871493"/>
            <a:ext cx="1541824" cy="1424221"/>
            <a:chOff x="7286645" y="3871493"/>
            <a:chExt cx="1541824" cy="1424221"/>
          </a:xfrm>
          <a:gradFill>
            <a:gsLst>
              <a:gs pos="0">
                <a:schemeClr val="accent1">
                  <a:alpha val="2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1"/>
          </a:gradFill>
        </p:grpSpPr>
        <p:sp>
          <p:nvSpPr>
            <p:cNvPr id="30" name="フリーフォーム 29"/>
            <p:cNvSpPr>
              <a:spLocks/>
            </p:cNvSpPr>
            <p:nvPr/>
          </p:nvSpPr>
          <p:spPr bwMode="auto">
            <a:xfrm>
              <a:off x="7286645" y="3890348"/>
              <a:ext cx="908413" cy="891012"/>
            </a:xfrm>
            <a:custGeom>
              <a:avLst/>
              <a:gdLst>
                <a:gd name="T0" fmla="*/ 530225 w 507"/>
                <a:gd name="T1" fmla="*/ 0 h 501"/>
                <a:gd name="T2" fmla="*/ 692150 w 507"/>
                <a:gd name="T3" fmla="*/ 0 h 501"/>
                <a:gd name="T4" fmla="*/ 758825 w 507"/>
                <a:gd name="T5" fmla="*/ 0 h 501"/>
                <a:gd name="T6" fmla="*/ 804863 w 507"/>
                <a:gd name="T7" fmla="*/ 20638 h 501"/>
                <a:gd name="T8" fmla="*/ 804863 w 507"/>
                <a:gd name="T9" fmla="*/ 33338 h 501"/>
                <a:gd name="T10" fmla="*/ 738188 w 507"/>
                <a:gd name="T11" fmla="*/ 11113 h 501"/>
                <a:gd name="T12" fmla="*/ 701675 w 507"/>
                <a:gd name="T13" fmla="*/ 0 h 501"/>
                <a:gd name="T14" fmla="*/ 655638 w 507"/>
                <a:gd name="T15" fmla="*/ 0 h 501"/>
                <a:gd name="T16" fmla="*/ 552450 w 507"/>
                <a:gd name="T17" fmla="*/ 33338 h 501"/>
                <a:gd name="T18" fmla="*/ 460375 w 507"/>
                <a:gd name="T19" fmla="*/ 79375 h 501"/>
                <a:gd name="T20" fmla="*/ 414338 w 507"/>
                <a:gd name="T21" fmla="*/ 115888 h 501"/>
                <a:gd name="T22" fmla="*/ 493713 w 507"/>
                <a:gd name="T23" fmla="*/ 79375 h 501"/>
                <a:gd name="T24" fmla="*/ 542925 w 507"/>
                <a:gd name="T25" fmla="*/ 66675 h 501"/>
                <a:gd name="T26" fmla="*/ 563563 w 507"/>
                <a:gd name="T27" fmla="*/ 66675 h 501"/>
                <a:gd name="T28" fmla="*/ 460375 w 507"/>
                <a:gd name="T29" fmla="*/ 115888 h 501"/>
                <a:gd name="T30" fmla="*/ 403225 w 507"/>
                <a:gd name="T31" fmla="*/ 160338 h 501"/>
                <a:gd name="T32" fmla="*/ 334963 w 507"/>
                <a:gd name="T33" fmla="*/ 206375 h 501"/>
                <a:gd name="T34" fmla="*/ 277813 w 507"/>
                <a:gd name="T35" fmla="*/ 252413 h 501"/>
                <a:gd name="T36" fmla="*/ 219075 w 507"/>
                <a:gd name="T37" fmla="*/ 309563 h 501"/>
                <a:gd name="T38" fmla="*/ 182563 w 507"/>
                <a:gd name="T39" fmla="*/ 355600 h 501"/>
                <a:gd name="T40" fmla="*/ 161925 w 507"/>
                <a:gd name="T41" fmla="*/ 425450 h 501"/>
                <a:gd name="T42" fmla="*/ 138113 w 507"/>
                <a:gd name="T43" fmla="*/ 550863 h 501"/>
                <a:gd name="T44" fmla="*/ 128588 w 507"/>
                <a:gd name="T45" fmla="*/ 769938 h 501"/>
                <a:gd name="T46" fmla="*/ 115888 w 507"/>
                <a:gd name="T47" fmla="*/ 633413 h 501"/>
                <a:gd name="T48" fmla="*/ 103188 w 507"/>
                <a:gd name="T49" fmla="*/ 530225 h 501"/>
                <a:gd name="T50" fmla="*/ 92075 w 507"/>
                <a:gd name="T51" fmla="*/ 493713 h 501"/>
                <a:gd name="T52" fmla="*/ 69850 w 507"/>
                <a:gd name="T53" fmla="*/ 541338 h 501"/>
                <a:gd name="T54" fmla="*/ 58738 w 507"/>
                <a:gd name="T55" fmla="*/ 608013 h 501"/>
                <a:gd name="T56" fmla="*/ 46038 w 507"/>
                <a:gd name="T57" fmla="*/ 795338 h 501"/>
                <a:gd name="T58" fmla="*/ 33338 w 507"/>
                <a:gd name="T59" fmla="*/ 679450 h 501"/>
                <a:gd name="T60" fmla="*/ 25400 w 507"/>
                <a:gd name="T61" fmla="*/ 620713 h 501"/>
                <a:gd name="T62" fmla="*/ 12700 w 507"/>
                <a:gd name="T63" fmla="*/ 633413 h 501"/>
                <a:gd name="T64" fmla="*/ 0 w 507"/>
                <a:gd name="T65" fmla="*/ 646113 h 501"/>
                <a:gd name="T66" fmla="*/ 0 w 507"/>
                <a:gd name="T67" fmla="*/ 574675 h 501"/>
                <a:gd name="T68" fmla="*/ 12700 w 507"/>
                <a:gd name="T69" fmla="*/ 517525 h 501"/>
                <a:gd name="T70" fmla="*/ 25400 w 507"/>
                <a:gd name="T71" fmla="*/ 458788 h 501"/>
                <a:gd name="T72" fmla="*/ 82550 w 507"/>
                <a:gd name="T73" fmla="*/ 331788 h 501"/>
                <a:gd name="T74" fmla="*/ 149225 w 507"/>
                <a:gd name="T75" fmla="*/ 219075 h 501"/>
                <a:gd name="T76" fmla="*/ 231775 w 507"/>
                <a:gd name="T77" fmla="*/ 123825 h 501"/>
                <a:gd name="T78" fmla="*/ 311150 w 507"/>
                <a:gd name="T79" fmla="*/ 57150 h 501"/>
                <a:gd name="T80" fmla="*/ 403225 w 507"/>
                <a:gd name="T81" fmla="*/ 20638 h 501"/>
                <a:gd name="T82" fmla="*/ 519113 w 507"/>
                <a:gd name="T83" fmla="*/ 0 h 501"/>
                <a:gd name="T84" fmla="*/ 530225 w 507"/>
                <a:gd name="T85" fmla="*/ 0 h 501"/>
                <a:gd name="T86" fmla="*/ 0 1 256"/>
                <a:gd name="T87" fmla="*/ 0 1 256"/>
                <a:gd name="T88" fmla="*/ 0 1 256"/>
                <a:gd name="T89" fmla="*/ 0 1 256"/>
                <a:gd name="T90" fmla="*/ 0 1 256"/>
                <a:gd name="T91" fmla="*/ 0 1 256"/>
                <a:gd name="T92" fmla="*/ 0 1 256"/>
                <a:gd name="T93" fmla="*/ 0 1 256"/>
                <a:gd name="T94" fmla="*/ 0 1 256"/>
                <a:gd name="T95" fmla="*/ 0 1 256"/>
                <a:gd name="T96" fmla="*/ 0 1 256"/>
                <a:gd name="T97" fmla="*/ 0 1 256"/>
                <a:gd name="T98" fmla="*/ 0 1 256"/>
                <a:gd name="T99" fmla="*/ 0 1 256"/>
                <a:gd name="T100" fmla="*/ 0 1 256"/>
                <a:gd name="T101" fmla="*/ 0 1 256"/>
                <a:gd name="T102" fmla="*/ 0 1 256"/>
                <a:gd name="T103" fmla="*/ 0 1 256"/>
                <a:gd name="T104" fmla="*/ 0 1 256"/>
                <a:gd name="T105" fmla="*/ 0 1 256"/>
                <a:gd name="T106" fmla="*/ 0 1 256"/>
                <a:gd name="T107" fmla="*/ 0 1 256"/>
                <a:gd name="T108" fmla="*/ 0 1 256"/>
                <a:gd name="T109" fmla="*/ 0 1 256"/>
                <a:gd name="T110" fmla="*/ 0 1 256"/>
                <a:gd name="T111" fmla="*/ 0 1 256"/>
                <a:gd name="T112" fmla="*/ 0 1 256"/>
                <a:gd name="T113" fmla="*/ 0 1 256"/>
                <a:gd name="T114" fmla="*/ 0 1 256"/>
                <a:gd name="T115" fmla="*/ 0 1 256"/>
                <a:gd name="T116" fmla="*/ 0 1 256"/>
                <a:gd name="T117" fmla="*/ 0 1 256"/>
                <a:gd name="T118" fmla="*/ 0 1 256"/>
                <a:gd name="T119" fmla="*/ 0 1 256"/>
                <a:gd name="T120" fmla="*/ 0 1 256"/>
                <a:gd name="T121" fmla="*/ 0 1 256"/>
                <a:gd name="T122" fmla="*/ 0 1 256"/>
                <a:gd name="T123" fmla="*/ 0 1 256"/>
                <a:gd name="T124" fmla="*/ 0 1 256"/>
                <a:gd name="T125" fmla="*/ 0 1 256"/>
                <a:gd name="T126" fmla="*/ 0 1 256"/>
                <a:gd name="T127" fmla="*/ 0 1 256"/>
                <a:gd name="T128" fmla="*/ 0 1 256"/>
                <a:gd name="T129" fmla="*/ 0 w 507"/>
                <a:gd name="T130" fmla="*/ 0 h 501"/>
                <a:gd name="T131" fmla="*/ 0 w 507"/>
                <a:gd name="T132" fmla="*/ 0 h 50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507" h="501">
                  <a:moveTo>
                    <a:pt x="334" y="0"/>
                  </a:moveTo>
                  <a:lnTo>
                    <a:pt x="436" y="0"/>
                  </a:lnTo>
                  <a:lnTo>
                    <a:pt x="478" y="0"/>
                  </a:lnTo>
                  <a:lnTo>
                    <a:pt x="507" y="13"/>
                  </a:lnTo>
                  <a:lnTo>
                    <a:pt x="507" y="21"/>
                  </a:lnTo>
                  <a:lnTo>
                    <a:pt x="465" y="7"/>
                  </a:lnTo>
                  <a:lnTo>
                    <a:pt x="442" y="0"/>
                  </a:lnTo>
                  <a:lnTo>
                    <a:pt x="413" y="0"/>
                  </a:lnTo>
                  <a:lnTo>
                    <a:pt x="348" y="21"/>
                  </a:lnTo>
                  <a:lnTo>
                    <a:pt x="290" y="50"/>
                  </a:lnTo>
                  <a:lnTo>
                    <a:pt x="261" y="73"/>
                  </a:lnTo>
                  <a:lnTo>
                    <a:pt x="311" y="50"/>
                  </a:lnTo>
                  <a:lnTo>
                    <a:pt x="342" y="42"/>
                  </a:lnTo>
                  <a:lnTo>
                    <a:pt x="355" y="42"/>
                  </a:lnTo>
                  <a:lnTo>
                    <a:pt x="290" y="73"/>
                  </a:lnTo>
                  <a:lnTo>
                    <a:pt x="254" y="101"/>
                  </a:lnTo>
                  <a:lnTo>
                    <a:pt x="211" y="130"/>
                  </a:lnTo>
                  <a:lnTo>
                    <a:pt x="175" y="159"/>
                  </a:lnTo>
                  <a:lnTo>
                    <a:pt x="138" y="195"/>
                  </a:lnTo>
                  <a:lnTo>
                    <a:pt x="115" y="224"/>
                  </a:lnTo>
                  <a:lnTo>
                    <a:pt x="102" y="268"/>
                  </a:lnTo>
                  <a:lnTo>
                    <a:pt x="87" y="347"/>
                  </a:lnTo>
                  <a:lnTo>
                    <a:pt x="81" y="485"/>
                  </a:lnTo>
                  <a:lnTo>
                    <a:pt x="73" y="399"/>
                  </a:lnTo>
                  <a:lnTo>
                    <a:pt x="65" y="334"/>
                  </a:lnTo>
                  <a:lnTo>
                    <a:pt x="58" y="311"/>
                  </a:lnTo>
                  <a:lnTo>
                    <a:pt x="44" y="341"/>
                  </a:lnTo>
                  <a:lnTo>
                    <a:pt x="37" y="383"/>
                  </a:lnTo>
                  <a:lnTo>
                    <a:pt x="29" y="501"/>
                  </a:lnTo>
                  <a:lnTo>
                    <a:pt x="21" y="428"/>
                  </a:lnTo>
                  <a:lnTo>
                    <a:pt x="16" y="391"/>
                  </a:lnTo>
                  <a:lnTo>
                    <a:pt x="8" y="399"/>
                  </a:lnTo>
                  <a:lnTo>
                    <a:pt x="0" y="407"/>
                  </a:lnTo>
                  <a:lnTo>
                    <a:pt x="0" y="362"/>
                  </a:lnTo>
                  <a:lnTo>
                    <a:pt x="8" y="326"/>
                  </a:lnTo>
                  <a:lnTo>
                    <a:pt x="16" y="289"/>
                  </a:lnTo>
                  <a:lnTo>
                    <a:pt x="52" y="209"/>
                  </a:lnTo>
                  <a:lnTo>
                    <a:pt x="94" y="138"/>
                  </a:lnTo>
                  <a:lnTo>
                    <a:pt x="146" y="78"/>
                  </a:lnTo>
                  <a:lnTo>
                    <a:pt x="196" y="36"/>
                  </a:lnTo>
                  <a:lnTo>
                    <a:pt x="254" y="13"/>
                  </a:lnTo>
                  <a:lnTo>
                    <a:pt x="327" y="0"/>
                  </a:lnTo>
                  <a:lnTo>
                    <a:pt x="334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lumMod val="20000"/>
                    <a:lumOff val="80000"/>
                  </a:schemeClr>
                </a:gs>
              </a:gsLst>
              <a:lin ang="5400000" scaled="1"/>
            </a:gra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rgbClr val="FF0000">
                    <a:alpha val="100000"/>
                  </a:srgb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1" name="フリーフォーム 30"/>
            <p:cNvSpPr>
              <a:spLocks/>
            </p:cNvSpPr>
            <p:nvPr/>
          </p:nvSpPr>
          <p:spPr bwMode="auto">
            <a:xfrm>
              <a:off x="7421610" y="3871493"/>
              <a:ext cx="1406859" cy="1424221"/>
            </a:xfrm>
            <a:custGeom>
              <a:avLst/>
              <a:gdLst>
                <a:gd name="T0" fmla="*/ 1276350 w 804"/>
                <a:gd name="T1" fmla="*/ 795338 h 820"/>
                <a:gd name="T2" fmla="*/ 1209675 w 804"/>
                <a:gd name="T3" fmla="*/ 449263 h 820"/>
                <a:gd name="T4" fmla="*/ 1003300 w 804"/>
                <a:gd name="T5" fmla="*/ 149225 h 820"/>
                <a:gd name="T6" fmla="*/ 828675 w 804"/>
                <a:gd name="T7" fmla="*/ 46038 h 820"/>
                <a:gd name="T8" fmla="*/ 1003300 w 804"/>
                <a:gd name="T9" fmla="*/ 241300 h 820"/>
                <a:gd name="T10" fmla="*/ 758825 w 804"/>
                <a:gd name="T11" fmla="*/ 92075 h 820"/>
                <a:gd name="T12" fmla="*/ 506413 w 804"/>
                <a:gd name="T13" fmla="*/ 46038 h 820"/>
                <a:gd name="T14" fmla="*/ 401638 w 804"/>
                <a:gd name="T15" fmla="*/ 79375 h 820"/>
                <a:gd name="T16" fmla="*/ 149225 w 804"/>
                <a:gd name="T17" fmla="*/ 220663 h 820"/>
                <a:gd name="T18" fmla="*/ 33338 w 804"/>
                <a:gd name="T19" fmla="*/ 427038 h 820"/>
                <a:gd name="T20" fmla="*/ 33338 w 804"/>
                <a:gd name="T21" fmla="*/ 817563 h 820"/>
                <a:gd name="T22" fmla="*/ 241300 w 804"/>
                <a:gd name="T23" fmla="*/ 1119188 h 820"/>
                <a:gd name="T24" fmla="*/ 206375 w 804"/>
                <a:gd name="T25" fmla="*/ 1165225 h 820"/>
                <a:gd name="T26" fmla="*/ 473075 w 804"/>
                <a:gd name="T27" fmla="*/ 1243013 h 820"/>
                <a:gd name="T28" fmla="*/ 642938 w 804"/>
                <a:gd name="T29" fmla="*/ 1255713 h 820"/>
                <a:gd name="T30" fmla="*/ 252413 w 804"/>
                <a:gd name="T31" fmla="*/ 1268413 h 820"/>
                <a:gd name="T32" fmla="*/ 539750 w 804"/>
                <a:gd name="T33" fmla="*/ 1301750 h 820"/>
                <a:gd name="T34" fmla="*/ 841375 w 804"/>
                <a:gd name="T35" fmla="*/ 1255713 h 820"/>
                <a:gd name="T36" fmla="*/ 1047750 w 804"/>
                <a:gd name="T37" fmla="*/ 1139825 h 820"/>
                <a:gd name="T38" fmla="*/ 1160463 w 804"/>
                <a:gd name="T39" fmla="*/ 977900 h 820"/>
                <a:gd name="T40" fmla="*/ 1160463 w 804"/>
                <a:gd name="T41" fmla="*/ 795338 h 820"/>
                <a:gd name="T42" fmla="*/ 1173163 w 804"/>
                <a:gd name="T43" fmla="*/ 725488 h 820"/>
                <a:gd name="T44" fmla="*/ 1219200 w 804"/>
                <a:gd name="T45" fmla="*/ 784225 h 820"/>
                <a:gd name="T46" fmla="*/ 1160463 w 804"/>
                <a:gd name="T47" fmla="*/ 635000 h 820"/>
                <a:gd name="T48" fmla="*/ 1209675 w 804"/>
                <a:gd name="T49" fmla="*/ 646113 h 820"/>
                <a:gd name="T50" fmla="*/ 1255713 w 804"/>
                <a:gd name="T51" fmla="*/ 795338 h 820"/>
                <a:gd name="T52" fmla="*/ 1231900 w 804"/>
                <a:gd name="T53" fmla="*/ 1003300 h 820"/>
                <a:gd name="T54" fmla="*/ 815975 w 804"/>
                <a:gd name="T55" fmla="*/ 887413 h 820"/>
                <a:gd name="T56" fmla="*/ 633413 w 804"/>
                <a:gd name="T57" fmla="*/ 1016000 h 820"/>
                <a:gd name="T58" fmla="*/ 344488 w 804"/>
                <a:gd name="T59" fmla="*/ 920750 h 820"/>
                <a:gd name="T60" fmla="*/ 219075 w 804"/>
                <a:gd name="T61" fmla="*/ 738188 h 820"/>
                <a:gd name="T62" fmla="*/ 206375 w 804"/>
                <a:gd name="T63" fmla="*/ 530225 h 820"/>
                <a:gd name="T64" fmla="*/ 265113 w 804"/>
                <a:gd name="T65" fmla="*/ 381000 h 820"/>
                <a:gd name="T66" fmla="*/ 473075 w 804"/>
                <a:gd name="T67" fmla="*/ 254000 h 820"/>
                <a:gd name="T68" fmla="*/ 311150 w 804"/>
                <a:gd name="T69" fmla="*/ 311150 h 820"/>
                <a:gd name="T70" fmla="*/ 182563 w 804"/>
                <a:gd name="T71" fmla="*/ 439738 h 820"/>
                <a:gd name="T72" fmla="*/ 252413 w 804"/>
                <a:gd name="T73" fmla="*/ 300038 h 820"/>
                <a:gd name="T74" fmla="*/ 434975 w 804"/>
                <a:gd name="T75" fmla="*/ 195263 h 820"/>
                <a:gd name="T76" fmla="*/ 587375 w 804"/>
                <a:gd name="T77" fmla="*/ 149225 h 820"/>
                <a:gd name="T78" fmla="*/ 493713 w 804"/>
                <a:gd name="T79" fmla="*/ 115888 h 820"/>
                <a:gd name="T80" fmla="*/ 655638 w 804"/>
                <a:gd name="T81" fmla="*/ 104775 h 820"/>
                <a:gd name="T82" fmla="*/ 758825 w 804"/>
                <a:gd name="T83" fmla="*/ 231775 h 820"/>
                <a:gd name="T84" fmla="*/ 804863 w 804"/>
                <a:gd name="T85" fmla="*/ 287338 h 820"/>
                <a:gd name="T86" fmla="*/ 758825 w 804"/>
                <a:gd name="T87" fmla="*/ 381000 h 820"/>
                <a:gd name="T88" fmla="*/ 815975 w 804"/>
                <a:gd name="T89" fmla="*/ 403225 h 820"/>
                <a:gd name="T90" fmla="*/ 862013 w 804"/>
                <a:gd name="T91" fmla="*/ 427038 h 820"/>
                <a:gd name="T92" fmla="*/ 898525 w 804"/>
                <a:gd name="T93" fmla="*/ 601663 h 820"/>
                <a:gd name="T94" fmla="*/ 0 1 256"/>
                <a:gd name="T95" fmla="*/ 0 1 256"/>
                <a:gd name="T96" fmla="*/ 0 1 256"/>
                <a:gd name="T97" fmla="*/ 0 1 256"/>
                <a:gd name="T98" fmla="*/ 0 1 256"/>
                <a:gd name="T99" fmla="*/ 0 1 256"/>
                <a:gd name="T100" fmla="*/ 0 1 256"/>
                <a:gd name="T101" fmla="*/ 0 1 256"/>
                <a:gd name="T102" fmla="*/ 0 1 256"/>
                <a:gd name="T103" fmla="*/ 0 1 256"/>
                <a:gd name="T104" fmla="*/ 0 1 256"/>
                <a:gd name="T105" fmla="*/ 0 1 256"/>
                <a:gd name="T106" fmla="*/ 0 1 256"/>
                <a:gd name="T107" fmla="*/ 0 1 256"/>
                <a:gd name="T108" fmla="*/ 0 1 256"/>
                <a:gd name="T109" fmla="*/ 0 1 256"/>
                <a:gd name="T110" fmla="*/ 0 1 256"/>
                <a:gd name="T111" fmla="*/ 0 1 256"/>
                <a:gd name="T112" fmla="*/ 0 1 256"/>
                <a:gd name="T113" fmla="*/ 0 1 256"/>
                <a:gd name="T114" fmla="*/ 0 1 256"/>
                <a:gd name="T115" fmla="*/ 0 1 256"/>
                <a:gd name="T116" fmla="*/ 0 1 256"/>
                <a:gd name="T117" fmla="*/ 0 1 256"/>
                <a:gd name="T118" fmla="*/ 0 1 256"/>
                <a:gd name="T119" fmla="*/ 0 1 256"/>
                <a:gd name="T120" fmla="*/ 0 1 256"/>
                <a:gd name="T121" fmla="*/ 0 1 256"/>
                <a:gd name="T122" fmla="*/ 0 1 256"/>
                <a:gd name="T123" fmla="*/ 0 1 256"/>
                <a:gd name="T124" fmla="*/ 0 1 256"/>
                <a:gd name="T125" fmla="*/ 0 1 256"/>
                <a:gd name="T126" fmla="*/ 0 1 256"/>
                <a:gd name="T127" fmla="*/ 0 1 256"/>
                <a:gd name="T128" fmla="*/ 0 1 256"/>
                <a:gd name="T129" fmla="*/ 0 1 256"/>
                <a:gd name="T130" fmla="*/ 0 1 256"/>
                <a:gd name="T131" fmla="*/ 0 1 256"/>
                <a:gd name="T132" fmla="*/ 0 1 256"/>
                <a:gd name="T133" fmla="*/ 0 1 256"/>
                <a:gd name="T134" fmla="*/ 0 1 256"/>
                <a:gd name="T135" fmla="*/ 0 1 256"/>
                <a:gd name="T136" fmla="*/ 0 1 256"/>
                <a:gd name="T137" fmla="*/ 0 1 256"/>
                <a:gd name="T138" fmla="*/ 0 1 256"/>
                <a:gd name="T139" fmla="*/ 0 1 256"/>
                <a:gd name="T140" fmla="*/ 0 1 256"/>
                <a:gd name="T141" fmla="*/ 0 w 804"/>
                <a:gd name="T142" fmla="*/ 0 h 820"/>
                <a:gd name="T143" fmla="*/ 0 w 804"/>
                <a:gd name="T144" fmla="*/ 0 h 82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804" h="820">
                  <a:moveTo>
                    <a:pt x="776" y="632"/>
                  </a:moveTo>
                  <a:lnTo>
                    <a:pt x="797" y="559"/>
                  </a:lnTo>
                  <a:lnTo>
                    <a:pt x="804" y="501"/>
                  </a:lnTo>
                  <a:lnTo>
                    <a:pt x="804" y="444"/>
                  </a:lnTo>
                  <a:lnTo>
                    <a:pt x="791" y="379"/>
                  </a:lnTo>
                  <a:lnTo>
                    <a:pt x="762" y="283"/>
                  </a:lnTo>
                  <a:lnTo>
                    <a:pt x="710" y="204"/>
                  </a:lnTo>
                  <a:lnTo>
                    <a:pt x="660" y="123"/>
                  </a:lnTo>
                  <a:lnTo>
                    <a:pt x="632" y="94"/>
                  </a:lnTo>
                  <a:lnTo>
                    <a:pt x="595" y="66"/>
                  </a:lnTo>
                  <a:lnTo>
                    <a:pt x="559" y="50"/>
                  </a:lnTo>
                  <a:lnTo>
                    <a:pt x="522" y="29"/>
                  </a:lnTo>
                  <a:lnTo>
                    <a:pt x="442" y="0"/>
                  </a:lnTo>
                  <a:lnTo>
                    <a:pt x="543" y="73"/>
                  </a:lnTo>
                  <a:lnTo>
                    <a:pt x="632" y="152"/>
                  </a:lnTo>
                  <a:lnTo>
                    <a:pt x="551" y="102"/>
                  </a:lnTo>
                  <a:lnTo>
                    <a:pt x="478" y="50"/>
                  </a:lnTo>
                  <a:lnTo>
                    <a:pt x="478" y="58"/>
                  </a:lnTo>
                  <a:lnTo>
                    <a:pt x="478" y="73"/>
                  </a:lnTo>
                  <a:lnTo>
                    <a:pt x="376" y="45"/>
                  </a:lnTo>
                  <a:lnTo>
                    <a:pt x="319" y="29"/>
                  </a:lnTo>
                  <a:lnTo>
                    <a:pt x="246" y="29"/>
                  </a:lnTo>
                  <a:lnTo>
                    <a:pt x="246" y="45"/>
                  </a:lnTo>
                  <a:lnTo>
                    <a:pt x="253" y="50"/>
                  </a:lnTo>
                  <a:lnTo>
                    <a:pt x="188" y="81"/>
                  </a:lnTo>
                  <a:lnTo>
                    <a:pt x="138" y="102"/>
                  </a:lnTo>
                  <a:lnTo>
                    <a:pt x="94" y="139"/>
                  </a:lnTo>
                  <a:lnTo>
                    <a:pt x="58" y="189"/>
                  </a:lnTo>
                  <a:lnTo>
                    <a:pt x="36" y="233"/>
                  </a:lnTo>
                  <a:lnTo>
                    <a:pt x="21" y="269"/>
                  </a:lnTo>
                  <a:lnTo>
                    <a:pt x="0" y="348"/>
                  </a:lnTo>
                  <a:lnTo>
                    <a:pt x="0" y="436"/>
                  </a:lnTo>
                  <a:lnTo>
                    <a:pt x="21" y="515"/>
                  </a:lnTo>
                  <a:lnTo>
                    <a:pt x="50" y="588"/>
                  </a:lnTo>
                  <a:lnTo>
                    <a:pt x="102" y="653"/>
                  </a:lnTo>
                  <a:lnTo>
                    <a:pt x="152" y="705"/>
                  </a:lnTo>
                  <a:lnTo>
                    <a:pt x="217" y="741"/>
                  </a:lnTo>
                  <a:lnTo>
                    <a:pt x="180" y="741"/>
                  </a:lnTo>
                  <a:lnTo>
                    <a:pt x="130" y="734"/>
                  </a:lnTo>
                  <a:lnTo>
                    <a:pt x="175" y="755"/>
                  </a:lnTo>
                  <a:lnTo>
                    <a:pt x="217" y="770"/>
                  </a:lnTo>
                  <a:lnTo>
                    <a:pt x="298" y="783"/>
                  </a:lnTo>
                  <a:lnTo>
                    <a:pt x="370" y="783"/>
                  </a:lnTo>
                  <a:lnTo>
                    <a:pt x="457" y="770"/>
                  </a:lnTo>
                  <a:lnTo>
                    <a:pt x="405" y="791"/>
                  </a:lnTo>
                  <a:lnTo>
                    <a:pt x="355" y="806"/>
                  </a:lnTo>
                  <a:lnTo>
                    <a:pt x="274" y="806"/>
                  </a:lnTo>
                  <a:lnTo>
                    <a:pt x="159" y="799"/>
                  </a:lnTo>
                  <a:lnTo>
                    <a:pt x="196" y="814"/>
                  </a:lnTo>
                  <a:lnTo>
                    <a:pt x="240" y="820"/>
                  </a:lnTo>
                  <a:lnTo>
                    <a:pt x="340" y="820"/>
                  </a:lnTo>
                  <a:lnTo>
                    <a:pt x="405" y="820"/>
                  </a:lnTo>
                  <a:lnTo>
                    <a:pt x="470" y="806"/>
                  </a:lnTo>
                  <a:lnTo>
                    <a:pt x="530" y="791"/>
                  </a:lnTo>
                  <a:lnTo>
                    <a:pt x="572" y="770"/>
                  </a:lnTo>
                  <a:lnTo>
                    <a:pt x="624" y="755"/>
                  </a:lnTo>
                  <a:lnTo>
                    <a:pt x="660" y="718"/>
                  </a:lnTo>
                  <a:lnTo>
                    <a:pt x="697" y="682"/>
                  </a:lnTo>
                  <a:lnTo>
                    <a:pt x="726" y="640"/>
                  </a:lnTo>
                  <a:lnTo>
                    <a:pt x="731" y="616"/>
                  </a:lnTo>
                  <a:lnTo>
                    <a:pt x="739" y="574"/>
                  </a:lnTo>
                  <a:lnTo>
                    <a:pt x="739" y="522"/>
                  </a:lnTo>
                  <a:lnTo>
                    <a:pt x="731" y="501"/>
                  </a:lnTo>
                  <a:lnTo>
                    <a:pt x="726" y="480"/>
                  </a:lnTo>
                  <a:lnTo>
                    <a:pt x="726" y="450"/>
                  </a:lnTo>
                  <a:lnTo>
                    <a:pt x="739" y="457"/>
                  </a:lnTo>
                  <a:lnTo>
                    <a:pt x="747" y="465"/>
                  </a:lnTo>
                  <a:lnTo>
                    <a:pt x="762" y="538"/>
                  </a:lnTo>
                  <a:lnTo>
                    <a:pt x="768" y="494"/>
                  </a:lnTo>
                  <a:lnTo>
                    <a:pt x="762" y="450"/>
                  </a:lnTo>
                  <a:lnTo>
                    <a:pt x="747" y="421"/>
                  </a:lnTo>
                  <a:lnTo>
                    <a:pt x="731" y="400"/>
                  </a:lnTo>
                  <a:lnTo>
                    <a:pt x="731" y="392"/>
                  </a:lnTo>
                  <a:lnTo>
                    <a:pt x="739" y="400"/>
                  </a:lnTo>
                  <a:lnTo>
                    <a:pt x="762" y="407"/>
                  </a:lnTo>
                  <a:lnTo>
                    <a:pt x="768" y="421"/>
                  </a:lnTo>
                  <a:lnTo>
                    <a:pt x="783" y="457"/>
                  </a:lnTo>
                  <a:lnTo>
                    <a:pt x="791" y="501"/>
                  </a:lnTo>
                  <a:lnTo>
                    <a:pt x="783" y="545"/>
                  </a:lnTo>
                  <a:lnTo>
                    <a:pt x="783" y="632"/>
                  </a:lnTo>
                  <a:lnTo>
                    <a:pt x="776" y="632"/>
                  </a:lnTo>
                  <a:lnTo>
                    <a:pt x="559" y="421"/>
                  </a:lnTo>
                  <a:lnTo>
                    <a:pt x="543" y="501"/>
                  </a:lnTo>
                  <a:lnTo>
                    <a:pt x="514" y="559"/>
                  </a:lnTo>
                  <a:lnTo>
                    <a:pt x="501" y="580"/>
                  </a:lnTo>
                  <a:lnTo>
                    <a:pt x="470" y="603"/>
                  </a:lnTo>
                  <a:lnTo>
                    <a:pt x="399" y="640"/>
                  </a:lnTo>
                  <a:lnTo>
                    <a:pt x="334" y="632"/>
                  </a:lnTo>
                  <a:lnTo>
                    <a:pt x="269" y="611"/>
                  </a:lnTo>
                  <a:lnTo>
                    <a:pt x="217" y="580"/>
                  </a:lnTo>
                  <a:lnTo>
                    <a:pt x="180" y="545"/>
                  </a:lnTo>
                  <a:lnTo>
                    <a:pt x="159" y="501"/>
                  </a:lnTo>
                  <a:lnTo>
                    <a:pt x="138" y="465"/>
                  </a:lnTo>
                  <a:lnTo>
                    <a:pt x="130" y="428"/>
                  </a:lnTo>
                  <a:lnTo>
                    <a:pt x="130" y="392"/>
                  </a:lnTo>
                  <a:lnTo>
                    <a:pt x="130" y="334"/>
                  </a:lnTo>
                  <a:lnTo>
                    <a:pt x="138" y="298"/>
                  </a:lnTo>
                  <a:lnTo>
                    <a:pt x="152" y="261"/>
                  </a:lnTo>
                  <a:lnTo>
                    <a:pt x="167" y="240"/>
                  </a:lnTo>
                  <a:lnTo>
                    <a:pt x="217" y="204"/>
                  </a:lnTo>
                  <a:lnTo>
                    <a:pt x="282" y="160"/>
                  </a:lnTo>
                  <a:lnTo>
                    <a:pt x="298" y="160"/>
                  </a:lnTo>
                  <a:lnTo>
                    <a:pt x="298" y="152"/>
                  </a:lnTo>
                  <a:lnTo>
                    <a:pt x="240" y="167"/>
                  </a:lnTo>
                  <a:lnTo>
                    <a:pt x="196" y="196"/>
                  </a:lnTo>
                  <a:lnTo>
                    <a:pt x="152" y="233"/>
                  </a:lnTo>
                  <a:lnTo>
                    <a:pt x="115" y="269"/>
                  </a:lnTo>
                  <a:lnTo>
                    <a:pt x="115" y="277"/>
                  </a:lnTo>
                  <a:lnTo>
                    <a:pt x="109" y="277"/>
                  </a:lnTo>
                  <a:lnTo>
                    <a:pt x="130" y="233"/>
                  </a:lnTo>
                  <a:lnTo>
                    <a:pt x="159" y="189"/>
                  </a:lnTo>
                  <a:lnTo>
                    <a:pt x="196" y="160"/>
                  </a:lnTo>
                  <a:lnTo>
                    <a:pt x="240" y="139"/>
                  </a:lnTo>
                  <a:lnTo>
                    <a:pt x="274" y="123"/>
                  </a:lnTo>
                  <a:lnTo>
                    <a:pt x="319" y="110"/>
                  </a:lnTo>
                  <a:lnTo>
                    <a:pt x="376" y="102"/>
                  </a:lnTo>
                  <a:lnTo>
                    <a:pt x="370" y="94"/>
                  </a:lnTo>
                  <a:lnTo>
                    <a:pt x="347" y="87"/>
                  </a:lnTo>
                  <a:lnTo>
                    <a:pt x="326" y="81"/>
                  </a:lnTo>
                  <a:lnTo>
                    <a:pt x="311" y="73"/>
                  </a:lnTo>
                  <a:lnTo>
                    <a:pt x="340" y="66"/>
                  </a:lnTo>
                  <a:lnTo>
                    <a:pt x="370" y="58"/>
                  </a:lnTo>
                  <a:lnTo>
                    <a:pt x="413" y="66"/>
                  </a:lnTo>
                  <a:lnTo>
                    <a:pt x="493" y="94"/>
                  </a:lnTo>
                  <a:lnTo>
                    <a:pt x="486" y="123"/>
                  </a:lnTo>
                  <a:lnTo>
                    <a:pt x="478" y="146"/>
                  </a:lnTo>
                  <a:lnTo>
                    <a:pt x="478" y="181"/>
                  </a:lnTo>
                  <a:lnTo>
                    <a:pt x="501" y="175"/>
                  </a:lnTo>
                  <a:lnTo>
                    <a:pt x="507" y="181"/>
                  </a:lnTo>
                  <a:lnTo>
                    <a:pt x="478" y="212"/>
                  </a:lnTo>
                  <a:lnTo>
                    <a:pt x="449" y="233"/>
                  </a:lnTo>
                  <a:lnTo>
                    <a:pt x="478" y="240"/>
                  </a:lnTo>
                  <a:lnTo>
                    <a:pt x="501" y="240"/>
                  </a:lnTo>
                  <a:lnTo>
                    <a:pt x="514" y="248"/>
                  </a:lnTo>
                  <a:lnTo>
                    <a:pt x="514" y="254"/>
                  </a:lnTo>
                  <a:lnTo>
                    <a:pt x="522" y="261"/>
                  </a:lnTo>
                  <a:lnTo>
                    <a:pt x="530" y="261"/>
                  </a:lnTo>
                  <a:lnTo>
                    <a:pt x="543" y="269"/>
                  </a:lnTo>
                  <a:lnTo>
                    <a:pt x="551" y="290"/>
                  </a:lnTo>
                  <a:lnTo>
                    <a:pt x="566" y="327"/>
                  </a:lnTo>
                  <a:lnTo>
                    <a:pt x="566" y="379"/>
                  </a:lnTo>
                  <a:lnTo>
                    <a:pt x="559" y="421"/>
                  </a:lnTo>
                  <a:lnTo>
                    <a:pt x="776" y="632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lumMod val="20000"/>
                    <a:lumOff val="80000"/>
                  </a:schemeClr>
                </a:gs>
              </a:gsLst>
              <a:lin ang="5400000" scaled="1"/>
            </a:gra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rgbClr val="FF0000">
                    <a:alpha val="100000"/>
                  </a:srgb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フリーフォーム 31"/>
            <p:cNvSpPr>
              <a:spLocks/>
            </p:cNvSpPr>
            <p:nvPr/>
          </p:nvSpPr>
          <p:spPr bwMode="auto">
            <a:xfrm>
              <a:off x="7358082" y="4714884"/>
              <a:ext cx="251974" cy="453319"/>
            </a:xfrm>
            <a:custGeom>
              <a:avLst/>
              <a:gdLst>
                <a:gd name="T0" fmla="*/ 0 w 144"/>
                <a:gd name="T1" fmla="*/ 0 h 261"/>
                <a:gd name="T2" fmla="*/ 66675 w 144"/>
                <a:gd name="T3" fmla="*/ 149225 h 261"/>
                <a:gd name="T4" fmla="*/ 138113 w 144"/>
                <a:gd name="T5" fmla="*/ 274638 h 261"/>
                <a:gd name="T6" fmla="*/ 207963 w 144"/>
                <a:gd name="T7" fmla="*/ 357188 h 261"/>
                <a:gd name="T8" fmla="*/ 228600 w 144"/>
                <a:gd name="T9" fmla="*/ 414338 h 261"/>
                <a:gd name="T10" fmla="*/ 125413 w 144"/>
                <a:gd name="T11" fmla="*/ 331788 h 261"/>
                <a:gd name="T12" fmla="*/ 92075 w 144"/>
                <a:gd name="T13" fmla="*/ 274638 h 261"/>
                <a:gd name="T14" fmla="*/ 46038 w 144"/>
                <a:gd name="T15" fmla="*/ 195263 h 261"/>
                <a:gd name="T16" fmla="*/ 12700 w 144"/>
                <a:gd name="T17" fmla="*/ 103188 h 261"/>
                <a:gd name="T18" fmla="*/ 12700 w 144"/>
                <a:gd name="T19" fmla="*/ 0 h 261"/>
                <a:gd name="T20" fmla="*/ 0 w 144"/>
                <a:gd name="T21" fmla="*/ 0 h 261"/>
                <a:gd name="T22" fmla="*/ 0 1 256"/>
                <a:gd name="T23" fmla="*/ 0 1 256"/>
                <a:gd name="T24" fmla="*/ 0 1 256"/>
                <a:gd name="T25" fmla="*/ 0 1 256"/>
                <a:gd name="T26" fmla="*/ 0 1 256"/>
                <a:gd name="T27" fmla="*/ 0 1 256"/>
                <a:gd name="T28" fmla="*/ 0 1 256"/>
                <a:gd name="T29" fmla="*/ 0 1 256"/>
                <a:gd name="T30" fmla="*/ 0 1 256"/>
                <a:gd name="T31" fmla="*/ 0 1 256"/>
                <a:gd name="T32" fmla="*/ 0 1 256"/>
                <a:gd name="T33" fmla="*/ 0 w 144"/>
                <a:gd name="T34" fmla="*/ 0 h 261"/>
                <a:gd name="T35" fmla="*/ 0 w 144"/>
                <a:gd name="T36" fmla="*/ 0 h 26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4" h="261">
                  <a:moveTo>
                    <a:pt x="0" y="0"/>
                  </a:moveTo>
                  <a:lnTo>
                    <a:pt x="42" y="94"/>
                  </a:lnTo>
                  <a:lnTo>
                    <a:pt x="87" y="173"/>
                  </a:lnTo>
                  <a:lnTo>
                    <a:pt x="131" y="225"/>
                  </a:lnTo>
                  <a:lnTo>
                    <a:pt x="144" y="261"/>
                  </a:lnTo>
                  <a:lnTo>
                    <a:pt x="79" y="209"/>
                  </a:lnTo>
                  <a:lnTo>
                    <a:pt x="58" y="173"/>
                  </a:lnTo>
                  <a:lnTo>
                    <a:pt x="29" y="123"/>
                  </a:lnTo>
                  <a:lnTo>
                    <a:pt x="8" y="65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lumMod val="20000"/>
                    <a:lumOff val="80000"/>
                  </a:schemeClr>
                </a:gs>
              </a:gsLst>
              <a:lin ang="5400000" scaled="1"/>
            </a:gra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rgbClr val="FF0000">
                    <a:alpha val="100000"/>
                  </a:srgbClr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9" name="グループ化 8"/>
          <p:cNvGrpSpPr/>
          <p:nvPr/>
        </p:nvGrpSpPr>
        <p:grpSpPr>
          <a:xfrm>
            <a:off x="6341934" y="5000636"/>
            <a:ext cx="1071570" cy="1036602"/>
            <a:chOff x="6357950" y="5000636"/>
            <a:chExt cx="1071570" cy="1036602"/>
          </a:xfrm>
          <a:gradFill>
            <a:gsLst>
              <a:gs pos="0">
                <a:schemeClr val="accent1">
                  <a:alpha val="2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1"/>
          </a:gradFill>
        </p:grpSpPr>
        <p:sp>
          <p:nvSpPr>
            <p:cNvPr id="34" name="フリーフォーム 33"/>
            <p:cNvSpPr>
              <a:spLocks/>
            </p:cNvSpPr>
            <p:nvPr/>
          </p:nvSpPr>
          <p:spPr bwMode="auto">
            <a:xfrm rot="21162566">
              <a:off x="6357950" y="5000636"/>
              <a:ext cx="1071570" cy="1036602"/>
            </a:xfrm>
            <a:custGeom>
              <a:avLst/>
              <a:gdLst>
                <a:gd name="T0" fmla="*/ 320675 w 551"/>
                <a:gd name="T1" fmla="*/ 11112 h 537"/>
                <a:gd name="T2" fmla="*/ 331787 w 551"/>
                <a:gd name="T3" fmla="*/ 11112 h 537"/>
                <a:gd name="T4" fmla="*/ 265112 w 551"/>
                <a:gd name="T5" fmla="*/ 93662 h 537"/>
                <a:gd name="T6" fmla="*/ 171450 w 551"/>
                <a:gd name="T7" fmla="*/ 185737 h 537"/>
                <a:gd name="T8" fmla="*/ 112712 w 551"/>
                <a:gd name="T9" fmla="*/ 334962 h 537"/>
                <a:gd name="T10" fmla="*/ 136525 w 551"/>
                <a:gd name="T11" fmla="*/ 495300 h 537"/>
                <a:gd name="T12" fmla="*/ 241300 w 551"/>
                <a:gd name="T13" fmla="*/ 633412 h 537"/>
                <a:gd name="T14" fmla="*/ 401637 w 551"/>
                <a:gd name="T15" fmla="*/ 715962 h 537"/>
                <a:gd name="T16" fmla="*/ 563562 w 551"/>
                <a:gd name="T17" fmla="*/ 715962 h 537"/>
                <a:gd name="T18" fmla="*/ 688975 w 551"/>
                <a:gd name="T19" fmla="*/ 600075 h 537"/>
                <a:gd name="T20" fmla="*/ 701675 w 551"/>
                <a:gd name="T21" fmla="*/ 495300 h 537"/>
                <a:gd name="T22" fmla="*/ 642937 w 551"/>
                <a:gd name="T23" fmla="*/ 358775 h 537"/>
                <a:gd name="T24" fmla="*/ 701675 w 551"/>
                <a:gd name="T25" fmla="*/ 404812 h 537"/>
                <a:gd name="T26" fmla="*/ 622300 w 551"/>
                <a:gd name="T27" fmla="*/ 288925 h 537"/>
                <a:gd name="T28" fmla="*/ 735012 w 551"/>
                <a:gd name="T29" fmla="*/ 392112 h 537"/>
                <a:gd name="T30" fmla="*/ 758825 w 551"/>
                <a:gd name="T31" fmla="*/ 471487 h 537"/>
                <a:gd name="T32" fmla="*/ 735012 w 551"/>
                <a:gd name="T33" fmla="*/ 587375 h 537"/>
                <a:gd name="T34" fmla="*/ 746125 w 551"/>
                <a:gd name="T35" fmla="*/ 577850 h 537"/>
                <a:gd name="T36" fmla="*/ 792162 w 551"/>
                <a:gd name="T37" fmla="*/ 495300 h 537"/>
                <a:gd name="T38" fmla="*/ 792162 w 551"/>
                <a:gd name="T39" fmla="*/ 415925 h 537"/>
                <a:gd name="T40" fmla="*/ 725487 w 551"/>
                <a:gd name="T41" fmla="*/ 263525 h 537"/>
                <a:gd name="T42" fmla="*/ 746125 w 551"/>
                <a:gd name="T43" fmla="*/ 242887 h 537"/>
                <a:gd name="T44" fmla="*/ 642937 w 551"/>
                <a:gd name="T45" fmla="*/ 160337 h 537"/>
                <a:gd name="T46" fmla="*/ 527050 w 551"/>
                <a:gd name="T47" fmla="*/ 139700 h 537"/>
                <a:gd name="T48" fmla="*/ 517525 w 551"/>
                <a:gd name="T49" fmla="*/ 127000 h 537"/>
                <a:gd name="T50" fmla="*/ 527050 w 551"/>
                <a:gd name="T51" fmla="*/ 103187 h 537"/>
                <a:gd name="T52" fmla="*/ 585787 w 551"/>
                <a:gd name="T53" fmla="*/ 80962 h 537"/>
                <a:gd name="T54" fmla="*/ 782637 w 551"/>
                <a:gd name="T55" fmla="*/ 196850 h 537"/>
                <a:gd name="T56" fmla="*/ 862012 w 551"/>
                <a:gd name="T57" fmla="*/ 334962 h 537"/>
                <a:gd name="T58" fmla="*/ 862012 w 551"/>
                <a:gd name="T59" fmla="*/ 495300 h 537"/>
                <a:gd name="T60" fmla="*/ 804862 w 551"/>
                <a:gd name="T61" fmla="*/ 669925 h 537"/>
                <a:gd name="T62" fmla="*/ 688975 w 551"/>
                <a:gd name="T63" fmla="*/ 785812 h 537"/>
                <a:gd name="T64" fmla="*/ 563562 w 551"/>
                <a:gd name="T65" fmla="*/ 842962 h 537"/>
                <a:gd name="T66" fmla="*/ 390525 w 551"/>
                <a:gd name="T67" fmla="*/ 852487 h 537"/>
                <a:gd name="T68" fmla="*/ 207962 w 551"/>
                <a:gd name="T69" fmla="*/ 793750 h 537"/>
                <a:gd name="T70" fmla="*/ 57150 w 551"/>
                <a:gd name="T71" fmla="*/ 669925 h 537"/>
                <a:gd name="T72" fmla="*/ 46037 w 551"/>
                <a:gd name="T73" fmla="*/ 611187 h 537"/>
                <a:gd name="T74" fmla="*/ 92075 w 551"/>
                <a:gd name="T75" fmla="*/ 690562 h 537"/>
                <a:gd name="T76" fmla="*/ 103187 w 551"/>
                <a:gd name="T77" fmla="*/ 681037 h 537"/>
                <a:gd name="T78" fmla="*/ 112712 w 551"/>
                <a:gd name="T79" fmla="*/ 690562 h 537"/>
                <a:gd name="T80" fmla="*/ 33337 w 551"/>
                <a:gd name="T81" fmla="*/ 528637 h 537"/>
                <a:gd name="T82" fmla="*/ 0 w 551"/>
                <a:gd name="T83" fmla="*/ 379412 h 537"/>
                <a:gd name="T84" fmla="*/ 9525 w 551"/>
                <a:gd name="T85" fmla="*/ 404812 h 537"/>
                <a:gd name="T86" fmla="*/ 46037 w 551"/>
                <a:gd name="T87" fmla="*/ 368300 h 537"/>
                <a:gd name="T88" fmla="*/ 79375 w 551"/>
                <a:gd name="T89" fmla="*/ 219075 h 537"/>
                <a:gd name="T90" fmla="*/ 182562 w 551"/>
                <a:gd name="T91" fmla="*/ 103187 h 537"/>
                <a:gd name="T92" fmla="*/ 265112 w 551"/>
                <a:gd name="T93" fmla="*/ 57150 h 537"/>
                <a:gd name="T94" fmla="*/ 311150 w 551"/>
                <a:gd name="T95" fmla="*/ 23812 h 537"/>
                <a:gd name="T96" fmla="*/ 0 1 256"/>
                <a:gd name="T97" fmla="*/ 0 1 256"/>
                <a:gd name="T98" fmla="*/ 0 1 256"/>
                <a:gd name="T99" fmla="*/ 0 1 256"/>
                <a:gd name="T100" fmla="*/ 0 1 256"/>
                <a:gd name="T101" fmla="*/ 0 1 256"/>
                <a:gd name="T102" fmla="*/ 0 1 256"/>
                <a:gd name="T103" fmla="*/ 0 1 256"/>
                <a:gd name="T104" fmla="*/ 0 1 256"/>
                <a:gd name="T105" fmla="*/ 0 1 256"/>
                <a:gd name="T106" fmla="*/ 0 1 256"/>
                <a:gd name="T107" fmla="*/ 0 1 256"/>
                <a:gd name="T108" fmla="*/ 0 1 256"/>
                <a:gd name="T109" fmla="*/ 0 1 256"/>
                <a:gd name="T110" fmla="*/ 0 1 256"/>
                <a:gd name="T111" fmla="*/ 0 1 256"/>
                <a:gd name="T112" fmla="*/ 0 1 256"/>
                <a:gd name="T113" fmla="*/ 0 1 256"/>
                <a:gd name="T114" fmla="*/ 0 1 256"/>
                <a:gd name="T115" fmla="*/ 0 1 256"/>
                <a:gd name="T116" fmla="*/ 0 1 256"/>
                <a:gd name="T117" fmla="*/ 0 1 256"/>
                <a:gd name="T118" fmla="*/ 0 1 256"/>
                <a:gd name="T119" fmla="*/ 0 1 256"/>
                <a:gd name="T120" fmla="*/ 0 1 256"/>
                <a:gd name="T121" fmla="*/ 0 1 256"/>
                <a:gd name="T122" fmla="*/ 0 1 256"/>
                <a:gd name="T123" fmla="*/ 0 1 256"/>
                <a:gd name="T124" fmla="*/ 0 1 256"/>
                <a:gd name="T125" fmla="*/ 0 1 256"/>
                <a:gd name="T126" fmla="*/ 0 1 256"/>
                <a:gd name="T127" fmla="*/ 0 1 256"/>
                <a:gd name="T128" fmla="*/ 0 1 256"/>
                <a:gd name="T129" fmla="*/ 0 1 256"/>
                <a:gd name="T130" fmla="*/ 0 1 256"/>
                <a:gd name="T131" fmla="*/ 0 1 256"/>
                <a:gd name="T132" fmla="*/ 0 1 256"/>
                <a:gd name="T133" fmla="*/ 0 1 256"/>
                <a:gd name="T134" fmla="*/ 0 1 256"/>
                <a:gd name="T135" fmla="*/ 0 1 256"/>
                <a:gd name="T136" fmla="*/ 0 1 256"/>
                <a:gd name="T137" fmla="*/ 0 1 256"/>
                <a:gd name="T138" fmla="*/ 0 1 256"/>
                <a:gd name="T139" fmla="*/ 0 1 256"/>
                <a:gd name="T140" fmla="*/ 0 1 256"/>
                <a:gd name="T141" fmla="*/ 0 1 256"/>
                <a:gd name="T142" fmla="*/ 0 1 256"/>
                <a:gd name="T143" fmla="*/ 0 1 256"/>
                <a:gd name="T144" fmla="*/ 0 w 551"/>
                <a:gd name="T145" fmla="*/ 0 h 537"/>
                <a:gd name="T146" fmla="*/ 0 w 551"/>
                <a:gd name="T147" fmla="*/ 0 h 53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551" h="537">
                  <a:moveTo>
                    <a:pt x="196" y="15"/>
                  </a:moveTo>
                  <a:lnTo>
                    <a:pt x="202" y="7"/>
                  </a:lnTo>
                  <a:lnTo>
                    <a:pt x="217" y="0"/>
                  </a:lnTo>
                  <a:lnTo>
                    <a:pt x="209" y="7"/>
                  </a:lnTo>
                  <a:lnTo>
                    <a:pt x="196" y="30"/>
                  </a:lnTo>
                  <a:lnTo>
                    <a:pt x="167" y="59"/>
                  </a:lnTo>
                  <a:lnTo>
                    <a:pt x="136" y="80"/>
                  </a:lnTo>
                  <a:lnTo>
                    <a:pt x="108" y="117"/>
                  </a:lnTo>
                  <a:lnTo>
                    <a:pt x="86" y="174"/>
                  </a:lnTo>
                  <a:lnTo>
                    <a:pt x="71" y="211"/>
                  </a:lnTo>
                  <a:lnTo>
                    <a:pt x="71" y="247"/>
                  </a:lnTo>
                  <a:lnTo>
                    <a:pt x="86" y="312"/>
                  </a:lnTo>
                  <a:lnTo>
                    <a:pt x="115" y="364"/>
                  </a:lnTo>
                  <a:lnTo>
                    <a:pt x="152" y="399"/>
                  </a:lnTo>
                  <a:lnTo>
                    <a:pt x="196" y="435"/>
                  </a:lnTo>
                  <a:lnTo>
                    <a:pt x="253" y="451"/>
                  </a:lnTo>
                  <a:lnTo>
                    <a:pt x="303" y="458"/>
                  </a:lnTo>
                  <a:lnTo>
                    <a:pt x="355" y="451"/>
                  </a:lnTo>
                  <a:lnTo>
                    <a:pt x="392" y="435"/>
                  </a:lnTo>
                  <a:lnTo>
                    <a:pt x="434" y="378"/>
                  </a:lnTo>
                  <a:lnTo>
                    <a:pt x="442" y="356"/>
                  </a:lnTo>
                  <a:lnTo>
                    <a:pt x="442" y="312"/>
                  </a:lnTo>
                  <a:lnTo>
                    <a:pt x="434" y="284"/>
                  </a:lnTo>
                  <a:lnTo>
                    <a:pt x="405" y="226"/>
                  </a:lnTo>
                  <a:lnTo>
                    <a:pt x="413" y="226"/>
                  </a:lnTo>
                  <a:lnTo>
                    <a:pt x="442" y="255"/>
                  </a:lnTo>
                  <a:lnTo>
                    <a:pt x="442" y="232"/>
                  </a:lnTo>
                  <a:lnTo>
                    <a:pt x="392" y="182"/>
                  </a:lnTo>
                  <a:lnTo>
                    <a:pt x="405" y="182"/>
                  </a:lnTo>
                  <a:lnTo>
                    <a:pt x="463" y="247"/>
                  </a:lnTo>
                  <a:lnTo>
                    <a:pt x="470" y="276"/>
                  </a:lnTo>
                  <a:lnTo>
                    <a:pt x="478" y="297"/>
                  </a:lnTo>
                  <a:lnTo>
                    <a:pt x="478" y="320"/>
                  </a:lnTo>
                  <a:lnTo>
                    <a:pt x="463" y="370"/>
                  </a:lnTo>
                  <a:lnTo>
                    <a:pt x="470" y="370"/>
                  </a:lnTo>
                  <a:lnTo>
                    <a:pt x="470" y="364"/>
                  </a:lnTo>
                  <a:lnTo>
                    <a:pt x="486" y="341"/>
                  </a:lnTo>
                  <a:lnTo>
                    <a:pt x="499" y="312"/>
                  </a:lnTo>
                  <a:lnTo>
                    <a:pt x="499" y="291"/>
                  </a:lnTo>
                  <a:lnTo>
                    <a:pt x="499" y="262"/>
                  </a:lnTo>
                  <a:lnTo>
                    <a:pt x="478" y="211"/>
                  </a:lnTo>
                  <a:lnTo>
                    <a:pt x="457" y="166"/>
                  </a:lnTo>
                  <a:lnTo>
                    <a:pt x="463" y="161"/>
                  </a:lnTo>
                  <a:lnTo>
                    <a:pt x="470" y="153"/>
                  </a:lnTo>
                  <a:lnTo>
                    <a:pt x="442" y="124"/>
                  </a:lnTo>
                  <a:lnTo>
                    <a:pt x="405" y="101"/>
                  </a:lnTo>
                  <a:lnTo>
                    <a:pt x="355" y="95"/>
                  </a:lnTo>
                  <a:lnTo>
                    <a:pt x="332" y="88"/>
                  </a:lnTo>
                  <a:lnTo>
                    <a:pt x="311" y="80"/>
                  </a:lnTo>
                  <a:lnTo>
                    <a:pt x="326" y="80"/>
                  </a:lnTo>
                  <a:lnTo>
                    <a:pt x="369" y="65"/>
                  </a:lnTo>
                  <a:lnTo>
                    <a:pt x="332" y="65"/>
                  </a:lnTo>
                  <a:lnTo>
                    <a:pt x="332" y="51"/>
                  </a:lnTo>
                  <a:lnTo>
                    <a:pt x="369" y="51"/>
                  </a:lnTo>
                  <a:lnTo>
                    <a:pt x="457" y="95"/>
                  </a:lnTo>
                  <a:lnTo>
                    <a:pt x="493" y="124"/>
                  </a:lnTo>
                  <a:lnTo>
                    <a:pt x="522" y="161"/>
                  </a:lnTo>
                  <a:lnTo>
                    <a:pt x="543" y="211"/>
                  </a:lnTo>
                  <a:lnTo>
                    <a:pt x="551" y="268"/>
                  </a:lnTo>
                  <a:lnTo>
                    <a:pt x="543" y="312"/>
                  </a:lnTo>
                  <a:lnTo>
                    <a:pt x="528" y="370"/>
                  </a:lnTo>
                  <a:lnTo>
                    <a:pt x="507" y="422"/>
                  </a:lnTo>
                  <a:lnTo>
                    <a:pt x="470" y="464"/>
                  </a:lnTo>
                  <a:lnTo>
                    <a:pt x="434" y="495"/>
                  </a:lnTo>
                  <a:lnTo>
                    <a:pt x="397" y="516"/>
                  </a:lnTo>
                  <a:lnTo>
                    <a:pt x="355" y="531"/>
                  </a:lnTo>
                  <a:lnTo>
                    <a:pt x="303" y="537"/>
                  </a:lnTo>
                  <a:lnTo>
                    <a:pt x="246" y="537"/>
                  </a:lnTo>
                  <a:lnTo>
                    <a:pt x="188" y="523"/>
                  </a:lnTo>
                  <a:lnTo>
                    <a:pt x="131" y="500"/>
                  </a:lnTo>
                  <a:lnTo>
                    <a:pt x="79" y="464"/>
                  </a:lnTo>
                  <a:lnTo>
                    <a:pt x="36" y="422"/>
                  </a:lnTo>
                  <a:lnTo>
                    <a:pt x="0" y="356"/>
                  </a:lnTo>
                  <a:lnTo>
                    <a:pt x="29" y="385"/>
                  </a:lnTo>
                  <a:lnTo>
                    <a:pt x="50" y="429"/>
                  </a:lnTo>
                  <a:lnTo>
                    <a:pt x="58" y="435"/>
                  </a:lnTo>
                  <a:lnTo>
                    <a:pt x="58" y="429"/>
                  </a:lnTo>
                  <a:lnTo>
                    <a:pt x="65" y="429"/>
                  </a:lnTo>
                  <a:lnTo>
                    <a:pt x="71" y="429"/>
                  </a:lnTo>
                  <a:lnTo>
                    <a:pt x="71" y="435"/>
                  </a:lnTo>
                  <a:lnTo>
                    <a:pt x="42" y="393"/>
                  </a:lnTo>
                  <a:lnTo>
                    <a:pt x="21" y="333"/>
                  </a:lnTo>
                  <a:lnTo>
                    <a:pt x="0" y="276"/>
                  </a:lnTo>
                  <a:lnTo>
                    <a:pt x="0" y="239"/>
                  </a:lnTo>
                  <a:lnTo>
                    <a:pt x="0" y="197"/>
                  </a:lnTo>
                  <a:lnTo>
                    <a:pt x="6" y="255"/>
                  </a:lnTo>
                  <a:lnTo>
                    <a:pt x="29" y="297"/>
                  </a:lnTo>
                  <a:lnTo>
                    <a:pt x="29" y="232"/>
                  </a:lnTo>
                  <a:lnTo>
                    <a:pt x="36" y="166"/>
                  </a:lnTo>
                  <a:lnTo>
                    <a:pt x="50" y="138"/>
                  </a:lnTo>
                  <a:lnTo>
                    <a:pt x="71" y="109"/>
                  </a:lnTo>
                  <a:lnTo>
                    <a:pt x="115" y="65"/>
                  </a:lnTo>
                  <a:lnTo>
                    <a:pt x="144" y="51"/>
                  </a:lnTo>
                  <a:lnTo>
                    <a:pt x="167" y="36"/>
                  </a:lnTo>
                  <a:lnTo>
                    <a:pt x="188" y="15"/>
                  </a:lnTo>
                  <a:lnTo>
                    <a:pt x="196" y="15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lumMod val="20000"/>
                    <a:lumOff val="80000"/>
                  </a:schemeClr>
                </a:gs>
              </a:gsLst>
              <a:lin ang="5400000" scaled="1"/>
            </a:gra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rgbClr val="FF0000">
                    <a:alpha val="100000"/>
                  </a:srgb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5" name="フリーフォーム 34"/>
            <p:cNvSpPr>
              <a:spLocks/>
            </p:cNvSpPr>
            <p:nvPr/>
          </p:nvSpPr>
          <p:spPr bwMode="auto">
            <a:xfrm>
              <a:off x="6715140" y="5214950"/>
              <a:ext cx="431310" cy="71438"/>
            </a:xfrm>
            <a:custGeom>
              <a:avLst/>
              <a:gdLst>
                <a:gd name="T0" fmla="*/ 0 w 232"/>
                <a:gd name="T1" fmla="*/ 0 h 44"/>
                <a:gd name="T2" fmla="*/ 196850 w 232"/>
                <a:gd name="T3" fmla="*/ 12700 h 44"/>
                <a:gd name="T4" fmla="*/ 301625 w 232"/>
                <a:gd name="T5" fmla="*/ 36513 h 44"/>
                <a:gd name="T6" fmla="*/ 334963 w 232"/>
                <a:gd name="T7" fmla="*/ 46038 h 44"/>
                <a:gd name="T8" fmla="*/ 358775 w 232"/>
                <a:gd name="T9" fmla="*/ 58738 h 44"/>
                <a:gd name="T10" fmla="*/ 368300 w 232"/>
                <a:gd name="T11" fmla="*/ 69850 h 44"/>
                <a:gd name="T12" fmla="*/ 346075 w 232"/>
                <a:gd name="T13" fmla="*/ 69850 h 44"/>
                <a:gd name="T14" fmla="*/ 288925 w 232"/>
                <a:gd name="T15" fmla="*/ 46038 h 44"/>
                <a:gd name="T16" fmla="*/ 219075 w 232"/>
                <a:gd name="T17" fmla="*/ 36513 h 44"/>
                <a:gd name="T18" fmla="*/ 219075 w 232"/>
                <a:gd name="T19" fmla="*/ 46038 h 44"/>
                <a:gd name="T20" fmla="*/ 242888 w 232"/>
                <a:gd name="T21" fmla="*/ 69850 h 44"/>
                <a:gd name="T22" fmla="*/ 219075 w 232"/>
                <a:gd name="T23" fmla="*/ 69850 h 44"/>
                <a:gd name="T24" fmla="*/ 196850 w 232"/>
                <a:gd name="T25" fmla="*/ 58738 h 44"/>
                <a:gd name="T26" fmla="*/ 173038 w 232"/>
                <a:gd name="T27" fmla="*/ 46038 h 44"/>
                <a:gd name="T28" fmla="*/ 11113 w 232"/>
                <a:gd name="T29" fmla="*/ 0 h 44"/>
                <a:gd name="T30" fmla="*/ 0 w 232"/>
                <a:gd name="T31" fmla="*/ 0 h 44"/>
                <a:gd name="T32" fmla="*/ 0 1 256"/>
                <a:gd name="T33" fmla="*/ 0 1 256"/>
                <a:gd name="T34" fmla="*/ 0 1 256"/>
                <a:gd name="T35" fmla="*/ 0 1 256"/>
                <a:gd name="T36" fmla="*/ 0 1 256"/>
                <a:gd name="T37" fmla="*/ 0 1 256"/>
                <a:gd name="T38" fmla="*/ 0 1 256"/>
                <a:gd name="T39" fmla="*/ 0 1 256"/>
                <a:gd name="T40" fmla="*/ 0 1 256"/>
                <a:gd name="T41" fmla="*/ 0 1 256"/>
                <a:gd name="T42" fmla="*/ 0 1 256"/>
                <a:gd name="T43" fmla="*/ 0 1 256"/>
                <a:gd name="T44" fmla="*/ 0 1 256"/>
                <a:gd name="T45" fmla="*/ 0 1 256"/>
                <a:gd name="T46" fmla="*/ 0 1 256"/>
                <a:gd name="T47" fmla="*/ 0 1 256"/>
                <a:gd name="T48" fmla="*/ 0 w 232"/>
                <a:gd name="T49" fmla="*/ 0 h 44"/>
                <a:gd name="T50" fmla="*/ 0 w 232"/>
                <a:gd name="T51" fmla="*/ 0 h 44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32" h="44">
                  <a:moveTo>
                    <a:pt x="0" y="0"/>
                  </a:moveTo>
                  <a:lnTo>
                    <a:pt x="124" y="8"/>
                  </a:lnTo>
                  <a:lnTo>
                    <a:pt x="190" y="23"/>
                  </a:lnTo>
                  <a:lnTo>
                    <a:pt x="211" y="29"/>
                  </a:lnTo>
                  <a:lnTo>
                    <a:pt x="226" y="37"/>
                  </a:lnTo>
                  <a:lnTo>
                    <a:pt x="232" y="44"/>
                  </a:lnTo>
                  <a:lnTo>
                    <a:pt x="218" y="44"/>
                  </a:lnTo>
                  <a:lnTo>
                    <a:pt x="182" y="29"/>
                  </a:lnTo>
                  <a:lnTo>
                    <a:pt x="138" y="23"/>
                  </a:lnTo>
                  <a:lnTo>
                    <a:pt x="138" y="29"/>
                  </a:lnTo>
                  <a:lnTo>
                    <a:pt x="153" y="44"/>
                  </a:lnTo>
                  <a:lnTo>
                    <a:pt x="138" y="44"/>
                  </a:lnTo>
                  <a:lnTo>
                    <a:pt x="124" y="37"/>
                  </a:lnTo>
                  <a:lnTo>
                    <a:pt x="109" y="29"/>
                  </a:ln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lumMod val="20000"/>
                    <a:lumOff val="80000"/>
                  </a:schemeClr>
                </a:gs>
              </a:gsLst>
              <a:lin ang="5400000" scaled="1"/>
            </a:gra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rgbClr val="FF0000">
                    <a:alpha val="100000"/>
                  </a:srgb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6" name="フリーフォーム 35"/>
            <p:cNvSpPr>
              <a:spLocks/>
            </p:cNvSpPr>
            <p:nvPr/>
          </p:nvSpPr>
          <p:spPr bwMode="auto">
            <a:xfrm>
              <a:off x="6786578" y="5357826"/>
              <a:ext cx="232643" cy="71242"/>
            </a:xfrm>
            <a:custGeom>
              <a:avLst/>
              <a:gdLst>
                <a:gd name="T0" fmla="*/ 0 w 94"/>
                <a:gd name="T1" fmla="*/ 0 h 29"/>
                <a:gd name="T2" fmla="*/ 82550 w 94"/>
                <a:gd name="T3" fmla="*/ 12700 h 29"/>
                <a:gd name="T4" fmla="*/ 149225 w 94"/>
                <a:gd name="T5" fmla="*/ 33338 h 29"/>
                <a:gd name="T6" fmla="*/ 149225 w 94"/>
                <a:gd name="T7" fmla="*/ 46038 h 29"/>
                <a:gd name="T8" fmla="*/ 127000 w 94"/>
                <a:gd name="T9" fmla="*/ 46038 h 29"/>
                <a:gd name="T10" fmla="*/ 69850 w 94"/>
                <a:gd name="T11" fmla="*/ 25400 h 29"/>
                <a:gd name="T12" fmla="*/ 11113 w 94"/>
                <a:gd name="T13" fmla="*/ 0 h 29"/>
                <a:gd name="T14" fmla="*/ 0 w 94"/>
                <a:gd name="T15" fmla="*/ 0 h 29"/>
                <a:gd name="T16" fmla="*/ 0 1 256"/>
                <a:gd name="T17" fmla="*/ 0 1 256"/>
                <a:gd name="T18" fmla="*/ 0 1 256"/>
                <a:gd name="T19" fmla="*/ 0 1 256"/>
                <a:gd name="T20" fmla="*/ 0 1 256"/>
                <a:gd name="T21" fmla="*/ 0 1 256"/>
                <a:gd name="T22" fmla="*/ 0 1 256"/>
                <a:gd name="T23" fmla="*/ 0 1 256"/>
                <a:gd name="T24" fmla="*/ 0 w 94"/>
                <a:gd name="T25" fmla="*/ 0 h 29"/>
                <a:gd name="T26" fmla="*/ 0 w 94"/>
                <a:gd name="T27" fmla="*/ 0 h 29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4" h="29">
                  <a:moveTo>
                    <a:pt x="0" y="0"/>
                  </a:moveTo>
                  <a:lnTo>
                    <a:pt x="52" y="8"/>
                  </a:lnTo>
                  <a:lnTo>
                    <a:pt x="94" y="21"/>
                  </a:lnTo>
                  <a:lnTo>
                    <a:pt x="94" y="29"/>
                  </a:lnTo>
                  <a:lnTo>
                    <a:pt x="80" y="29"/>
                  </a:lnTo>
                  <a:lnTo>
                    <a:pt x="44" y="16"/>
                  </a:ln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lumMod val="20000"/>
                    <a:lumOff val="80000"/>
                  </a:schemeClr>
                </a:gs>
              </a:gsLst>
              <a:lin ang="5400000" scaled="1"/>
            </a:gra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rgbClr val="FF0000">
                    <a:alpha val="100000"/>
                  </a:srgbClr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7" name="フリーフォーム 36"/>
          <p:cNvSpPr>
            <a:spLocks/>
          </p:cNvSpPr>
          <p:nvPr/>
        </p:nvSpPr>
        <p:spPr bwMode="auto">
          <a:xfrm>
            <a:off x="5841868" y="5857892"/>
            <a:ext cx="245087" cy="231993"/>
          </a:xfrm>
          <a:custGeom>
            <a:avLst/>
            <a:gdLst>
              <a:gd name="T0" fmla="*/ 136525 w 151"/>
              <a:gd name="T1" fmla="*/ 0 h 144"/>
              <a:gd name="T2" fmla="*/ 79375 w 151"/>
              <a:gd name="T3" fmla="*/ 9525 h 144"/>
              <a:gd name="T4" fmla="*/ 44450 w 151"/>
              <a:gd name="T5" fmla="*/ 34925 h 144"/>
              <a:gd name="T6" fmla="*/ 0 w 151"/>
              <a:gd name="T7" fmla="*/ 104775 h 144"/>
              <a:gd name="T8" fmla="*/ 0 w 151"/>
              <a:gd name="T9" fmla="*/ 138113 h 144"/>
              <a:gd name="T10" fmla="*/ 57150 w 151"/>
              <a:gd name="T11" fmla="*/ 125413 h 144"/>
              <a:gd name="T12" fmla="*/ 44450 w 151"/>
              <a:gd name="T13" fmla="*/ 161925 h 144"/>
              <a:gd name="T14" fmla="*/ 20637 w 151"/>
              <a:gd name="T15" fmla="*/ 171450 h 144"/>
              <a:gd name="T16" fmla="*/ 57150 w 151"/>
              <a:gd name="T17" fmla="*/ 207963 h 144"/>
              <a:gd name="T18" fmla="*/ 103187 w 151"/>
              <a:gd name="T19" fmla="*/ 228600 h 144"/>
              <a:gd name="T20" fmla="*/ 149225 w 151"/>
              <a:gd name="T21" fmla="*/ 228600 h 144"/>
              <a:gd name="T22" fmla="*/ 182562 w 151"/>
              <a:gd name="T23" fmla="*/ 217488 h 144"/>
              <a:gd name="T24" fmla="*/ 239712 w 151"/>
              <a:gd name="T25" fmla="*/ 184150 h 144"/>
              <a:gd name="T26" fmla="*/ 239712 w 151"/>
              <a:gd name="T27" fmla="*/ 104775 h 144"/>
              <a:gd name="T28" fmla="*/ 219075 w 151"/>
              <a:gd name="T29" fmla="*/ 55563 h 144"/>
              <a:gd name="T30" fmla="*/ 182562 w 151"/>
              <a:gd name="T31" fmla="*/ 34925 h 144"/>
              <a:gd name="T32" fmla="*/ 149225 w 151"/>
              <a:gd name="T33" fmla="*/ 0 h 144"/>
              <a:gd name="T34" fmla="*/ 136525 w 151"/>
              <a:gd name="T35" fmla="*/ 0 h 144"/>
              <a:gd name="T36" fmla="*/ 136525 w 151"/>
              <a:gd name="T37" fmla="*/ 104775 h 144"/>
              <a:gd name="T38" fmla="*/ 123825 w 151"/>
              <a:gd name="T39" fmla="*/ 112713 h 144"/>
              <a:gd name="T40" fmla="*/ 79375 w 151"/>
              <a:gd name="T41" fmla="*/ 104775 h 144"/>
              <a:gd name="T42" fmla="*/ 57150 w 151"/>
              <a:gd name="T43" fmla="*/ 92075 h 144"/>
              <a:gd name="T44" fmla="*/ 66675 w 151"/>
              <a:gd name="T45" fmla="*/ 46038 h 144"/>
              <a:gd name="T46" fmla="*/ 115887 w 151"/>
              <a:gd name="T47" fmla="*/ 34925 h 144"/>
              <a:gd name="T48" fmla="*/ 136525 w 151"/>
              <a:gd name="T49" fmla="*/ 46038 h 144"/>
              <a:gd name="T50" fmla="*/ 136525 w 151"/>
              <a:gd name="T51" fmla="*/ 79375 h 144"/>
              <a:gd name="T52" fmla="*/ 136525 w 151"/>
              <a:gd name="T53" fmla="*/ 104775 h 144"/>
              <a:gd name="T54" fmla="*/ 136525 w 151"/>
              <a:gd name="T55" fmla="*/ 0 h 144"/>
              <a:gd name="T56" fmla="*/ 149225 w 151"/>
              <a:gd name="T57" fmla="*/ 195263 h 144"/>
              <a:gd name="T58" fmla="*/ 195262 w 151"/>
              <a:gd name="T59" fmla="*/ 195263 h 144"/>
              <a:gd name="T60" fmla="*/ 169862 w 151"/>
              <a:gd name="T61" fmla="*/ 207963 h 144"/>
              <a:gd name="T62" fmla="*/ 149225 w 151"/>
              <a:gd name="T63" fmla="*/ 195263 h 144"/>
              <a:gd name="T64" fmla="*/ 136525 w 151"/>
              <a:gd name="T65" fmla="*/ 0 h 144"/>
              <a:gd name="T66" fmla="*/ 0 1 256"/>
              <a:gd name="T67" fmla="*/ 0 1 256"/>
              <a:gd name="T68" fmla="*/ 0 1 256"/>
              <a:gd name="T69" fmla="*/ 0 1 256"/>
              <a:gd name="T70" fmla="*/ 0 1 256"/>
              <a:gd name="T71" fmla="*/ 0 1 256"/>
              <a:gd name="T72" fmla="*/ 0 1 256"/>
              <a:gd name="T73" fmla="*/ 0 1 256"/>
              <a:gd name="T74" fmla="*/ 0 1 256"/>
              <a:gd name="T75" fmla="*/ 0 1 256"/>
              <a:gd name="T76" fmla="*/ 0 1 256"/>
              <a:gd name="T77" fmla="*/ 0 1 256"/>
              <a:gd name="T78" fmla="*/ 0 1 256"/>
              <a:gd name="T79" fmla="*/ 0 1 256"/>
              <a:gd name="T80" fmla="*/ 0 1 256"/>
              <a:gd name="T81" fmla="*/ 0 1 256"/>
              <a:gd name="T82" fmla="*/ 0 1 256"/>
              <a:gd name="T83" fmla="*/ 0 1 256"/>
              <a:gd name="T84" fmla="*/ 0 1 256"/>
              <a:gd name="T85" fmla="*/ 0 1 256"/>
              <a:gd name="T86" fmla="*/ 0 1 256"/>
              <a:gd name="T87" fmla="*/ 0 1 256"/>
              <a:gd name="T88" fmla="*/ 0 1 256"/>
              <a:gd name="T89" fmla="*/ 0 1 256"/>
              <a:gd name="T90" fmla="*/ 0 1 256"/>
              <a:gd name="T91" fmla="*/ 0 1 256"/>
              <a:gd name="T92" fmla="*/ 0 1 256"/>
              <a:gd name="T93" fmla="*/ 0 1 256"/>
              <a:gd name="T94" fmla="*/ 0 1 256"/>
              <a:gd name="T95" fmla="*/ 0 1 256"/>
              <a:gd name="T96" fmla="*/ 0 1 256"/>
              <a:gd name="T97" fmla="*/ 0 1 256"/>
              <a:gd name="T98" fmla="*/ 0 1 256"/>
              <a:gd name="T99" fmla="*/ 0 w 151"/>
              <a:gd name="T100" fmla="*/ 0 h 144"/>
              <a:gd name="T101" fmla="*/ 0 w 151"/>
              <a:gd name="T102" fmla="*/ 0 h 144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51" h="144">
                <a:moveTo>
                  <a:pt x="86" y="0"/>
                </a:moveTo>
                <a:lnTo>
                  <a:pt x="50" y="6"/>
                </a:lnTo>
                <a:lnTo>
                  <a:pt x="28" y="22"/>
                </a:lnTo>
                <a:lnTo>
                  <a:pt x="0" y="66"/>
                </a:lnTo>
                <a:lnTo>
                  <a:pt x="0" y="87"/>
                </a:lnTo>
                <a:lnTo>
                  <a:pt x="36" y="79"/>
                </a:lnTo>
                <a:lnTo>
                  <a:pt x="28" y="102"/>
                </a:lnTo>
                <a:lnTo>
                  <a:pt x="13" y="108"/>
                </a:lnTo>
                <a:lnTo>
                  <a:pt x="36" y="131"/>
                </a:lnTo>
                <a:lnTo>
                  <a:pt x="65" y="144"/>
                </a:lnTo>
                <a:lnTo>
                  <a:pt x="94" y="144"/>
                </a:lnTo>
                <a:lnTo>
                  <a:pt x="115" y="137"/>
                </a:lnTo>
                <a:lnTo>
                  <a:pt x="151" y="116"/>
                </a:lnTo>
                <a:lnTo>
                  <a:pt x="151" y="66"/>
                </a:lnTo>
                <a:lnTo>
                  <a:pt x="138" y="35"/>
                </a:lnTo>
                <a:lnTo>
                  <a:pt x="115" y="22"/>
                </a:lnTo>
                <a:lnTo>
                  <a:pt x="94" y="0"/>
                </a:lnTo>
                <a:lnTo>
                  <a:pt x="86" y="0"/>
                </a:lnTo>
                <a:lnTo>
                  <a:pt x="86" y="66"/>
                </a:lnTo>
                <a:lnTo>
                  <a:pt x="78" y="71"/>
                </a:lnTo>
                <a:lnTo>
                  <a:pt x="50" y="66"/>
                </a:lnTo>
                <a:lnTo>
                  <a:pt x="36" y="58"/>
                </a:lnTo>
                <a:lnTo>
                  <a:pt x="42" y="29"/>
                </a:lnTo>
                <a:lnTo>
                  <a:pt x="73" y="22"/>
                </a:lnTo>
                <a:lnTo>
                  <a:pt x="86" y="29"/>
                </a:lnTo>
                <a:lnTo>
                  <a:pt x="86" y="50"/>
                </a:lnTo>
                <a:lnTo>
                  <a:pt x="86" y="66"/>
                </a:lnTo>
                <a:lnTo>
                  <a:pt x="86" y="0"/>
                </a:lnTo>
                <a:lnTo>
                  <a:pt x="94" y="123"/>
                </a:lnTo>
                <a:lnTo>
                  <a:pt x="123" y="123"/>
                </a:lnTo>
                <a:lnTo>
                  <a:pt x="107" y="131"/>
                </a:lnTo>
                <a:lnTo>
                  <a:pt x="94" y="123"/>
                </a:lnTo>
                <a:lnTo>
                  <a:pt x="86" y="0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accent1"/>
              </a:gs>
            </a:gsLst>
            <a:lin ang="5400000" scaled="1"/>
          </a:gra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ja-JP" altLang="en-US" kern="1200">
              <a:solidFill>
                <a:srgbClr val="FF0000">
                  <a:alpha val="100000"/>
                </a:srgb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9" name="フリーフォーム 38"/>
          <p:cNvSpPr>
            <a:spLocks/>
          </p:cNvSpPr>
          <p:nvPr/>
        </p:nvSpPr>
        <p:spPr bwMode="auto">
          <a:xfrm rot="5400000">
            <a:off x="7322976" y="5055119"/>
            <a:ext cx="1894702" cy="1678386"/>
          </a:xfrm>
          <a:custGeom>
            <a:avLst/>
            <a:gdLst>
              <a:gd name="T0" fmla="*/ 0 w 309"/>
              <a:gd name="T1" fmla="*/ 0 h 263"/>
              <a:gd name="T2" fmla="*/ 39 w 309"/>
              <a:gd name="T3" fmla="*/ 19 h 263"/>
              <a:gd name="T4" fmla="*/ 79 w 309"/>
              <a:gd name="T5" fmla="*/ 42 h 263"/>
              <a:gd name="T6" fmla="*/ 131 w 309"/>
              <a:gd name="T7" fmla="*/ 73 h 263"/>
              <a:gd name="T8" fmla="*/ 156 w 309"/>
              <a:gd name="T9" fmla="*/ 90 h 263"/>
              <a:gd name="T10" fmla="*/ 183 w 309"/>
              <a:gd name="T11" fmla="*/ 111 h 263"/>
              <a:gd name="T12" fmla="*/ 209 w 309"/>
              <a:gd name="T13" fmla="*/ 132 h 263"/>
              <a:gd name="T14" fmla="*/ 232 w 309"/>
              <a:gd name="T15" fmla="*/ 155 h 263"/>
              <a:gd name="T16" fmla="*/ 257 w 309"/>
              <a:gd name="T17" fmla="*/ 180 h 263"/>
              <a:gd name="T18" fmla="*/ 277 w 309"/>
              <a:gd name="T19" fmla="*/ 205 h 263"/>
              <a:gd name="T20" fmla="*/ 296 w 309"/>
              <a:gd name="T21" fmla="*/ 234 h 263"/>
              <a:gd name="T22" fmla="*/ 309 w 309"/>
              <a:gd name="T23" fmla="*/ 263 h 263"/>
              <a:gd name="T24" fmla="*/ 0 1 256"/>
              <a:gd name="T25" fmla="*/ 0 1 256"/>
              <a:gd name="T26" fmla="*/ 0 1 256"/>
              <a:gd name="T27" fmla="*/ 0 1 256"/>
              <a:gd name="T28" fmla="*/ 0 1 256"/>
              <a:gd name="T29" fmla="*/ 0 1 256"/>
              <a:gd name="T30" fmla="*/ 0 1 256"/>
              <a:gd name="T31" fmla="*/ 0 1 256"/>
              <a:gd name="T32" fmla="*/ 0 1 256"/>
              <a:gd name="T33" fmla="*/ 0 1 256"/>
              <a:gd name="T34" fmla="*/ 0 1 256"/>
              <a:gd name="T35" fmla="*/ 0 1 256"/>
              <a:gd name="T36" fmla="*/ 0 w 309"/>
              <a:gd name="T37" fmla="*/ 0 h 263"/>
              <a:gd name="T38" fmla="*/ 0 w 309"/>
              <a:gd name="T39" fmla="*/ 0 h 26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309" h="263">
                <a:moveTo>
                  <a:pt x="0" y="0"/>
                </a:moveTo>
                <a:lnTo>
                  <a:pt x="39" y="19"/>
                </a:lnTo>
                <a:lnTo>
                  <a:pt x="79" y="42"/>
                </a:lnTo>
                <a:lnTo>
                  <a:pt x="131" y="73"/>
                </a:lnTo>
                <a:lnTo>
                  <a:pt x="156" y="90"/>
                </a:lnTo>
                <a:lnTo>
                  <a:pt x="183" y="111"/>
                </a:lnTo>
                <a:lnTo>
                  <a:pt x="209" y="132"/>
                </a:lnTo>
                <a:lnTo>
                  <a:pt x="232" y="155"/>
                </a:lnTo>
                <a:lnTo>
                  <a:pt x="257" y="180"/>
                </a:lnTo>
                <a:lnTo>
                  <a:pt x="277" y="205"/>
                </a:lnTo>
                <a:lnTo>
                  <a:pt x="296" y="234"/>
                </a:lnTo>
                <a:lnTo>
                  <a:pt x="309" y="263"/>
                </a:lnTo>
              </a:path>
            </a:pathLst>
          </a:custGeom>
          <a:noFill/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ja-JP" altLang="en-US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10" name="グループ化 9"/>
          <p:cNvGrpSpPr/>
          <p:nvPr/>
        </p:nvGrpSpPr>
        <p:grpSpPr>
          <a:xfrm>
            <a:off x="7286645" y="3871493"/>
            <a:ext cx="1541824" cy="1424221"/>
            <a:chOff x="7286645" y="3871493"/>
            <a:chExt cx="1541824" cy="1424221"/>
          </a:xfrm>
          <a:gradFill>
            <a:gsLst>
              <a:gs pos="1000">
                <a:schemeClr val="accent1">
                  <a:alpha val="20000"/>
                </a:schemeClr>
              </a:gs>
              <a:gs pos="100000">
                <a:schemeClr val="accent1"/>
              </a:gs>
            </a:gsLst>
            <a:lin ang="5400000" scaled="1"/>
          </a:gradFill>
        </p:grpSpPr>
        <p:sp>
          <p:nvSpPr>
            <p:cNvPr id="33" name="フリーフォーム 32"/>
            <p:cNvSpPr>
              <a:spLocks/>
            </p:cNvSpPr>
            <p:nvPr/>
          </p:nvSpPr>
          <p:spPr bwMode="auto">
            <a:xfrm>
              <a:off x="7286645" y="3890348"/>
              <a:ext cx="908413" cy="891012"/>
            </a:xfrm>
            <a:custGeom>
              <a:avLst/>
              <a:gdLst>
                <a:gd name="T0" fmla="*/ 530225 w 507"/>
                <a:gd name="T1" fmla="*/ 0 h 501"/>
                <a:gd name="T2" fmla="*/ 692150 w 507"/>
                <a:gd name="T3" fmla="*/ 0 h 501"/>
                <a:gd name="T4" fmla="*/ 758825 w 507"/>
                <a:gd name="T5" fmla="*/ 0 h 501"/>
                <a:gd name="T6" fmla="*/ 804863 w 507"/>
                <a:gd name="T7" fmla="*/ 20638 h 501"/>
                <a:gd name="T8" fmla="*/ 804863 w 507"/>
                <a:gd name="T9" fmla="*/ 33338 h 501"/>
                <a:gd name="T10" fmla="*/ 738188 w 507"/>
                <a:gd name="T11" fmla="*/ 11113 h 501"/>
                <a:gd name="T12" fmla="*/ 701675 w 507"/>
                <a:gd name="T13" fmla="*/ 0 h 501"/>
                <a:gd name="T14" fmla="*/ 655638 w 507"/>
                <a:gd name="T15" fmla="*/ 0 h 501"/>
                <a:gd name="T16" fmla="*/ 552450 w 507"/>
                <a:gd name="T17" fmla="*/ 33338 h 501"/>
                <a:gd name="T18" fmla="*/ 460375 w 507"/>
                <a:gd name="T19" fmla="*/ 79375 h 501"/>
                <a:gd name="T20" fmla="*/ 414338 w 507"/>
                <a:gd name="T21" fmla="*/ 115888 h 501"/>
                <a:gd name="T22" fmla="*/ 493713 w 507"/>
                <a:gd name="T23" fmla="*/ 79375 h 501"/>
                <a:gd name="T24" fmla="*/ 542925 w 507"/>
                <a:gd name="T25" fmla="*/ 66675 h 501"/>
                <a:gd name="T26" fmla="*/ 563563 w 507"/>
                <a:gd name="T27" fmla="*/ 66675 h 501"/>
                <a:gd name="T28" fmla="*/ 460375 w 507"/>
                <a:gd name="T29" fmla="*/ 115888 h 501"/>
                <a:gd name="T30" fmla="*/ 403225 w 507"/>
                <a:gd name="T31" fmla="*/ 160338 h 501"/>
                <a:gd name="T32" fmla="*/ 334963 w 507"/>
                <a:gd name="T33" fmla="*/ 206375 h 501"/>
                <a:gd name="T34" fmla="*/ 277813 w 507"/>
                <a:gd name="T35" fmla="*/ 252413 h 501"/>
                <a:gd name="T36" fmla="*/ 219075 w 507"/>
                <a:gd name="T37" fmla="*/ 309563 h 501"/>
                <a:gd name="T38" fmla="*/ 182563 w 507"/>
                <a:gd name="T39" fmla="*/ 355600 h 501"/>
                <a:gd name="T40" fmla="*/ 161925 w 507"/>
                <a:gd name="T41" fmla="*/ 425450 h 501"/>
                <a:gd name="T42" fmla="*/ 138113 w 507"/>
                <a:gd name="T43" fmla="*/ 550863 h 501"/>
                <a:gd name="T44" fmla="*/ 128588 w 507"/>
                <a:gd name="T45" fmla="*/ 769938 h 501"/>
                <a:gd name="T46" fmla="*/ 115888 w 507"/>
                <a:gd name="T47" fmla="*/ 633413 h 501"/>
                <a:gd name="T48" fmla="*/ 103188 w 507"/>
                <a:gd name="T49" fmla="*/ 530225 h 501"/>
                <a:gd name="T50" fmla="*/ 92075 w 507"/>
                <a:gd name="T51" fmla="*/ 493713 h 501"/>
                <a:gd name="T52" fmla="*/ 69850 w 507"/>
                <a:gd name="T53" fmla="*/ 541338 h 501"/>
                <a:gd name="T54" fmla="*/ 58738 w 507"/>
                <a:gd name="T55" fmla="*/ 608013 h 501"/>
                <a:gd name="T56" fmla="*/ 46038 w 507"/>
                <a:gd name="T57" fmla="*/ 795338 h 501"/>
                <a:gd name="T58" fmla="*/ 33338 w 507"/>
                <a:gd name="T59" fmla="*/ 679450 h 501"/>
                <a:gd name="T60" fmla="*/ 25400 w 507"/>
                <a:gd name="T61" fmla="*/ 620713 h 501"/>
                <a:gd name="T62" fmla="*/ 12700 w 507"/>
                <a:gd name="T63" fmla="*/ 633413 h 501"/>
                <a:gd name="T64" fmla="*/ 0 w 507"/>
                <a:gd name="T65" fmla="*/ 646113 h 501"/>
                <a:gd name="T66" fmla="*/ 0 w 507"/>
                <a:gd name="T67" fmla="*/ 574675 h 501"/>
                <a:gd name="T68" fmla="*/ 12700 w 507"/>
                <a:gd name="T69" fmla="*/ 517525 h 501"/>
                <a:gd name="T70" fmla="*/ 25400 w 507"/>
                <a:gd name="T71" fmla="*/ 458788 h 501"/>
                <a:gd name="T72" fmla="*/ 82550 w 507"/>
                <a:gd name="T73" fmla="*/ 331788 h 501"/>
                <a:gd name="T74" fmla="*/ 149225 w 507"/>
                <a:gd name="T75" fmla="*/ 219075 h 501"/>
                <a:gd name="T76" fmla="*/ 231775 w 507"/>
                <a:gd name="T77" fmla="*/ 123825 h 501"/>
                <a:gd name="T78" fmla="*/ 311150 w 507"/>
                <a:gd name="T79" fmla="*/ 57150 h 501"/>
                <a:gd name="T80" fmla="*/ 403225 w 507"/>
                <a:gd name="T81" fmla="*/ 20638 h 501"/>
                <a:gd name="T82" fmla="*/ 519113 w 507"/>
                <a:gd name="T83" fmla="*/ 0 h 501"/>
                <a:gd name="T84" fmla="*/ 530225 w 507"/>
                <a:gd name="T85" fmla="*/ 0 h 501"/>
                <a:gd name="T86" fmla="*/ 0 1 256"/>
                <a:gd name="T87" fmla="*/ 0 1 256"/>
                <a:gd name="T88" fmla="*/ 0 1 256"/>
                <a:gd name="T89" fmla="*/ 0 1 256"/>
                <a:gd name="T90" fmla="*/ 0 1 256"/>
                <a:gd name="T91" fmla="*/ 0 1 256"/>
                <a:gd name="T92" fmla="*/ 0 1 256"/>
                <a:gd name="T93" fmla="*/ 0 1 256"/>
                <a:gd name="T94" fmla="*/ 0 1 256"/>
                <a:gd name="T95" fmla="*/ 0 1 256"/>
                <a:gd name="T96" fmla="*/ 0 1 256"/>
                <a:gd name="T97" fmla="*/ 0 1 256"/>
                <a:gd name="T98" fmla="*/ 0 1 256"/>
                <a:gd name="T99" fmla="*/ 0 1 256"/>
                <a:gd name="T100" fmla="*/ 0 1 256"/>
                <a:gd name="T101" fmla="*/ 0 1 256"/>
                <a:gd name="T102" fmla="*/ 0 1 256"/>
                <a:gd name="T103" fmla="*/ 0 1 256"/>
                <a:gd name="T104" fmla="*/ 0 1 256"/>
                <a:gd name="T105" fmla="*/ 0 1 256"/>
                <a:gd name="T106" fmla="*/ 0 1 256"/>
                <a:gd name="T107" fmla="*/ 0 1 256"/>
                <a:gd name="T108" fmla="*/ 0 1 256"/>
                <a:gd name="T109" fmla="*/ 0 1 256"/>
                <a:gd name="T110" fmla="*/ 0 1 256"/>
                <a:gd name="T111" fmla="*/ 0 1 256"/>
                <a:gd name="T112" fmla="*/ 0 1 256"/>
                <a:gd name="T113" fmla="*/ 0 1 256"/>
                <a:gd name="T114" fmla="*/ 0 1 256"/>
                <a:gd name="T115" fmla="*/ 0 1 256"/>
                <a:gd name="T116" fmla="*/ 0 1 256"/>
                <a:gd name="T117" fmla="*/ 0 1 256"/>
                <a:gd name="T118" fmla="*/ 0 1 256"/>
                <a:gd name="T119" fmla="*/ 0 1 256"/>
                <a:gd name="T120" fmla="*/ 0 1 256"/>
                <a:gd name="T121" fmla="*/ 0 1 256"/>
                <a:gd name="T122" fmla="*/ 0 1 256"/>
                <a:gd name="T123" fmla="*/ 0 1 256"/>
                <a:gd name="T124" fmla="*/ 0 1 256"/>
                <a:gd name="T125" fmla="*/ 0 1 256"/>
                <a:gd name="T126" fmla="*/ 0 1 256"/>
                <a:gd name="T127" fmla="*/ 0 1 256"/>
                <a:gd name="T128" fmla="*/ 0 1 256"/>
                <a:gd name="T129" fmla="*/ 0 w 507"/>
                <a:gd name="T130" fmla="*/ 0 h 501"/>
                <a:gd name="T131" fmla="*/ 0 w 507"/>
                <a:gd name="T132" fmla="*/ 0 h 50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507" h="501">
                  <a:moveTo>
                    <a:pt x="334" y="0"/>
                  </a:moveTo>
                  <a:lnTo>
                    <a:pt x="436" y="0"/>
                  </a:lnTo>
                  <a:lnTo>
                    <a:pt x="478" y="0"/>
                  </a:lnTo>
                  <a:lnTo>
                    <a:pt x="507" y="13"/>
                  </a:lnTo>
                  <a:lnTo>
                    <a:pt x="507" y="21"/>
                  </a:lnTo>
                  <a:lnTo>
                    <a:pt x="465" y="7"/>
                  </a:lnTo>
                  <a:lnTo>
                    <a:pt x="442" y="0"/>
                  </a:lnTo>
                  <a:lnTo>
                    <a:pt x="413" y="0"/>
                  </a:lnTo>
                  <a:lnTo>
                    <a:pt x="348" y="21"/>
                  </a:lnTo>
                  <a:lnTo>
                    <a:pt x="290" y="50"/>
                  </a:lnTo>
                  <a:lnTo>
                    <a:pt x="261" y="73"/>
                  </a:lnTo>
                  <a:lnTo>
                    <a:pt x="311" y="50"/>
                  </a:lnTo>
                  <a:lnTo>
                    <a:pt x="342" y="42"/>
                  </a:lnTo>
                  <a:lnTo>
                    <a:pt x="355" y="42"/>
                  </a:lnTo>
                  <a:lnTo>
                    <a:pt x="290" y="73"/>
                  </a:lnTo>
                  <a:lnTo>
                    <a:pt x="254" y="101"/>
                  </a:lnTo>
                  <a:lnTo>
                    <a:pt x="211" y="130"/>
                  </a:lnTo>
                  <a:lnTo>
                    <a:pt x="175" y="159"/>
                  </a:lnTo>
                  <a:lnTo>
                    <a:pt x="138" y="195"/>
                  </a:lnTo>
                  <a:lnTo>
                    <a:pt x="115" y="224"/>
                  </a:lnTo>
                  <a:lnTo>
                    <a:pt x="102" y="268"/>
                  </a:lnTo>
                  <a:lnTo>
                    <a:pt x="87" y="347"/>
                  </a:lnTo>
                  <a:lnTo>
                    <a:pt x="81" y="485"/>
                  </a:lnTo>
                  <a:lnTo>
                    <a:pt x="73" y="399"/>
                  </a:lnTo>
                  <a:lnTo>
                    <a:pt x="65" y="334"/>
                  </a:lnTo>
                  <a:lnTo>
                    <a:pt x="58" y="311"/>
                  </a:lnTo>
                  <a:lnTo>
                    <a:pt x="44" y="341"/>
                  </a:lnTo>
                  <a:lnTo>
                    <a:pt x="37" y="383"/>
                  </a:lnTo>
                  <a:lnTo>
                    <a:pt x="29" y="501"/>
                  </a:lnTo>
                  <a:lnTo>
                    <a:pt x="21" y="428"/>
                  </a:lnTo>
                  <a:lnTo>
                    <a:pt x="16" y="391"/>
                  </a:lnTo>
                  <a:lnTo>
                    <a:pt x="8" y="399"/>
                  </a:lnTo>
                  <a:lnTo>
                    <a:pt x="0" y="407"/>
                  </a:lnTo>
                  <a:lnTo>
                    <a:pt x="0" y="362"/>
                  </a:lnTo>
                  <a:lnTo>
                    <a:pt x="8" y="326"/>
                  </a:lnTo>
                  <a:lnTo>
                    <a:pt x="16" y="289"/>
                  </a:lnTo>
                  <a:lnTo>
                    <a:pt x="52" y="209"/>
                  </a:lnTo>
                  <a:lnTo>
                    <a:pt x="94" y="138"/>
                  </a:lnTo>
                  <a:lnTo>
                    <a:pt x="146" y="78"/>
                  </a:lnTo>
                  <a:lnTo>
                    <a:pt x="196" y="36"/>
                  </a:lnTo>
                  <a:lnTo>
                    <a:pt x="254" y="13"/>
                  </a:lnTo>
                  <a:lnTo>
                    <a:pt x="327" y="0"/>
                  </a:lnTo>
                  <a:lnTo>
                    <a:pt x="334" y="0"/>
                  </a:lnTo>
                  <a:close/>
                </a:path>
              </a:pathLst>
            </a:custGeom>
            <a:gradFill>
              <a:gsLst>
                <a:gs pos="1000">
                  <a:schemeClr val="accent1">
                    <a:alpha val="20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rgbClr val="FF0000">
                    <a:alpha val="100000"/>
                  </a:srgb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フリーフォーム 39"/>
            <p:cNvSpPr>
              <a:spLocks/>
            </p:cNvSpPr>
            <p:nvPr/>
          </p:nvSpPr>
          <p:spPr bwMode="auto">
            <a:xfrm>
              <a:off x="7421610" y="3871493"/>
              <a:ext cx="1406859" cy="1424221"/>
            </a:xfrm>
            <a:custGeom>
              <a:avLst/>
              <a:gdLst>
                <a:gd name="T0" fmla="*/ 1276350 w 804"/>
                <a:gd name="T1" fmla="*/ 795338 h 820"/>
                <a:gd name="T2" fmla="*/ 1209675 w 804"/>
                <a:gd name="T3" fmla="*/ 449263 h 820"/>
                <a:gd name="T4" fmla="*/ 1003300 w 804"/>
                <a:gd name="T5" fmla="*/ 149225 h 820"/>
                <a:gd name="T6" fmla="*/ 828675 w 804"/>
                <a:gd name="T7" fmla="*/ 46038 h 820"/>
                <a:gd name="T8" fmla="*/ 1003300 w 804"/>
                <a:gd name="T9" fmla="*/ 241300 h 820"/>
                <a:gd name="T10" fmla="*/ 758825 w 804"/>
                <a:gd name="T11" fmla="*/ 92075 h 820"/>
                <a:gd name="T12" fmla="*/ 506413 w 804"/>
                <a:gd name="T13" fmla="*/ 46038 h 820"/>
                <a:gd name="T14" fmla="*/ 401638 w 804"/>
                <a:gd name="T15" fmla="*/ 79375 h 820"/>
                <a:gd name="T16" fmla="*/ 149225 w 804"/>
                <a:gd name="T17" fmla="*/ 220663 h 820"/>
                <a:gd name="T18" fmla="*/ 33338 w 804"/>
                <a:gd name="T19" fmla="*/ 427038 h 820"/>
                <a:gd name="T20" fmla="*/ 33338 w 804"/>
                <a:gd name="T21" fmla="*/ 817563 h 820"/>
                <a:gd name="T22" fmla="*/ 241300 w 804"/>
                <a:gd name="T23" fmla="*/ 1119188 h 820"/>
                <a:gd name="T24" fmla="*/ 206375 w 804"/>
                <a:gd name="T25" fmla="*/ 1165225 h 820"/>
                <a:gd name="T26" fmla="*/ 473075 w 804"/>
                <a:gd name="T27" fmla="*/ 1243013 h 820"/>
                <a:gd name="T28" fmla="*/ 642938 w 804"/>
                <a:gd name="T29" fmla="*/ 1255713 h 820"/>
                <a:gd name="T30" fmla="*/ 252413 w 804"/>
                <a:gd name="T31" fmla="*/ 1268413 h 820"/>
                <a:gd name="T32" fmla="*/ 539750 w 804"/>
                <a:gd name="T33" fmla="*/ 1301750 h 820"/>
                <a:gd name="T34" fmla="*/ 841375 w 804"/>
                <a:gd name="T35" fmla="*/ 1255713 h 820"/>
                <a:gd name="T36" fmla="*/ 1047750 w 804"/>
                <a:gd name="T37" fmla="*/ 1139825 h 820"/>
                <a:gd name="T38" fmla="*/ 1160463 w 804"/>
                <a:gd name="T39" fmla="*/ 977900 h 820"/>
                <a:gd name="T40" fmla="*/ 1160463 w 804"/>
                <a:gd name="T41" fmla="*/ 795338 h 820"/>
                <a:gd name="T42" fmla="*/ 1173163 w 804"/>
                <a:gd name="T43" fmla="*/ 725488 h 820"/>
                <a:gd name="T44" fmla="*/ 1219200 w 804"/>
                <a:gd name="T45" fmla="*/ 784225 h 820"/>
                <a:gd name="T46" fmla="*/ 1160463 w 804"/>
                <a:gd name="T47" fmla="*/ 635000 h 820"/>
                <a:gd name="T48" fmla="*/ 1209675 w 804"/>
                <a:gd name="T49" fmla="*/ 646113 h 820"/>
                <a:gd name="T50" fmla="*/ 1255713 w 804"/>
                <a:gd name="T51" fmla="*/ 795338 h 820"/>
                <a:gd name="T52" fmla="*/ 1231900 w 804"/>
                <a:gd name="T53" fmla="*/ 1003300 h 820"/>
                <a:gd name="T54" fmla="*/ 815975 w 804"/>
                <a:gd name="T55" fmla="*/ 887413 h 820"/>
                <a:gd name="T56" fmla="*/ 633413 w 804"/>
                <a:gd name="T57" fmla="*/ 1016000 h 820"/>
                <a:gd name="T58" fmla="*/ 344488 w 804"/>
                <a:gd name="T59" fmla="*/ 920750 h 820"/>
                <a:gd name="T60" fmla="*/ 219075 w 804"/>
                <a:gd name="T61" fmla="*/ 738188 h 820"/>
                <a:gd name="T62" fmla="*/ 206375 w 804"/>
                <a:gd name="T63" fmla="*/ 530225 h 820"/>
                <a:gd name="T64" fmla="*/ 265113 w 804"/>
                <a:gd name="T65" fmla="*/ 381000 h 820"/>
                <a:gd name="T66" fmla="*/ 473075 w 804"/>
                <a:gd name="T67" fmla="*/ 254000 h 820"/>
                <a:gd name="T68" fmla="*/ 311150 w 804"/>
                <a:gd name="T69" fmla="*/ 311150 h 820"/>
                <a:gd name="T70" fmla="*/ 182563 w 804"/>
                <a:gd name="T71" fmla="*/ 439738 h 820"/>
                <a:gd name="T72" fmla="*/ 252413 w 804"/>
                <a:gd name="T73" fmla="*/ 300038 h 820"/>
                <a:gd name="T74" fmla="*/ 434975 w 804"/>
                <a:gd name="T75" fmla="*/ 195263 h 820"/>
                <a:gd name="T76" fmla="*/ 587375 w 804"/>
                <a:gd name="T77" fmla="*/ 149225 h 820"/>
                <a:gd name="T78" fmla="*/ 493713 w 804"/>
                <a:gd name="T79" fmla="*/ 115888 h 820"/>
                <a:gd name="T80" fmla="*/ 655638 w 804"/>
                <a:gd name="T81" fmla="*/ 104775 h 820"/>
                <a:gd name="T82" fmla="*/ 758825 w 804"/>
                <a:gd name="T83" fmla="*/ 231775 h 820"/>
                <a:gd name="T84" fmla="*/ 804863 w 804"/>
                <a:gd name="T85" fmla="*/ 287338 h 820"/>
                <a:gd name="T86" fmla="*/ 758825 w 804"/>
                <a:gd name="T87" fmla="*/ 381000 h 820"/>
                <a:gd name="T88" fmla="*/ 815975 w 804"/>
                <a:gd name="T89" fmla="*/ 403225 h 820"/>
                <a:gd name="T90" fmla="*/ 862013 w 804"/>
                <a:gd name="T91" fmla="*/ 427038 h 820"/>
                <a:gd name="T92" fmla="*/ 898525 w 804"/>
                <a:gd name="T93" fmla="*/ 601663 h 820"/>
                <a:gd name="T94" fmla="*/ 0 1 256"/>
                <a:gd name="T95" fmla="*/ 0 1 256"/>
                <a:gd name="T96" fmla="*/ 0 1 256"/>
                <a:gd name="T97" fmla="*/ 0 1 256"/>
                <a:gd name="T98" fmla="*/ 0 1 256"/>
                <a:gd name="T99" fmla="*/ 0 1 256"/>
                <a:gd name="T100" fmla="*/ 0 1 256"/>
                <a:gd name="T101" fmla="*/ 0 1 256"/>
                <a:gd name="T102" fmla="*/ 0 1 256"/>
                <a:gd name="T103" fmla="*/ 0 1 256"/>
                <a:gd name="T104" fmla="*/ 0 1 256"/>
                <a:gd name="T105" fmla="*/ 0 1 256"/>
                <a:gd name="T106" fmla="*/ 0 1 256"/>
                <a:gd name="T107" fmla="*/ 0 1 256"/>
                <a:gd name="T108" fmla="*/ 0 1 256"/>
                <a:gd name="T109" fmla="*/ 0 1 256"/>
                <a:gd name="T110" fmla="*/ 0 1 256"/>
                <a:gd name="T111" fmla="*/ 0 1 256"/>
                <a:gd name="T112" fmla="*/ 0 1 256"/>
                <a:gd name="T113" fmla="*/ 0 1 256"/>
                <a:gd name="T114" fmla="*/ 0 1 256"/>
                <a:gd name="T115" fmla="*/ 0 1 256"/>
                <a:gd name="T116" fmla="*/ 0 1 256"/>
                <a:gd name="T117" fmla="*/ 0 1 256"/>
                <a:gd name="T118" fmla="*/ 0 1 256"/>
                <a:gd name="T119" fmla="*/ 0 1 256"/>
                <a:gd name="T120" fmla="*/ 0 1 256"/>
                <a:gd name="T121" fmla="*/ 0 1 256"/>
                <a:gd name="T122" fmla="*/ 0 1 256"/>
                <a:gd name="T123" fmla="*/ 0 1 256"/>
                <a:gd name="T124" fmla="*/ 0 1 256"/>
                <a:gd name="T125" fmla="*/ 0 1 256"/>
                <a:gd name="T126" fmla="*/ 0 1 256"/>
                <a:gd name="T127" fmla="*/ 0 1 256"/>
                <a:gd name="T128" fmla="*/ 0 1 256"/>
                <a:gd name="T129" fmla="*/ 0 1 256"/>
                <a:gd name="T130" fmla="*/ 0 1 256"/>
                <a:gd name="T131" fmla="*/ 0 1 256"/>
                <a:gd name="T132" fmla="*/ 0 1 256"/>
                <a:gd name="T133" fmla="*/ 0 1 256"/>
                <a:gd name="T134" fmla="*/ 0 1 256"/>
                <a:gd name="T135" fmla="*/ 0 1 256"/>
                <a:gd name="T136" fmla="*/ 0 1 256"/>
                <a:gd name="T137" fmla="*/ 0 1 256"/>
                <a:gd name="T138" fmla="*/ 0 1 256"/>
                <a:gd name="T139" fmla="*/ 0 1 256"/>
                <a:gd name="T140" fmla="*/ 0 1 256"/>
                <a:gd name="T141" fmla="*/ 0 w 804"/>
                <a:gd name="T142" fmla="*/ 0 h 820"/>
                <a:gd name="T143" fmla="*/ 0 w 804"/>
                <a:gd name="T144" fmla="*/ 0 h 82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804" h="820">
                  <a:moveTo>
                    <a:pt x="776" y="632"/>
                  </a:moveTo>
                  <a:lnTo>
                    <a:pt x="797" y="559"/>
                  </a:lnTo>
                  <a:lnTo>
                    <a:pt x="804" y="501"/>
                  </a:lnTo>
                  <a:lnTo>
                    <a:pt x="804" y="444"/>
                  </a:lnTo>
                  <a:lnTo>
                    <a:pt x="791" y="379"/>
                  </a:lnTo>
                  <a:lnTo>
                    <a:pt x="762" y="283"/>
                  </a:lnTo>
                  <a:lnTo>
                    <a:pt x="710" y="204"/>
                  </a:lnTo>
                  <a:lnTo>
                    <a:pt x="660" y="123"/>
                  </a:lnTo>
                  <a:lnTo>
                    <a:pt x="632" y="94"/>
                  </a:lnTo>
                  <a:lnTo>
                    <a:pt x="595" y="66"/>
                  </a:lnTo>
                  <a:lnTo>
                    <a:pt x="559" y="50"/>
                  </a:lnTo>
                  <a:lnTo>
                    <a:pt x="522" y="29"/>
                  </a:lnTo>
                  <a:lnTo>
                    <a:pt x="442" y="0"/>
                  </a:lnTo>
                  <a:lnTo>
                    <a:pt x="543" y="73"/>
                  </a:lnTo>
                  <a:lnTo>
                    <a:pt x="632" y="152"/>
                  </a:lnTo>
                  <a:lnTo>
                    <a:pt x="551" y="102"/>
                  </a:lnTo>
                  <a:lnTo>
                    <a:pt x="478" y="50"/>
                  </a:lnTo>
                  <a:lnTo>
                    <a:pt x="478" y="58"/>
                  </a:lnTo>
                  <a:lnTo>
                    <a:pt x="478" y="73"/>
                  </a:lnTo>
                  <a:lnTo>
                    <a:pt x="376" y="45"/>
                  </a:lnTo>
                  <a:lnTo>
                    <a:pt x="319" y="29"/>
                  </a:lnTo>
                  <a:lnTo>
                    <a:pt x="246" y="29"/>
                  </a:lnTo>
                  <a:lnTo>
                    <a:pt x="246" y="45"/>
                  </a:lnTo>
                  <a:lnTo>
                    <a:pt x="253" y="50"/>
                  </a:lnTo>
                  <a:lnTo>
                    <a:pt x="188" y="81"/>
                  </a:lnTo>
                  <a:lnTo>
                    <a:pt x="138" y="102"/>
                  </a:lnTo>
                  <a:lnTo>
                    <a:pt x="94" y="139"/>
                  </a:lnTo>
                  <a:lnTo>
                    <a:pt x="58" y="189"/>
                  </a:lnTo>
                  <a:lnTo>
                    <a:pt x="36" y="233"/>
                  </a:lnTo>
                  <a:lnTo>
                    <a:pt x="21" y="269"/>
                  </a:lnTo>
                  <a:lnTo>
                    <a:pt x="0" y="348"/>
                  </a:lnTo>
                  <a:lnTo>
                    <a:pt x="0" y="436"/>
                  </a:lnTo>
                  <a:lnTo>
                    <a:pt x="21" y="515"/>
                  </a:lnTo>
                  <a:lnTo>
                    <a:pt x="50" y="588"/>
                  </a:lnTo>
                  <a:lnTo>
                    <a:pt x="102" y="653"/>
                  </a:lnTo>
                  <a:lnTo>
                    <a:pt x="152" y="705"/>
                  </a:lnTo>
                  <a:lnTo>
                    <a:pt x="217" y="741"/>
                  </a:lnTo>
                  <a:lnTo>
                    <a:pt x="180" y="741"/>
                  </a:lnTo>
                  <a:lnTo>
                    <a:pt x="130" y="734"/>
                  </a:lnTo>
                  <a:lnTo>
                    <a:pt x="175" y="755"/>
                  </a:lnTo>
                  <a:lnTo>
                    <a:pt x="217" y="770"/>
                  </a:lnTo>
                  <a:lnTo>
                    <a:pt x="298" y="783"/>
                  </a:lnTo>
                  <a:lnTo>
                    <a:pt x="370" y="783"/>
                  </a:lnTo>
                  <a:lnTo>
                    <a:pt x="457" y="770"/>
                  </a:lnTo>
                  <a:lnTo>
                    <a:pt x="405" y="791"/>
                  </a:lnTo>
                  <a:lnTo>
                    <a:pt x="355" y="806"/>
                  </a:lnTo>
                  <a:lnTo>
                    <a:pt x="274" y="806"/>
                  </a:lnTo>
                  <a:lnTo>
                    <a:pt x="159" y="799"/>
                  </a:lnTo>
                  <a:lnTo>
                    <a:pt x="196" y="814"/>
                  </a:lnTo>
                  <a:lnTo>
                    <a:pt x="240" y="820"/>
                  </a:lnTo>
                  <a:lnTo>
                    <a:pt x="340" y="820"/>
                  </a:lnTo>
                  <a:lnTo>
                    <a:pt x="405" y="820"/>
                  </a:lnTo>
                  <a:lnTo>
                    <a:pt x="470" y="806"/>
                  </a:lnTo>
                  <a:lnTo>
                    <a:pt x="530" y="791"/>
                  </a:lnTo>
                  <a:lnTo>
                    <a:pt x="572" y="770"/>
                  </a:lnTo>
                  <a:lnTo>
                    <a:pt x="624" y="755"/>
                  </a:lnTo>
                  <a:lnTo>
                    <a:pt x="660" y="718"/>
                  </a:lnTo>
                  <a:lnTo>
                    <a:pt x="697" y="682"/>
                  </a:lnTo>
                  <a:lnTo>
                    <a:pt x="726" y="640"/>
                  </a:lnTo>
                  <a:lnTo>
                    <a:pt x="731" y="616"/>
                  </a:lnTo>
                  <a:lnTo>
                    <a:pt x="739" y="574"/>
                  </a:lnTo>
                  <a:lnTo>
                    <a:pt x="739" y="522"/>
                  </a:lnTo>
                  <a:lnTo>
                    <a:pt x="731" y="501"/>
                  </a:lnTo>
                  <a:lnTo>
                    <a:pt x="726" y="480"/>
                  </a:lnTo>
                  <a:lnTo>
                    <a:pt x="726" y="450"/>
                  </a:lnTo>
                  <a:lnTo>
                    <a:pt x="739" y="457"/>
                  </a:lnTo>
                  <a:lnTo>
                    <a:pt x="747" y="465"/>
                  </a:lnTo>
                  <a:lnTo>
                    <a:pt x="762" y="538"/>
                  </a:lnTo>
                  <a:lnTo>
                    <a:pt x="768" y="494"/>
                  </a:lnTo>
                  <a:lnTo>
                    <a:pt x="762" y="450"/>
                  </a:lnTo>
                  <a:lnTo>
                    <a:pt x="747" y="421"/>
                  </a:lnTo>
                  <a:lnTo>
                    <a:pt x="731" y="400"/>
                  </a:lnTo>
                  <a:lnTo>
                    <a:pt x="731" y="392"/>
                  </a:lnTo>
                  <a:lnTo>
                    <a:pt x="739" y="400"/>
                  </a:lnTo>
                  <a:lnTo>
                    <a:pt x="762" y="407"/>
                  </a:lnTo>
                  <a:lnTo>
                    <a:pt x="768" y="421"/>
                  </a:lnTo>
                  <a:lnTo>
                    <a:pt x="783" y="457"/>
                  </a:lnTo>
                  <a:lnTo>
                    <a:pt x="791" y="501"/>
                  </a:lnTo>
                  <a:lnTo>
                    <a:pt x="783" y="545"/>
                  </a:lnTo>
                  <a:lnTo>
                    <a:pt x="783" y="632"/>
                  </a:lnTo>
                  <a:lnTo>
                    <a:pt x="776" y="632"/>
                  </a:lnTo>
                  <a:lnTo>
                    <a:pt x="559" y="421"/>
                  </a:lnTo>
                  <a:lnTo>
                    <a:pt x="543" y="501"/>
                  </a:lnTo>
                  <a:lnTo>
                    <a:pt x="514" y="559"/>
                  </a:lnTo>
                  <a:lnTo>
                    <a:pt x="501" y="580"/>
                  </a:lnTo>
                  <a:lnTo>
                    <a:pt x="470" y="603"/>
                  </a:lnTo>
                  <a:lnTo>
                    <a:pt x="399" y="640"/>
                  </a:lnTo>
                  <a:lnTo>
                    <a:pt x="334" y="632"/>
                  </a:lnTo>
                  <a:lnTo>
                    <a:pt x="269" y="611"/>
                  </a:lnTo>
                  <a:lnTo>
                    <a:pt x="217" y="580"/>
                  </a:lnTo>
                  <a:lnTo>
                    <a:pt x="180" y="545"/>
                  </a:lnTo>
                  <a:lnTo>
                    <a:pt x="159" y="501"/>
                  </a:lnTo>
                  <a:lnTo>
                    <a:pt x="138" y="465"/>
                  </a:lnTo>
                  <a:lnTo>
                    <a:pt x="130" y="428"/>
                  </a:lnTo>
                  <a:lnTo>
                    <a:pt x="130" y="392"/>
                  </a:lnTo>
                  <a:lnTo>
                    <a:pt x="130" y="334"/>
                  </a:lnTo>
                  <a:lnTo>
                    <a:pt x="138" y="298"/>
                  </a:lnTo>
                  <a:lnTo>
                    <a:pt x="152" y="261"/>
                  </a:lnTo>
                  <a:lnTo>
                    <a:pt x="167" y="240"/>
                  </a:lnTo>
                  <a:lnTo>
                    <a:pt x="217" y="204"/>
                  </a:lnTo>
                  <a:lnTo>
                    <a:pt x="282" y="160"/>
                  </a:lnTo>
                  <a:lnTo>
                    <a:pt x="298" y="160"/>
                  </a:lnTo>
                  <a:lnTo>
                    <a:pt x="298" y="152"/>
                  </a:lnTo>
                  <a:lnTo>
                    <a:pt x="240" y="167"/>
                  </a:lnTo>
                  <a:lnTo>
                    <a:pt x="196" y="196"/>
                  </a:lnTo>
                  <a:lnTo>
                    <a:pt x="152" y="233"/>
                  </a:lnTo>
                  <a:lnTo>
                    <a:pt x="115" y="269"/>
                  </a:lnTo>
                  <a:lnTo>
                    <a:pt x="115" y="277"/>
                  </a:lnTo>
                  <a:lnTo>
                    <a:pt x="109" y="277"/>
                  </a:lnTo>
                  <a:lnTo>
                    <a:pt x="130" y="233"/>
                  </a:lnTo>
                  <a:lnTo>
                    <a:pt x="159" y="189"/>
                  </a:lnTo>
                  <a:lnTo>
                    <a:pt x="196" y="160"/>
                  </a:lnTo>
                  <a:lnTo>
                    <a:pt x="240" y="139"/>
                  </a:lnTo>
                  <a:lnTo>
                    <a:pt x="274" y="123"/>
                  </a:lnTo>
                  <a:lnTo>
                    <a:pt x="319" y="110"/>
                  </a:lnTo>
                  <a:lnTo>
                    <a:pt x="376" y="102"/>
                  </a:lnTo>
                  <a:lnTo>
                    <a:pt x="370" y="94"/>
                  </a:lnTo>
                  <a:lnTo>
                    <a:pt x="347" y="87"/>
                  </a:lnTo>
                  <a:lnTo>
                    <a:pt x="326" y="81"/>
                  </a:lnTo>
                  <a:lnTo>
                    <a:pt x="311" y="73"/>
                  </a:lnTo>
                  <a:lnTo>
                    <a:pt x="340" y="66"/>
                  </a:lnTo>
                  <a:lnTo>
                    <a:pt x="370" y="58"/>
                  </a:lnTo>
                  <a:lnTo>
                    <a:pt x="413" y="66"/>
                  </a:lnTo>
                  <a:lnTo>
                    <a:pt x="493" y="94"/>
                  </a:lnTo>
                  <a:lnTo>
                    <a:pt x="486" y="123"/>
                  </a:lnTo>
                  <a:lnTo>
                    <a:pt x="478" y="146"/>
                  </a:lnTo>
                  <a:lnTo>
                    <a:pt x="478" y="181"/>
                  </a:lnTo>
                  <a:lnTo>
                    <a:pt x="501" y="175"/>
                  </a:lnTo>
                  <a:lnTo>
                    <a:pt x="507" y="181"/>
                  </a:lnTo>
                  <a:lnTo>
                    <a:pt x="478" y="212"/>
                  </a:lnTo>
                  <a:lnTo>
                    <a:pt x="449" y="233"/>
                  </a:lnTo>
                  <a:lnTo>
                    <a:pt x="478" y="240"/>
                  </a:lnTo>
                  <a:lnTo>
                    <a:pt x="501" y="240"/>
                  </a:lnTo>
                  <a:lnTo>
                    <a:pt x="514" y="248"/>
                  </a:lnTo>
                  <a:lnTo>
                    <a:pt x="514" y="254"/>
                  </a:lnTo>
                  <a:lnTo>
                    <a:pt x="522" y="261"/>
                  </a:lnTo>
                  <a:lnTo>
                    <a:pt x="530" y="261"/>
                  </a:lnTo>
                  <a:lnTo>
                    <a:pt x="543" y="269"/>
                  </a:lnTo>
                  <a:lnTo>
                    <a:pt x="551" y="290"/>
                  </a:lnTo>
                  <a:lnTo>
                    <a:pt x="566" y="327"/>
                  </a:lnTo>
                  <a:lnTo>
                    <a:pt x="566" y="379"/>
                  </a:lnTo>
                  <a:lnTo>
                    <a:pt x="559" y="421"/>
                  </a:lnTo>
                  <a:lnTo>
                    <a:pt x="776" y="632"/>
                  </a:lnTo>
                  <a:close/>
                </a:path>
              </a:pathLst>
            </a:custGeom>
            <a:gradFill>
              <a:gsLst>
                <a:gs pos="1000">
                  <a:schemeClr val="accent1">
                    <a:alpha val="20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rgbClr val="FF0000">
                    <a:alpha val="100000"/>
                  </a:srgb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1" name="フリーフォーム 40"/>
            <p:cNvSpPr>
              <a:spLocks/>
            </p:cNvSpPr>
            <p:nvPr/>
          </p:nvSpPr>
          <p:spPr bwMode="auto">
            <a:xfrm>
              <a:off x="7358082" y="4714884"/>
              <a:ext cx="251974" cy="453319"/>
            </a:xfrm>
            <a:custGeom>
              <a:avLst/>
              <a:gdLst>
                <a:gd name="T0" fmla="*/ 0 w 144"/>
                <a:gd name="T1" fmla="*/ 0 h 261"/>
                <a:gd name="T2" fmla="*/ 66675 w 144"/>
                <a:gd name="T3" fmla="*/ 149225 h 261"/>
                <a:gd name="T4" fmla="*/ 138113 w 144"/>
                <a:gd name="T5" fmla="*/ 274638 h 261"/>
                <a:gd name="T6" fmla="*/ 207963 w 144"/>
                <a:gd name="T7" fmla="*/ 357188 h 261"/>
                <a:gd name="T8" fmla="*/ 228600 w 144"/>
                <a:gd name="T9" fmla="*/ 414338 h 261"/>
                <a:gd name="T10" fmla="*/ 125413 w 144"/>
                <a:gd name="T11" fmla="*/ 331788 h 261"/>
                <a:gd name="T12" fmla="*/ 92075 w 144"/>
                <a:gd name="T13" fmla="*/ 274638 h 261"/>
                <a:gd name="T14" fmla="*/ 46038 w 144"/>
                <a:gd name="T15" fmla="*/ 195263 h 261"/>
                <a:gd name="T16" fmla="*/ 12700 w 144"/>
                <a:gd name="T17" fmla="*/ 103188 h 261"/>
                <a:gd name="T18" fmla="*/ 12700 w 144"/>
                <a:gd name="T19" fmla="*/ 0 h 261"/>
                <a:gd name="T20" fmla="*/ 0 w 144"/>
                <a:gd name="T21" fmla="*/ 0 h 261"/>
                <a:gd name="T22" fmla="*/ 0 1 256"/>
                <a:gd name="T23" fmla="*/ 0 1 256"/>
                <a:gd name="T24" fmla="*/ 0 1 256"/>
                <a:gd name="T25" fmla="*/ 0 1 256"/>
                <a:gd name="T26" fmla="*/ 0 1 256"/>
                <a:gd name="T27" fmla="*/ 0 1 256"/>
                <a:gd name="T28" fmla="*/ 0 1 256"/>
                <a:gd name="T29" fmla="*/ 0 1 256"/>
                <a:gd name="T30" fmla="*/ 0 1 256"/>
                <a:gd name="T31" fmla="*/ 0 1 256"/>
                <a:gd name="T32" fmla="*/ 0 1 256"/>
                <a:gd name="T33" fmla="*/ 0 w 144"/>
                <a:gd name="T34" fmla="*/ 0 h 261"/>
                <a:gd name="T35" fmla="*/ 0 w 144"/>
                <a:gd name="T36" fmla="*/ 0 h 26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44" h="261">
                  <a:moveTo>
                    <a:pt x="0" y="0"/>
                  </a:moveTo>
                  <a:lnTo>
                    <a:pt x="42" y="94"/>
                  </a:lnTo>
                  <a:lnTo>
                    <a:pt x="87" y="173"/>
                  </a:lnTo>
                  <a:lnTo>
                    <a:pt x="131" y="225"/>
                  </a:lnTo>
                  <a:lnTo>
                    <a:pt x="144" y="261"/>
                  </a:lnTo>
                  <a:lnTo>
                    <a:pt x="79" y="209"/>
                  </a:lnTo>
                  <a:lnTo>
                    <a:pt x="58" y="173"/>
                  </a:lnTo>
                  <a:lnTo>
                    <a:pt x="29" y="123"/>
                  </a:lnTo>
                  <a:lnTo>
                    <a:pt x="8" y="65"/>
                  </a:lnTo>
                  <a:lnTo>
                    <a:pt x="8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1000">
                  <a:schemeClr val="accent1">
                    <a:alpha val="20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rgbClr val="FF0000">
                    <a:alpha val="100000"/>
                  </a:srgbClr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1" name="グループ化 10"/>
          <p:cNvGrpSpPr/>
          <p:nvPr/>
        </p:nvGrpSpPr>
        <p:grpSpPr>
          <a:xfrm>
            <a:off x="6357950" y="5000636"/>
            <a:ext cx="1071570" cy="1036602"/>
            <a:chOff x="6357950" y="5000636"/>
            <a:chExt cx="1071570" cy="1036602"/>
          </a:xfrm>
          <a:gradFill>
            <a:gsLst>
              <a:gs pos="0">
                <a:schemeClr val="accent1">
                  <a:alpha val="20000"/>
                </a:schemeClr>
              </a:gs>
              <a:gs pos="100000">
                <a:schemeClr val="accent1"/>
              </a:gs>
            </a:gsLst>
            <a:lin ang="5400000" scaled="1"/>
          </a:gradFill>
        </p:grpSpPr>
        <p:sp>
          <p:nvSpPr>
            <p:cNvPr id="43" name="フリーフォーム 42"/>
            <p:cNvSpPr>
              <a:spLocks/>
            </p:cNvSpPr>
            <p:nvPr/>
          </p:nvSpPr>
          <p:spPr bwMode="auto">
            <a:xfrm rot="21162566">
              <a:off x="6357950" y="5000636"/>
              <a:ext cx="1071570" cy="1036602"/>
            </a:xfrm>
            <a:custGeom>
              <a:avLst/>
              <a:gdLst>
                <a:gd name="T0" fmla="*/ 320675 w 551"/>
                <a:gd name="T1" fmla="*/ 11112 h 537"/>
                <a:gd name="T2" fmla="*/ 331787 w 551"/>
                <a:gd name="T3" fmla="*/ 11112 h 537"/>
                <a:gd name="T4" fmla="*/ 265112 w 551"/>
                <a:gd name="T5" fmla="*/ 93662 h 537"/>
                <a:gd name="T6" fmla="*/ 171450 w 551"/>
                <a:gd name="T7" fmla="*/ 185737 h 537"/>
                <a:gd name="T8" fmla="*/ 112712 w 551"/>
                <a:gd name="T9" fmla="*/ 334962 h 537"/>
                <a:gd name="T10" fmla="*/ 136525 w 551"/>
                <a:gd name="T11" fmla="*/ 495300 h 537"/>
                <a:gd name="T12" fmla="*/ 241300 w 551"/>
                <a:gd name="T13" fmla="*/ 633412 h 537"/>
                <a:gd name="T14" fmla="*/ 401637 w 551"/>
                <a:gd name="T15" fmla="*/ 715962 h 537"/>
                <a:gd name="T16" fmla="*/ 563562 w 551"/>
                <a:gd name="T17" fmla="*/ 715962 h 537"/>
                <a:gd name="T18" fmla="*/ 688975 w 551"/>
                <a:gd name="T19" fmla="*/ 600075 h 537"/>
                <a:gd name="T20" fmla="*/ 701675 w 551"/>
                <a:gd name="T21" fmla="*/ 495300 h 537"/>
                <a:gd name="T22" fmla="*/ 642937 w 551"/>
                <a:gd name="T23" fmla="*/ 358775 h 537"/>
                <a:gd name="T24" fmla="*/ 701675 w 551"/>
                <a:gd name="T25" fmla="*/ 404812 h 537"/>
                <a:gd name="T26" fmla="*/ 622300 w 551"/>
                <a:gd name="T27" fmla="*/ 288925 h 537"/>
                <a:gd name="T28" fmla="*/ 735012 w 551"/>
                <a:gd name="T29" fmla="*/ 392112 h 537"/>
                <a:gd name="T30" fmla="*/ 758825 w 551"/>
                <a:gd name="T31" fmla="*/ 471487 h 537"/>
                <a:gd name="T32" fmla="*/ 735012 w 551"/>
                <a:gd name="T33" fmla="*/ 587375 h 537"/>
                <a:gd name="T34" fmla="*/ 746125 w 551"/>
                <a:gd name="T35" fmla="*/ 577850 h 537"/>
                <a:gd name="T36" fmla="*/ 792162 w 551"/>
                <a:gd name="T37" fmla="*/ 495300 h 537"/>
                <a:gd name="T38" fmla="*/ 792162 w 551"/>
                <a:gd name="T39" fmla="*/ 415925 h 537"/>
                <a:gd name="T40" fmla="*/ 725487 w 551"/>
                <a:gd name="T41" fmla="*/ 263525 h 537"/>
                <a:gd name="T42" fmla="*/ 746125 w 551"/>
                <a:gd name="T43" fmla="*/ 242887 h 537"/>
                <a:gd name="T44" fmla="*/ 642937 w 551"/>
                <a:gd name="T45" fmla="*/ 160337 h 537"/>
                <a:gd name="T46" fmla="*/ 527050 w 551"/>
                <a:gd name="T47" fmla="*/ 139700 h 537"/>
                <a:gd name="T48" fmla="*/ 517525 w 551"/>
                <a:gd name="T49" fmla="*/ 127000 h 537"/>
                <a:gd name="T50" fmla="*/ 527050 w 551"/>
                <a:gd name="T51" fmla="*/ 103187 h 537"/>
                <a:gd name="T52" fmla="*/ 585787 w 551"/>
                <a:gd name="T53" fmla="*/ 80962 h 537"/>
                <a:gd name="T54" fmla="*/ 782637 w 551"/>
                <a:gd name="T55" fmla="*/ 196850 h 537"/>
                <a:gd name="T56" fmla="*/ 862012 w 551"/>
                <a:gd name="T57" fmla="*/ 334962 h 537"/>
                <a:gd name="T58" fmla="*/ 862012 w 551"/>
                <a:gd name="T59" fmla="*/ 495300 h 537"/>
                <a:gd name="T60" fmla="*/ 804862 w 551"/>
                <a:gd name="T61" fmla="*/ 669925 h 537"/>
                <a:gd name="T62" fmla="*/ 688975 w 551"/>
                <a:gd name="T63" fmla="*/ 785812 h 537"/>
                <a:gd name="T64" fmla="*/ 563562 w 551"/>
                <a:gd name="T65" fmla="*/ 842962 h 537"/>
                <a:gd name="T66" fmla="*/ 390525 w 551"/>
                <a:gd name="T67" fmla="*/ 852487 h 537"/>
                <a:gd name="T68" fmla="*/ 207962 w 551"/>
                <a:gd name="T69" fmla="*/ 793750 h 537"/>
                <a:gd name="T70" fmla="*/ 57150 w 551"/>
                <a:gd name="T71" fmla="*/ 669925 h 537"/>
                <a:gd name="T72" fmla="*/ 46037 w 551"/>
                <a:gd name="T73" fmla="*/ 611187 h 537"/>
                <a:gd name="T74" fmla="*/ 92075 w 551"/>
                <a:gd name="T75" fmla="*/ 690562 h 537"/>
                <a:gd name="T76" fmla="*/ 103187 w 551"/>
                <a:gd name="T77" fmla="*/ 681037 h 537"/>
                <a:gd name="T78" fmla="*/ 112712 w 551"/>
                <a:gd name="T79" fmla="*/ 690562 h 537"/>
                <a:gd name="T80" fmla="*/ 33337 w 551"/>
                <a:gd name="T81" fmla="*/ 528637 h 537"/>
                <a:gd name="T82" fmla="*/ 0 w 551"/>
                <a:gd name="T83" fmla="*/ 379412 h 537"/>
                <a:gd name="T84" fmla="*/ 9525 w 551"/>
                <a:gd name="T85" fmla="*/ 404812 h 537"/>
                <a:gd name="T86" fmla="*/ 46037 w 551"/>
                <a:gd name="T87" fmla="*/ 368300 h 537"/>
                <a:gd name="T88" fmla="*/ 79375 w 551"/>
                <a:gd name="T89" fmla="*/ 219075 h 537"/>
                <a:gd name="T90" fmla="*/ 182562 w 551"/>
                <a:gd name="T91" fmla="*/ 103187 h 537"/>
                <a:gd name="T92" fmla="*/ 265112 w 551"/>
                <a:gd name="T93" fmla="*/ 57150 h 537"/>
                <a:gd name="T94" fmla="*/ 311150 w 551"/>
                <a:gd name="T95" fmla="*/ 23812 h 537"/>
                <a:gd name="T96" fmla="*/ 0 1 256"/>
                <a:gd name="T97" fmla="*/ 0 1 256"/>
                <a:gd name="T98" fmla="*/ 0 1 256"/>
                <a:gd name="T99" fmla="*/ 0 1 256"/>
                <a:gd name="T100" fmla="*/ 0 1 256"/>
                <a:gd name="T101" fmla="*/ 0 1 256"/>
                <a:gd name="T102" fmla="*/ 0 1 256"/>
                <a:gd name="T103" fmla="*/ 0 1 256"/>
                <a:gd name="T104" fmla="*/ 0 1 256"/>
                <a:gd name="T105" fmla="*/ 0 1 256"/>
                <a:gd name="T106" fmla="*/ 0 1 256"/>
                <a:gd name="T107" fmla="*/ 0 1 256"/>
                <a:gd name="T108" fmla="*/ 0 1 256"/>
                <a:gd name="T109" fmla="*/ 0 1 256"/>
                <a:gd name="T110" fmla="*/ 0 1 256"/>
                <a:gd name="T111" fmla="*/ 0 1 256"/>
                <a:gd name="T112" fmla="*/ 0 1 256"/>
                <a:gd name="T113" fmla="*/ 0 1 256"/>
                <a:gd name="T114" fmla="*/ 0 1 256"/>
                <a:gd name="T115" fmla="*/ 0 1 256"/>
                <a:gd name="T116" fmla="*/ 0 1 256"/>
                <a:gd name="T117" fmla="*/ 0 1 256"/>
                <a:gd name="T118" fmla="*/ 0 1 256"/>
                <a:gd name="T119" fmla="*/ 0 1 256"/>
                <a:gd name="T120" fmla="*/ 0 1 256"/>
                <a:gd name="T121" fmla="*/ 0 1 256"/>
                <a:gd name="T122" fmla="*/ 0 1 256"/>
                <a:gd name="T123" fmla="*/ 0 1 256"/>
                <a:gd name="T124" fmla="*/ 0 1 256"/>
                <a:gd name="T125" fmla="*/ 0 1 256"/>
                <a:gd name="T126" fmla="*/ 0 1 256"/>
                <a:gd name="T127" fmla="*/ 0 1 256"/>
                <a:gd name="T128" fmla="*/ 0 1 256"/>
                <a:gd name="T129" fmla="*/ 0 1 256"/>
                <a:gd name="T130" fmla="*/ 0 1 256"/>
                <a:gd name="T131" fmla="*/ 0 1 256"/>
                <a:gd name="T132" fmla="*/ 0 1 256"/>
                <a:gd name="T133" fmla="*/ 0 1 256"/>
                <a:gd name="T134" fmla="*/ 0 1 256"/>
                <a:gd name="T135" fmla="*/ 0 1 256"/>
                <a:gd name="T136" fmla="*/ 0 1 256"/>
                <a:gd name="T137" fmla="*/ 0 1 256"/>
                <a:gd name="T138" fmla="*/ 0 1 256"/>
                <a:gd name="T139" fmla="*/ 0 1 256"/>
                <a:gd name="T140" fmla="*/ 0 1 256"/>
                <a:gd name="T141" fmla="*/ 0 1 256"/>
                <a:gd name="T142" fmla="*/ 0 1 256"/>
                <a:gd name="T143" fmla="*/ 0 1 256"/>
                <a:gd name="T144" fmla="*/ 0 w 551"/>
                <a:gd name="T145" fmla="*/ 0 h 537"/>
                <a:gd name="T146" fmla="*/ 0 w 551"/>
                <a:gd name="T147" fmla="*/ 0 h 53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551" h="537">
                  <a:moveTo>
                    <a:pt x="196" y="15"/>
                  </a:moveTo>
                  <a:lnTo>
                    <a:pt x="202" y="7"/>
                  </a:lnTo>
                  <a:lnTo>
                    <a:pt x="217" y="0"/>
                  </a:lnTo>
                  <a:lnTo>
                    <a:pt x="209" y="7"/>
                  </a:lnTo>
                  <a:lnTo>
                    <a:pt x="196" y="30"/>
                  </a:lnTo>
                  <a:lnTo>
                    <a:pt x="167" y="59"/>
                  </a:lnTo>
                  <a:lnTo>
                    <a:pt x="136" y="80"/>
                  </a:lnTo>
                  <a:lnTo>
                    <a:pt x="108" y="117"/>
                  </a:lnTo>
                  <a:lnTo>
                    <a:pt x="86" y="174"/>
                  </a:lnTo>
                  <a:lnTo>
                    <a:pt x="71" y="211"/>
                  </a:lnTo>
                  <a:lnTo>
                    <a:pt x="71" y="247"/>
                  </a:lnTo>
                  <a:lnTo>
                    <a:pt x="86" y="312"/>
                  </a:lnTo>
                  <a:lnTo>
                    <a:pt x="115" y="364"/>
                  </a:lnTo>
                  <a:lnTo>
                    <a:pt x="152" y="399"/>
                  </a:lnTo>
                  <a:lnTo>
                    <a:pt x="196" y="435"/>
                  </a:lnTo>
                  <a:lnTo>
                    <a:pt x="253" y="451"/>
                  </a:lnTo>
                  <a:lnTo>
                    <a:pt x="303" y="458"/>
                  </a:lnTo>
                  <a:lnTo>
                    <a:pt x="355" y="451"/>
                  </a:lnTo>
                  <a:lnTo>
                    <a:pt x="392" y="435"/>
                  </a:lnTo>
                  <a:lnTo>
                    <a:pt x="434" y="378"/>
                  </a:lnTo>
                  <a:lnTo>
                    <a:pt x="442" y="356"/>
                  </a:lnTo>
                  <a:lnTo>
                    <a:pt x="442" y="312"/>
                  </a:lnTo>
                  <a:lnTo>
                    <a:pt x="434" y="284"/>
                  </a:lnTo>
                  <a:lnTo>
                    <a:pt x="405" y="226"/>
                  </a:lnTo>
                  <a:lnTo>
                    <a:pt x="413" y="226"/>
                  </a:lnTo>
                  <a:lnTo>
                    <a:pt x="442" y="255"/>
                  </a:lnTo>
                  <a:lnTo>
                    <a:pt x="442" y="232"/>
                  </a:lnTo>
                  <a:lnTo>
                    <a:pt x="392" y="182"/>
                  </a:lnTo>
                  <a:lnTo>
                    <a:pt x="405" y="182"/>
                  </a:lnTo>
                  <a:lnTo>
                    <a:pt x="463" y="247"/>
                  </a:lnTo>
                  <a:lnTo>
                    <a:pt x="470" y="276"/>
                  </a:lnTo>
                  <a:lnTo>
                    <a:pt x="478" y="297"/>
                  </a:lnTo>
                  <a:lnTo>
                    <a:pt x="478" y="320"/>
                  </a:lnTo>
                  <a:lnTo>
                    <a:pt x="463" y="370"/>
                  </a:lnTo>
                  <a:lnTo>
                    <a:pt x="470" y="370"/>
                  </a:lnTo>
                  <a:lnTo>
                    <a:pt x="470" y="364"/>
                  </a:lnTo>
                  <a:lnTo>
                    <a:pt x="486" y="341"/>
                  </a:lnTo>
                  <a:lnTo>
                    <a:pt x="499" y="312"/>
                  </a:lnTo>
                  <a:lnTo>
                    <a:pt x="499" y="291"/>
                  </a:lnTo>
                  <a:lnTo>
                    <a:pt x="499" y="262"/>
                  </a:lnTo>
                  <a:lnTo>
                    <a:pt x="478" y="211"/>
                  </a:lnTo>
                  <a:lnTo>
                    <a:pt x="457" y="166"/>
                  </a:lnTo>
                  <a:lnTo>
                    <a:pt x="463" y="161"/>
                  </a:lnTo>
                  <a:lnTo>
                    <a:pt x="470" y="153"/>
                  </a:lnTo>
                  <a:lnTo>
                    <a:pt x="442" y="124"/>
                  </a:lnTo>
                  <a:lnTo>
                    <a:pt x="405" y="101"/>
                  </a:lnTo>
                  <a:lnTo>
                    <a:pt x="355" y="95"/>
                  </a:lnTo>
                  <a:lnTo>
                    <a:pt x="332" y="88"/>
                  </a:lnTo>
                  <a:lnTo>
                    <a:pt x="311" y="80"/>
                  </a:lnTo>
                  <a:lnTo>
                    <a:pt x="326" y="80"/>
                  </a:lnTo>
                  <a:lnTo>
                    <a:pt x="369" y="65"/>
                  </a:lnTo>
                  <a:lnTo>
                    <a:pt x="332" y="65"/>
                  </a:lnTo>
                  <a:lnTo>
                    <a:pt x="332" y="51"/>
                  </a:lnTo>
                  <a:lnTo>
                    <a:pt x="369" y="51"/>
                  </a:lnTo>
                  <a:lnTo>
                    <a:pt x="457" y="95"/>
                  </a:lnTo>
                  <a:lnTo>
                    <a:pt x="493" y="124"/>
                  </a:lnTo>
                  <a:lnTo>
                    <a:pt x="522" y="161"/>
                  </a:lnTo>
                  <a:lnTo>
                    <a:pt x="543" y="211"/>
                  </a:lnTo>
                  <a:lnTo>
                    <a:pt x="551" y="268"/>
                  </a:lnTo>
                  <a:lnTo>
                    <a:pt x="543" y="312"/>
                  </a:lnTo>
                  <a:lnTo>
                    <a:pt x="528" y="370"/>
                  </a:lnTo>
                  <a:lnTo>
                    <a:pt x="507" y="422"/>
                  </a:lnTo>
                  <a:lnTo>
                    <a:pt x="470" y="464"/>
                  </a:lnTo>
                  <a:lnTo>
                    <a:pt x="434" y="495"/>
                  </a:lnTo>
                  <a:lnTo>
                    <a:pt x="397" y="516"/>
                  </a:lnTo>
                  <a:lnTo>
                    <a:pt x="355" y="531"/>
                  </a:lnTo>
                  <a:lnTo>
                    <a:pt x="303" y="537"/>
                  </a:lnTo>
                  <a:lnTo>
                    <a:pt x="246" y="537"/>
                  </a:lnTo>
                  <a:lnTo>
                    <a:pt x="188" y="523"/>
                  </a:lnTo>
                  <a:lnTo>
                    <a:pt x="131" y="500"/>
                  </a:lnTo>
                  <a:lnTo>
                    <a:pt x="79" y="464"/>
                  </a:lnTo>
                  <a:lnTo>
                    <a:pt x="36" y="422"/>
                  </a:lnTo>
                  <a:lnTo>
                    <a:pt x="0" y="356"/>
                  </a:lnTo>
                  <a:lnTo>
                    <a:pt x="29" y="385"/>
                  </a:lnTo>
                  <a:lnTo>
                    <a:pt x="50" y="429"/>
                  </a:lnTo>
                  <a:lnTo>
                    <a:pt x="58" y="435"/>
                  </a:lnTo>
                  <a:lnTo>
                    <a:pt x="58" y="429"/>
                  </a:lnTo>
                  <a:lnTo>
                    <a:pt x="65" y="429"/>
                  </a:lnTo>
                  <a:lnTo>
                    <a:pt x="71" y="429"/>
                  </a:lnTo>
                  <a:lnTo>
                    <a:pt x="71" y="435"/>
                  </a:lnTo>
                  <a:lnTo>
                    <a:pt x="42" y="393"/>
                  </a:lnTo>
                  <a:lnTo>
                    <a:pt x="21" y="333"/>
                  </a:lnTo>
                  <a:lnTo>
                    <a:pt x="0" y="276"/>
                  </a:lnTo>
                  <a:lnTo>
                    <a:pt x="0" y="239"/>
                  </a:lnTo>
                  <a:lnTo>
                    <a:pt x="0" y="197"/>
                  </a:lnTo>
                  <a:lnTo>
                    <a:pt x="6" y="255"/>
                  </a:lnTo>
                  <a:lnTo>
                    <a:pt x="29" y="297"/>
                  </a:lnTo>
                  <a:lnTo>
                    <a:pt x="29" y="232"/>
                  </a:lnTo>
                  <a:lnTo>
                    <a:pt x="36" y="166"/>
                  </a:lnTo>
                  <a:lnTo>
                    <a:pt x="50" y="138"/>
                  </a:lnTo>
                  <a:lnTo>
                    <a:pt x="71" y="109"/>
                  </a:lnTo>
                  <a:lnTo>
                    <a:pt x="115" y="65"/>
                  </a:lnTo>
                  <a:lnTo>
                    <a:pt x="144" y="51"/>
                  </a:lnTo>
                  <a:lnTo>
                    <a:pt x="167" y="36"/>
                  </a:lnTo>
                  <a:lnTo>
                    <a:pt x="188" y="15"/>
                  </a:lnTo>
                  <a:lnTo>
                    <a:pt x="196" y="15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rgbClr val="FF0000">
                    <a:alpha val="100000"/>
                  </a:srgb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4" name="フリーフォーム 43"/>
            <p:cNvSpPr>
              <a:spLocks/>
            </p:cNvSpPr>
            <p:nvPr/>
          </p:nvSpPr>
          <p:spPr bwMode="auto">
            <a:xfrm>
              <a:off x="6715140" y="5214950"/>
              <a:ext cx="431310" cy="71438"/>
            </a:xfrm>
            <a:custGeom>
              <a:avLst/>
              <a:gdLst>
                <a:gd name="T0" fmla="*/ 0 w 232"/>
                <a:gd name="T1" fmla="*/ 0 h 44"/>
                <a:gd name="T2" fmla="*/ 196850 w 232"/>
                <a:gd name="T3" fmla="*/ 12700 h 44"/>
                <a:gd name="T4" fmla="*/ 301625 w 232"/>
                <a:gd name="T5" fmla="*/ 36513 h 44"/>
                <a:gd name="T6" fmla="*/ 334963 w 232"/>
                <a:gd name="T7" fmla="*/ 46038 h 44"/>
                <a:gd name="T8" fmla="*/ 358775 w 232"/>
                <a:gd name="T9" fmla="*/ 58738 h 44"/>
                <a:gd name="T10" fmla="*/ 368300 w 232"/>
                <a:gd name="T11" fmla="*/ 69850 h 44"/>
                <a:gd name="T12" fmla="*/ 346075 w 232"/>
                <a:gd name="T13" fmla="*/ 69850 h 44"/>
                <a:gd name="T14" fmla="*/ 288925 w 232"/>
                <a:gd name="T15" fmla="*/ 46038 h 44"/>
                <a:gd name="T16" fmla="*/ 219075 w 232"/>
                <a:gd name="T17" fmla="*/ 36513 h 44"/>
                <a:gd name="T18" fmla="*/ 219075 w 232"/>
                <a:gd name="T19" fmla="*/ 46038 h 44"/>
                <a:gd name="T20" fmla="*/ 242888 w 232"/>
                <a:gd name="T21" fmla="*/ 69850 h 44"/>
                <a:gd name="T22" fmla="*/ 219075 w 232"/>
                <a:gd name="T23" fmla="*/ 69850 h 44"/>
                <a:gd name="T24" fmla="*/ 196850 w 232"/>
                <a:gd name="T25" fmla="*/ 58738 h 44"/>
                <a:gd name="T26" fmla="*/ 173038 w 232"/>
                <a:gd name="T27" fmla="*/ 46038 h 44"/>
                <a:gd name="T28" fmla="*/ 11113 w 232"/>
                <a:gd name="T29" fmla="*/ 0 h 44"/>
                <a:gd name="T30" fmla="*/ 0 w 232"/>
                <a:gd name="T31" fmla="*/ 0 h 44"/>
                <a:gd name="T32" fmla="*/ 0 1 256"/>
                <a:gd name="T33" fmla="*/ 0 1 256"/>
                <a:gd name="T34" fmla="*/ 0 1 256"/>
                <a:gd name="T35" fmla="*/ 0 1 256"/>
                <a:gd name="T36" fmla="*/ 0 1 256"/>
                <a:gd name="T37" fmla="*/ 0 1 256"/>
                <a:gd name="T38" fmla="*/ 0 1 256"/>
                <a:gd name="T39" fmla="*/ 0 1 256"/>
                <a:gd name="T40" fmla="*/ 0 1 256"/>
                <a:gd name="T41" fmla="*/ 0 1 256"/>
                <a:gd name="T42" fmla="*/ 0 1 256"/>
                <a:gd name="T43" fmla="*/ 0 1 256"/>
                <a:gd name="T44" fmla="*/ 0 1 256"/>
                <a:gd name="T45" fmla="*/ 0 1 256"/>
                <a:gd name="T46" fmla="*/ 0 1 256"/>
                <a:gd name="T47" fmla="*/ 0 1 256"/>
                <a:gd name="T48" fmla="*/ 0 w 232"/>
                <a:gd name="T49" fmla="*/ 0 h 44"/>
                <a:gd name="T50" fmla="*/ 0 w 232"/>
                <a:gd name="T51" fmla="*/ 0 h 44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32" h="44">
                  <a:moveTo>
                    <a:pt x="0" y="0"/>
                  </a:moveTo>
                  <a:lnTo>
                    <a:pt x="124" y="8"/>
                  </a:lnTo>
                  <a:lnTo>
                    <a:pt x="190" y="23"/>
                  </a:lnTo>
                  <a:lnTo>
                    <a:pt x="211" y="29"/>
                  </a:lnTo>
                  <a:lnTo>
                    <a:pt x="226" y="37"/>
                  </a:lnTo>
                  <a:lnTo>
                    <a:pt x="232" y="44"/>
                  </a:lnTo>
                  <a:lnTo>
                    <a:pt x="218" y="44"/>
                  </a:lnTo>
                  <a:lnTo>
                    <a:pt x="182" y="29"/>
                  </a:lnTo>
                  <a:lnTo>
                    <a:pt x="138" y="23"/>
                  </a:lnTo>
                  <a:lnTo>
                    <a:pt x="138" y="29"/>
                  </a:lnTo>
                  <a:lnTo>
                    <a:pt x="153" y="44"/>
                  </a:lnTo>
                  <a:lnTo>
                    <a:pt x="138" y="44"/>
                  </a:lnTo>
                  <a:lnTo>
                    <a:pt x="124" y="37"/>
                  </a:lnTo>
                  <a:lnTo>
                    <a:pt x="109" y="29"/>
                  </a:ln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rgbClr val="FF0000">
                    <a:alpha val="100000"/>
                  </a:srgb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フリーフォーム 44"/>
            <p:cNvSpPr>
              <a:spLocks/>
            </p:cNvSpPr>
            <p:nvPr/>
          </p:nvSpPr>
          <p:spPr bwMode="auto">
            <a:xfrm>
              <a:off x="6786578" y="5357826"/>
              <a:ext cx="232643" cy="71242"/>
            </a:xfrm>
            <a:custGeom>
              <a:avLst/>
              <a:gdLst>
                <a:gd name="T0" fmla="*/ 0 w 94"/>
                <a:gd name="T1" fmla="*/ 0 h 29"/>
                <a:gd name="T2" fmla="*/ 82550 w 94"/>
                <a:gd name="T3" fmla="*/ 12700 h 29"/>
                <a:gd name="T4" fmla="*/ 149225 w 94"/>
                <a:gd name="T5" fmla="*/ 33338 h 29"/>
                <a:gd name="T6" fmla="*/ 149225 w 94"/>
                <a:gd name="T7" fmla="*/ 46038 h 29"/>
                <a:gd name="T8" fmla="*/ 127000 w 94"/>
                <a:gd name="T9" fmla="*/ 46038 h 29"/>
                <a:gd name="T10" fmla="*/ 69850 w 94"/>
                <a:gd name="T11" fmla="*/ 25400 h 29"/>
                <a:gd name="T12" fmla="*/ 11113 w 94"/>
                <a:gd name="T13" fmla="*/ 0 h 29"/>
                <a:gd name="T14" fmla="*/ 0 w 94"/>
                <a:gd name="T15" fmla="*/ 0 h 29"/>
                <a:gd name="T16" fmla="*/ 0 1 256"/>
                <a:gd name="T17" fmla="*/ 0 1 256"/>
                <a:gd name="T18" fmla="*/ 0 1 256"/>
                <a:gd name="T19" fmla="*/ 0 1 256"/>
                <a:gd name="T20" fmla="*/ 0 1 256"/>
                <a:gd name="T21" fmla="*/ 0 1 256"/>
                <a:gd name="T22" fmla="*/ 0 1 256"/>
                <a:gd name="T23" fmla="*/ 0 1 256"/>
                <a:gd name="T24" fmla="*/ 0 w 94"/>
                <a:gd name="T25" fmla="*/ 0 h 29"/>
                <a:gd name="T26" fmla="*/ 0 w 94"/>
                <a:gd name="T27" fmla="*/ 0 h 29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4" h="29">
                  <a:moveTo>
                    <a:pt x="0" y="0"/>
                  </a:moveTo>
                  <a:lnTo>
                    <a:pt x="52" y="8"/>
                  </a:lnTo>
                  <a:lnTo>
                    <a:pt x="94" y="21"/>
                  </a:lnTo>
                  <a:lnTo>
                    <a:pt x="94" y="29"/>
                  </a:lnTo>
                  <a:lnTo>
                    <a:pt x="80" y="29"/>
                  </a:lnTo>
                  <a:lnTo>
                    <a:pt x="44" y="16"/>
                  </a:ln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rgbClr val="FF0000">
                    <a:alpha val="100000"/>
                  </a:srgbClr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46" name="フリーフォーム 45"/>
          <p:cNvSpPr>
            <a:spLocks/>
          </p:cNvSpPr>
          <p:nvPr/>
        </p:nvSpPr>
        <p:spPr bwMode="auto">
          <a:xfrm>
            <a:off x="5857884" y="5857892"/>
            <a:ext cx="245087" cy="231993"/>
          </a:xfrm>
          <a:custGeom>
            <a:avLst/>
            <a:gdLst>
              <a:gd name="T0" fmla="*/ 136525 w 151"/>
              <a:gd name="T1" fmla="*/ 0 h 144"/>
              <a:gd name="T2" fmla="*/ 79375 w 151"/>
              <a:gd name="T3" fmla="*/ 9525 h 144"/>
              <a:gd name="T4" fmla="*/ 44450 w 151"/>
              <a:gd name="T5" fmla="*/ 34925 h 144"/>
              <a:gd name="T6" fmla="*/ 0 w 151"/>
              <a:gd name="T7" fmla="*/ 104775 h 144"/>
              <a:gd name="T8" fmla="*/ 0 w 151"/>
              <a:gd name="T9" fmla="*/ 138113 h 144"/>
              <a:gd name="T10" fmla="*/ 57150 w 151"/>
              <a:gd name="T11" fmla="*/ 125413 h 144"/>
              <a:gd name="T12" fmla="*/ 44450 w 151"/>
              <a:gd name="T13" fmla="*/ 161925 h 144"/>
              <a:gd name="T14" fmla="*/ 20637 w 151"/>
              <a:gd name="T15" fmla="*/ 171450 h 144"/>
              <a:gd name="T16" fmla="*/ 57150 w 151"/>
              <a:gd name="T17" fmla="*/ 207963 h 144"/>
              <a:gd name="T18" fmla="*/ 103187 w 151"/>
              <a:gd name="T19" fmla="*/ 228600 h 144"/>
              <a:gd name="T20" fmla="*/ 149225 w 151"/>
              <a:gd name="T21" fmla="*/ 228600 h 144"/>
              <a:gd name="T22" fmla="*/ 182562 w 151"/>
              <a:gd name="T23" fmla="*/ 217488 h 144"/>
              <a:gd name="T24" fmla="*/ 239712 w 151"/>
              <a:gd name="T25" fmla="*/ 184150 h 144"/>
              <a:gd name="T26" fmla="*/ 239712 w 151"/>
              <a:gd name="T27" fmla="*/ 104775 h 144"/>
              <a:gd name="T28" fmla="*/ 219075 w 151"/>
              <a:gd name="T29" fmla="*/ 55563 h 144"/>
              <a:gd name="T30" fmla="*/ 182562 w 151"/>
              <a:gd name="T31" fmla="*/ 34925 h 144"/>
              <a:gd name="T32" fmla="*/ 149225 w 151"/>
              <a:gd name="T33" fmla="*/ 0 h 144"/>
              <a:gd name="T34" fmla="*/ 136525 w 151"/>
              <a:gd name="T35" fmla="*/ 0 h 144"/>
              <a:gd name="T36" fmla="*/ 136525 w 151"/>
              <a:gd name="T37" fmla="*/ 104775 h 144"/>
              <a:gd name="T38" fmla="*/ 123825 w 151"/>
              <a:gd name="T39" fmla="*/ 112713 h 144"/>
              <a:gd name="T40" fmla="*/ 79375 w 151"/>
              <a:gd name="T41" fmla="*/ 104775 h 144"/>
              <a:gd name="T42" fmla="*/ 57150 w 151"/>
              <a:gd name="T43" fmla="*/ 92075 h 144"/>
              <a:gd name="T44" fmla="*/ 66675 w 151"/>
              <a:gd name="T45" fmla="*/ 46038 h 144"/>
              <a:gd name="T46" fmla="*/ 115887 w 151"/>
              <a:gd name="T47" fmla="*/ 34925 h 144"/>
              <a:gd name="T48" fmla="*/ 136525 w 151"/>
              <a:gd name="T49" fmla="*/ 46038 h 144"/>
              <a:gd name="T50" fmla="*/ 136525 w 151"/>
              <a:gd name="T51" fmla="*/ 79375 h 144"/>
              <a:gd name="T52" fmla="*/ 136525 w 151"/>
              <a:gd name="T53" fmla="*/ 104775 h 144"/>
              <a:gd name="T54" fmla="*/ 136525 w 151"/>
              <a:gd name="T55" fmla="*/ 0 h 144"/>
              <a:gd name="T56" fmla="*/ 149225 w 151"/>
              <a:gd name="T57" fmla="*/ 195263 h 144"/>
              <a:gd name="T58" fmla="*/ 195262 w 151"/>
              <a:gd name="T59" fmla="*/ 195263 h 144"/>
              <a:gd name="T60" fmla="*/ 169862 w 151"/>
              <a:gd name="T61" fmla="*/ 207963 h 144"/>
              <a:gd name="T62" fmla="*/ 149225 w 151"/>
              <a:gd name="T63" fmla="*/ 195263 h 144"/>
              <a:gd name="T64" fmla="*/ 136525 w 151"/>
              <a:gd name="T65" fmla="*/ 0 h 144"/>
              <a:gd name="T66" fmla="*/ 0 1 256"/>
              <a:gd name="T67" fmla="*/ 0 1 256"/>
              <a:gd name="T68" fmla="*/ 0 1 256"/>
              <a:gd name="T69" fmla="*/ 0 1 256"/>
              <a:gd name="T70" fmla="*/ 0 1 256"/>
              <a:gd name="T71" fmla="*/ 0 1 256"/>
              <a:gd name="T72" fmla="*/ 0 1 256"/>
              <a:gd name="T73" fmla="*/ 0 1 256"/>
              <a:gd name="T74" fmla="*/ 0 1 256"/>
              <a:gd name="T75" fmla="*/ 0 1 256"/>
              <a:gd name="T76" fmla="*/ 0 1 256"/>
              <a:gd name="T77" fmla="*/ 0 1 256"/>
              <a:gd name="T78" fmla="*/ 0 1 256"/>
              <a:gd name="T79" fmla="*/ 0 1 256"/>
              <a:gd name="T80" fmla="*/ 0 1 256"/>
              <a:gd name="T81" fmla="*/ 0 1 256"/>
              <a:gd name="T82" fmla="*/ 0 1 256"/>
              <a:gd name="T83" fmla="*/ 0 1 256"/>
              <a:gd name="T84" fmla="*/ 0 1 256"/>
              <a:gd name="T85" fmla="*/ 0 1 256"/>
              <a:gd name="T86" fmla="*/ 0 1 256"/>
              <a:gd name="T87" fmla="*/ 0 1 256"/>
              <a:gd name="T88" fmla="*/ 0 1 256"/>
              <a:gd name="T89" fmla="*/ 0 1 256"/>
              <a:gd name="T90" fmla="*/ 0 1 256"/>
              <a:gd name="T91" fmla="*/ 0 1 256"/>
              <a:gd name="T92" fmla="*/ 0 1 256"/>
              <a:gd name="T93" fmla="*/ 0 1 256"/>
              <a:gd name="T94" fmla="*/ 0 1 256"/>
              <a:gd name="T95" fmla="*/ 0 1 256"/>
              <a:gd name="T96" fmla="*/ 0 1 256"/>
              <a:gd name="T97" fmla="*/ 0 1 256"/>
              <a:gd name="T98" fmla="*/ 0 1 256"/>
              <a:gd name="T99" fmla="*/ 0 w 151"/>
              <a:gd name="T100" fmla="*/ 0 h 144"/>
              <a:gd name="T101" fmla="*/ 0 w 151"/>
              <a:gd name="T102" fmla="*/ 0 h 144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51" h="144">
                <a:moveTo>
                  <a:pt x="86" y="0"/>
                </a:moveTo>
                <a:lnTo>
                  <a:pt x="50" y="6"/>
                </a:lnTo>
                <a:lnTo>
                  <a:pt x="28" y="22"/>
                </a:lnTo>
                <a:lnTo>
                  <a:pt x="0" y="66"/>
                </a:lnTo>
                <a:lnTo>
                  <a:pt x="0" y="87"/>
                </a:lnTo>
                <a:lnTo>
                  <a:pt x="36" y="79"/>
                </a:lnTo>
                <a:lnTo>
                  <a:pt x="28" y="102"/>
                </a:lnTo>
                <a:lnTo>
                  <a:pt x="13" y="108"/>
                </a:lnTo>
                <a:lnTo>
                  <a:pt x="36" y="131"/>
                </a:lnTo>
                <a:lnTo>
                  <a:pt x="65" y="144"/>
                </a:lnTo>
                <a:lnTo>
                  <a:pt x="94" y="144"/>
                </a:lnTo>
                <a:lnTo>
                  <a:pt x="115" y="137"/>
                </a:lnTo>
                <a:lnTo>
                  <a:pt x="151" y="116"/>
                </a:lnTo>
                <a:lnTo>
                  <a:pt x="151" y="66"/>
                </a:lnTo>
                <a:lnTo>
                  <a:pt x="138" y="35"/>
                </a:lnTo>
                <a:lnTo>
                  <a:pt x="115" y="22"/>
                </a:lnTo>
                <a:lnTo>
                  <a:pt x="94" y="0"/>
                </a:lnTo>
                <a:lnTo>
                  <a:pt x="86" y="0"/>
                </a:lnTo>
                <a:lnTo>
                  <a:pt x="86" y="66"/>
                </a:lnTo>
                <a:lnTo>
                  <a:pt x="78" y="71"/>
                </a:lnTo>
                <a:lnTo>
                  <a:pt x="50" y="66"/>
                </a:lnTo>
                <a:lnTo>
                  <a:pt x="36" y="58"/>
                </a:lnTo>
                <a:lnTo>
                  <a:pt x="42" y="29"/>
                </a:lnTo>
                <a:lnTo>
                  <a:pt x="73" y="22"/>
                </a:lnTo>
                <a:lnTo>
                  <a:pt x="86" y="29"/>
                </a:lnTo>
                <a:lnTo>
                  <a:pt x="86" y="50"/>
                </a:lnTo>
                <a:lnTo>
                  <a:pt x="86" y="66"/>
                </a:lnTo>
                <a:lnTo>
                  <a:pt x="86" y="0"/>
                </a:lnTo>
                <a:lnTo>
                  <a:pt x="94" y="123"/>
                </a:lnTo>
                <a:lnTo>
                  <a:pt x="123" y="123"/>
                </a:lnTo>
                <a:lnTo>
                  <a:pt x="107" y="131"/>
                </a:lnTo>
                <a:lnTo>
                  <a:pt x="94" y="123"/>
                </a:lnTo>
                <a:lnTo>
                  <a:pt x="86" y="0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accent1"/>
              </a:gs>
            </a:gsLst>
            <a:lin ang="5400000" scaled="1"/>
          </a:gra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ja-JP" altLang="en-US" kern="1200">
              <a:solidFill>
                <a:srgbClr val="FF0000">
                  <a:alpha val="100000"/>
                </a:srgbClr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28596" y="1600201"/>
            <a:ext cx="4038600" cy="468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68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134800" cy="360000"/>
          </a:xfrm>
        </p:spPr>
        <p:txBody>
          <a:bodyPr/>
          <a:lstStyle/>
          <a:p>
            <a:fld id="{E90ED720-0104-4369-84BC-D3769416861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2199600" y="0"/>
            <a:ext cx="4500000" cy="3600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7714800" y="0"/>
            <a:ext cx="1429200" cy="360000"/>
          </a:xfrm>
        </p:spPr>
        <p:txBody>
          <a:bodyPr/>
          <a:lstStyle>
            <a:lvl1pPr algn="ctr">
              <a:defRPr/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928678"/>
            <a:ext cx="8229600" cy="571496"/>
          </a:xfrm>
        </p:spPr>
        <p:txBody>
          <a:bodyPr/>
          <a:lstStyle>
            <a:lvl1pPr>
              <a:defRPr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6"/>
            <a:ext cx="4040188" cy="418308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7" y="2174876"/>
            <a:ext cx="4041775" cy="418308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134800" cy="360000"/>
          </a:xfrm>
        </p:spPr>
        <p:txBody>
          <a:bodyPr/>
          <a:lstStyle/>
          <a:p>
            <a:fld id="{E90ED720-0104-4369-84BC-D3769416861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2199600" y="0"/>
            <a:ext cx="4500000" cy="3600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>
          <a:xfrm>
            <a:off x="7714800" y="0"/>
            <a:ext cx="1429200" cy="360000"/>
          </a:xfrm>
        </p:spPr>
        <p:txBody>
          <a:bodyPr/>
          <a:lstStyle>
            <a:lvl1pPr algn="ctr">
              <a:defRPr/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571744"/>
            <a:ext cx="8229600" cy="1143000"/>
          </a:xfrm>
        </p:spPr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133600" cy="360000"/>
          </a:xfrm>
        </p:spPr>
        <p:txBody>
          <a:bodyPr/>
          <a:lstStyle/>
          <a:p>
            <a:fld id="{E90ED720-0104-4369-84BC-D3769416861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2199600" y="0"/>
            <a:ext cx="4500000" cy="3600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>
            <a:off x="7714800" y="0"/>
            <a:ext cx="1429200" cy="360000"/>
          </a:xfrm>
        </p:spPr>
        <p:txBody>
          <a:bodyPr/>
          <a:lstStyle>
            <a:lvl1pPr algn="ctr">
              <a:defRPr/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133600" cy="360000"/>
          </a:xfrm>
        </p:spPr>
        <p:txBody>
          <a:bodyPr/>
          <a:lstStyle/>
          <a:p>
            <a:fld id="{E90ED720-0104-4369-84BC-D3769416861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2199600" y="0"/>
            <a:ext cx="4500000" cy="3600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7714800" y="0"/>
            <a:ext cx="1429200" cy="360000"/>
          </a:xfrm>
        </p:spPr>
        <p:txBody>
          <a:bodyPr/>
          <a:lstStyle>
            <a:lvl1pPr algn="ctr">
              <a:defRPr/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61737" y="719158"/>
            <a:ext cx="325754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14786" y="719158"/>
            <a:ext cx="4757742" cy="571023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61737" y="1928804"/>
            <a:ext cx="3258000" cy="450059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133600" cy="360000"/>
          </a:xfrm>
        </p:spPr>
        <p:txBody>
          <a:bodyPr/>
          <a:lstStyle/>
          <a:p>
            <a:fld id="{E90ED720-0104-4369-84BC-D3769416861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7714800" y="0"/>
            <a:ext cx="1429200" cy="360000"/>
          </a:xfrm>
        </p:spPr>
        <p:txBody>
          <a:bodyPr/>
          <a:lstStyle>
            <a:lvl1pPr algn="ctr">
              <a:defRPr/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0" name="フッター プレースホルダー 9"/>
          <p:cNvSpPr>
            <a:spLocks noGrp="1"/>
          </p:cNvSpPr>
          <p:nvPr>
            <p:ph type="ftr" sz="quarter" idx="11"/>
          </p:nvPr>
        </p:nvSpPr>
        <p:spPr>
          <a:xfrm>
            <a:off x="2199599" y="0"/>
            <a:ext cx="4500000" cy="360000"/>
          </a:xfrm>
        </p:spPr>
        <p:txBody>
          <a:bodyPr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40472" y="4917323"/>
            <a:ext cx="7774866" cy="42862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71472" y="623834"/>
            <a:ext cx="5486400" cy="4114800"/>
          </a:xfrm>
          <a:prstGeom prst="rect">
            <a:avLst/>
          </a:prstGeom>
          <a:noFill/>
          <a:ln w="241300" cmpd="thinThick">
            <a:solidFill>
              <a:schemeClr val="bg1"/>
            </a:solidFill>
            <a:prstDash val="solid"/>
            <a:miter lim="800000"/>
          </a:ln>
          <a:effectLst>
            <a:glow rad="101600">
              <a:schemeClr val="tx2">
                <a:alpha val="60000"/>
              </a:schemeClr>
            </a:glow>
          </a:effectLst>
          <a:scene3d>
            <a:camera prst="perspectiveFront"/>
            <a:lightRig rig="threePt" dir="t"/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28596" y="5429264"/>
            <a:ext cx="7786742" cy="10001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134800" cy="360000"/>
          </a:xfrm>
        </p:spPr>
        <p:txBody>
          <a:bodyPr/>
          <a:lstStyle/>
          <a:p>
            <a:fld id="{E90ED720-0104-4369-84BC-D3769416861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2199600" y="0"/>
            <a:ext cx="4500000" cy="361347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7714800" y="0"/>
            <a:ext cx="1429200" cy="360000"/>
          </a:xfrm>
        </p:spPr>
        <p:txBody>
          <a:bodyPr/>
          <a:lstStyle>
            <a:lvl1pPr algn="ctr">
              <a:defRPr/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428612"/>
            <a:ext cx="8229600" cy="1143000"/>
          </a:xfrm>
        </p:spPr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1601169"/>
            <a:ext cx="8229600" cy="4687200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31" name="日付プレースホルダー 30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133600" cy="360000"/>
          </a:xfrm>
        </p:spPr>
        <p:txBody>
          <a:bodyPr/>
          <a:lstStyle/>
          <a:p>
            <a:fld id="{E90ED720-0104-4369-84BC-D3769416861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32" name="フッター プレースホルダー 31"/>
          <p:cNvSpPr>
            <a:spLocks noGrp="1"/>
          </p:cNvSpPr>
          <p:nvPr>
            <p:ph type="ftr" sz="quarter" idx="11"/>
          </p:nvPr>
        </p:nvSpPr>
        <p:spPr>
          <a:xfrm>
            <a:off x="2199600" y="0"/>
            <a:ext cx="4500000" cy="361347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33" name="スライド番号プレースホルダー 32"/>
          <p:cNvSpPr>
            <a:spLocks noGrp="1"/>
          </p:cNvSpPr>
          <p:nvPr>
            <p:ph type="sldNum" sz="quarter" idx="12"/>
          </p:nvPr>
        </p:nvSpPr>
        <p:spPr>
          <a:xfrm>
            <a:off x="7714800" y="0"/>
            <a:ext cx="1429200" cy="360000"/>
          </a:xfrm>
        </p:spPr>
        <p:txBody>
          <a:bodyPr/>
          <a:lstStyle>
            <a:lvl1pPr algn="ctr">
              <a:defRPr/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500045"/>
            <a:ext cx="2057400" cy="5929352"/>
          </a:xfrm>
        </p:spPr>
        <p:txBody>
          <a:bodyPr vert="eaVert"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5556" y="500044"/>
            <a:ext cx="6019800" cy="5929353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ー 23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133600" cy="360000"/>
          </a:xfrm>
        </p:spPr>
        <p:txBody>
          <a:bodyPr/>
          <a:lstStyle/>
          <a:p>
            <a:fld id="{E90ED720-0104-4369-84BC-D3769416861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25" name="フッター プレースホルダー 24"/>
          <p:cNvSpPr>
            <a:spLocks noGrp="1"/>
          </p:cNvSpPr>
          <p:nvPr>
            <p:ph type="ftr" sz="quarter" idx="11"/>
          </p:nvPr>
        </p:nvSpPr>
        <p:spPr>
          <a:xfrm>
            <a:off x="2199600" y="0"/>
            <a:ext cx="4500000" cy="361347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26" name="スライド番号プレースホルダー 25"/>
          <p:cNvSpPr>
            <a:spLocks noGrp="1"/>
          </p:cNvSpPr>
          <p:nvPr>
            <p:ph type="sldNum" sz="quarter" idx="12"/>
          </p:nvPr>
        </p:nvSpPr>
        <p:spPr>
          <a:xfrm>
            <a:off x="7714800" y="0"/>
            <a:ext cx="1429200" cy="360000"/>
          </a:xfrm>
        </p:spPr>
        <p:txBody>
          <a:bodyPr/>
          <a:lstStyle>
            <a:lvl1pPr algn="ctr">
              <a:defRPr/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日付プレースホルダー 20"/>
          <p:cNvSpPr>
            <a:spLocks noGrp="1"/>
          </p:cNvSpPr>
          <p:nvPr>
            <p:ph type="dt" sz="half" idx="2"/>
          </p:nvPr>
        </p:nvSpPr>
        <p:spPr>
          <a:xfrm>
            <a:off x="0" y="0"/>
            <a:ext cx="2133600" cy="360000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E90ED720-0104-4369-84BC-D37694168613}" type="datetimeFigureOut">
              <a:rPr kumimoji="1" lang="ja-JP" altLang="en-US" smtClean="0"/>
              <a:t>2010/11/28</a:t>
            </a:fld>
            <a:endParaRPr kumimoji="1" lang="ja-JP" altLang="en-US"/>
          </a:p>
        </p:txBody>
      </p:sp>
      <p:sp>
        <p:nvSpPr>
          <p:cNvPr id="10" name="フッター プレースホルダー 9"/>
          <p:cNvSpPr>
            <a:spLocks noGrp="1"/>
          </p:cNvSpPr>
          <p:nvPr>
            <p:ph type="ftr" sz="quarter" idx="3"/>
          </p:nvPr>
        </p:nvSpPr>
        <p:spPr>
          <a:xfrm>
            <a:off x="2198578" y="1"/>
            <a:ext cx="4500594" cy="361347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31" name="スライド番号プレースホルダー 30"/>
          <p:cNvSpPr>
            <a:spLocks noGrp="1"/>
          </p:cNvSpPr>
          <p:nvPr>
            <p:ph type="sldNum" sz="quarter" idx="4"/>
          </p:nvPr>
        </p:nvSpPr>
        <p:spPr>
          <a:xfrm>
            <a:off x="7715272" y="0"/>
            <a:ext cx="1428728" cy="360000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grpSp>
        <p:nvGrpSpPr>
          <p:cNvPr id="2" name="グループ化 1"/>
          <p:cNvGrpSpPr>
            <a:grpSpLocks/>
          </p:cNvGrpSpPr>
          <p:nvPr/>
        </p:nvGrpSpPr>
        <p:grpSpPr bwMode="auto">
          <a:xfrm>
            <a:off x="-27819" y="-13"/>
            <a:ext cx="9171027" cy="6856554"/>
            <a:chOff x="2074" y="1608"/>
            <a:chExt cx="1603" cy="1129"/>
          </a:xfrm>
        </p:grpSpPr>
        <p:sp>
          <p:nvSpPr>
            <p:cNvPr id="18" name="フリーフォーム 17"/>
            <p:cNvSpPr>
              <a:spLocks/>
            </p:cNvSpPr>
            <p:nvPr/>
          </p:nvSpPr>
          <p:spPr bwMode="auto">
            <a:xfrm>
              <a:off x="2074" y="2433"/>
              <a:ext cx="991" cy="300"/>
            </a:xfrm>
            <a:custGeom>
              <a:avLst/>
              <a:gdLst>
                <a:gd name="T0" fmla="*/ 0 w 991"/>
                <a:gd name="T1" fmla="*/ 0 h 300"/>
                <a:gd name="T2" fmla="*/ 15 w 991"/>
                <a:gd name="T3" fmla="*/ 14 h 300"/>
                <a:gd name="T4" fmla="*/ 32 w 991"/>
                <a:gd name="T5" fmla="*/ 33 h 300"/>
                <a:gd name="T6" fmla="*/ 57 w 991"/>
                <a:gd name="T7" fmla="*/ 54 h 300"/>
                <a:gd name="T8" fmla="*/ 92 w 991"/>
                <a:gd name="T9" fmla="*/ 79 h 300"/>
                <a:gd name="T10" fmla="*/ 132 w 991"/>
                <a:gd name="T11" fmla="*/ 106 h 300"/>
                <a:gd name="T12" fmla="*/ 182 w 991"/>
                <a:gd name="T13" fmla="*/ 133 h 300"/>
                <a:gd name="T14" fmla="*/ 236 w 991"/>
                <a:gd name="T15" fmla="*/ 163 h 300"/>
                <a:gd name="T16" fmla="*/ 301 w 991"/>
                <a:gd name="T17" fmla="*/ 192 h 300"/>
                <a:gd name="T18" fmla="*/ 374 w 991"/>
                <a:gd name="T19" fmla="*/ 219 h 300"/>
                <a:gd name="T20" fmla="*/ 457 w 991"/>
                <a:gd name="T21" fmla="*/ 244 h 300"/>
                <a:gd name="T22" fmla="*/ 501 w 991"/>
                <a:gd name="T23" fmla="*/ 255 h 300"/>
                <a:gd name="T24" fmla="*/ 545 w 991"/>
                <a:gd name="T25" fmla="*/ 267 h 300"/>
                <a:gd name="T26" fmla="*/ 595 w 991"/>
                <a:gd name="T27" fmla="*/ 275 h 300"/>
                <a:gd name="T28" fmla="*/ 647 w 991"/>
                <a:gd name="T29" fmla="*/ 282 h 300"/>
                <a:gd name="T30" fmla="*/ 699 w 991"/>
                <a:gd name="T31" fmla="*/ 290 h 300"/>
                <a:gd name="T32" fmla="*/ 752 w 991"/>
                <a:gd name="T33" fmla="*/ 294 h 300"/>
                <a:gd name="T34" fmla="*/ 810 w 991"/>
                <a:gd name="T35" fmla="*/ 298 h 300"/>
                <a:gd name="T36" fmla="*/ 868 w 991"/>
                <a:gd name="T37" fmla="*/ 300 h 300"/>
                <a:gd name="T38" fmla="*/ 927 w 991"/>
                <a:gd name="T39" fmla="*/ 298 h 300"/>
                <a:gd name="T40" fmla="*/ 991 w 991"/>
                <a:gd name="T41" fmla="*/ 296 h 300"/>
                <a:gd name="T42" fmla="*/ 0 1 256"/>
                <a:gd name="T43" fmla="*/ 0 1 256"/>
                <a:gd name="T44" fmla="*/ 0 1 256"/>
                <a:gd name="T45" fmla="*/ 0 1 256"/>
                <a:gd name="T46" fmla="*/ 0 1 256"/>
                <a:gd name="T47" fmla="*/ 0 1 256"/>
                <a:gd name="T48" fmla="*/ 0 1 256"/>
                <a:gd name="T49" fmla="*/ 0 1 256"/>
                <a:gd name="T50" fmla="*/ 0 1 256"/>
                <a:gd name="T51" fmla="*/ 0 1 256"/>
                <a:gd name="T52" fmla="*/ 0 1 256"/>
                <a:gd name="T53" fmla="*/ 0 1 256"/>
                <a:gd name="T54" fmla="*/ 0 1 256"/>
                <a:gd name="T55" fmla="*/ 0 1 256"/>
                <a:gd name="T56" fmla="*/ 0 1 256"/>
                <a:gd name="T57" fmla="*/ 0 1 256"/>
                <a:gd name="T58" fmla="*/ 0 1 256"/>
                <a:gd name="T59" fmla="*/ 0 1 256"/>
                <a:gd name="T60" fmla="*/ 0 1 256"/>
                <a:gd name="T61" fmla="*/ 0 1 256"/>
                <a:gd name="T62" fmla="*/ 0 1 256"/>
                <a:gd name="T63" fmla="*/ 0 w 991"/>
                <a:gd name="T64" fmla="*/ 0 h 300"/>
                <a:gd name="T65" fmla="*/ 0 w 991"/>
                <a:gd name="T66" fmla="*/ 0 h 30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91" h="300">
                  <a:moveTo>
                    <a:pt x="0" y="0"/>
                  </a:moveTo>
                  <a:lnTo>
                    <a:pt x="15" y="14"/>
                  </a:lnTo>
                  <a:lnTo>
                    <a:pt x="32" y="33"/>
                  </a:lnTo>
                  <a:lnTo>
                    <a:pt x="57" y="54"/>
                  </a:lnTo>
                  <a:lnTo>
                    <a:pt x="92" y="79"/>
                  </a:lnTo>
                  <a:lnTo>
                    <a:pt x="132" y="106"/>
                  </a:lnTo>
                  <a:lnTo>
                    <a:pt x="182" y="133"/>
                  </a:lnTo>
                  <a:lnTo>
                    <a:pt x="236" y="163"/>
                  </a:lnTo>
                  <a:lnTo>
                    <a:pt x="301" y="192"/>
                  </a:lnTo>
                  <a:lnTo>
                    <a:pt x="374" y="219"/>
                  </a:lnTo>
                  <a:lnTo>
                    <a:pt x="457" y="244"/>
                  </a:lnTo>
                  <a:lnTo>
                    <a:pt x="501" y="255"/>
                  </a:lnTo>
                  <a:lnTo>
                    <a:pt x="545" y="267"/>
                  </a:lnTo>
                  <a:lnTo>
                    <a:pt x="595" y="275"/>
                  </a:lnTo>
                  <a:lnTo>
                    <a:pt x="647" y="282"/>
                  </a:lnTo>
                  <a:lnTo>
                    <a:pt x="699" y="290"/>
                  </a:lnTo>
                  <a:lnTo>
                    <a:pt x="752" y="294"/>
                  </a:lnTo>
                  <a:lnTo>
                    <a:pt x="810" y="298"/>
                  </a:lnTo>
                  <a:lnTo>
                    <a:pt x="868" y="300"/>
                  </a:lnTo>
                  <a:lnTo>
                    <a:pt x="927" y="298"/>
                  </a:lnTo>
                  <a:lnTo>
                    <a:pt x="991" y="296"/>
                  </a:lnTo>
                </a:path>
              </a:pathLst>
            </a:custGeom>
            <a:noFill/>
            <a:ln w="12700" cap="flat" cmpd="sng" algn="ctr">
              <a:solidFill>
                <a:schemeClr val="accent1">
                  <a:alpha val="29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" name="フリーフォーム 18"/>
            <p:cNvSpPr>
              <a:spLocks/>
            </p:cNvSpPr>
            <p:nvPr/>
          </p:nvSpPr>
          <p:spPr bwMode="auto">
            <a:xfrm>
              <a:off x="2915" y="1608"/>
              <a:ext cx="683" cy="1129"/>
            </a:xfrm>
            <a:custGeom>
              <a:avLst/>
              <a:gdLst>
                <a:gd name="T0" fmla="*/ 0 w 539"/>
                <a:gd name="T1" fmla="*/ 1129 h 1129"/>
                <a:gd name="T2" fmla="*/ 42 w 539"/>
                <a:gd name="T3" fmla="*/ 1125 h 1129"/>
                <a:gd name="T4" fmla="*/ 132 w 539"/>
                <a:gd name="T5" fmla="*/ 1115 h 1129"/>
                <a:gd name="T6" fmla="*/ 188 w 539"/>
                <a:gd name="T7" fmla="*/ 1106 h 1129"/>
                <a:gd name="T8" fmla="*/ 241 w 539"/>
                <a:gd name="T9" fmla="*/ 1094 h 1129"/>
                <a:gd name="T10" fmla="*/ 289 w 539"/>
                <a:gd name="T11" fmla="*/ 1079 h 1129"/>
                <a:gd name="T12" fmla="*/ 311 w 539"/>
                <a:gd name="T13" fmla="*/ 1071 h 1129"/>
                <a:gd name="T14" fmla="*/ 328 w 539"/>
                <a:gd name="T15" fmla="*/ 1062 h 1129"/>
                <a:gd name="T16" fmla="*/ 339 w 539"/>
                <a:gd name="T17" fmla="*/ 1056 h 1129"/>
                <a:gd name="T18" fmla="*/ 351 w 539"/>
                <a:gd name="T19" fmla="*/ 1048 h 1129"/>
                <a:gd name="T20" fmla="*/ 366 w 539"/>
                <a:gd name="T21" fmla="*/ 1037 h 1129"/>
                <a:gd name="T22" fmla="*/ 385 w 539"/>
                <a:gd name="T23" fmla="*/ 1019 h 1129"/>
                <a:gd name="T24" fmla="*/ 405 w 539"/>
                <a:gd name="T25" fmla="*/ 998 h 1129"/>
                <a:gd name="T26" fmla="*/ 426 w 539"/>
                <a:gd name="T27" fmla="*/ 969 h 1129"/>
                <a:gd name="T28" fmla="*/ 449 w 539"/>
                <a:gd name="T29" fmla="*/ 939 h 1129"/>
                <a:gd name="T30" fmla="*/ 470 w 539"/>
                <a:gd name="T31" fmla="*/ 898 h 1129"/>
                <a:gd name="T32" fmla="*/ 489 w 539"/>
                <a:gd name="T33" fmla="*/ 848 h 1129"/>
                <a:gd name="T34" fmla="*/ 506 w 539"/>
                <a:gd name="T35" fmla="*/ 793 h 1129"/>
                <a:gd name="T36" fmla="*/ 520 w 539"/>
                <a:gd name="T37" fmla="*/ 727 h 1129"/>
                <a:gd name="T38" fmla="*/ 531 w 539"/>
                <a:gd name="T39" fmla="*/ 655 h 1129"/>
                <a:gd name="T40" fmla="*/ 537 w 539"/>
                <a:gd name="T41" fmla="*/ 572 h 1129"/>
                <a:gd name="T42" fmla="*/ 539 w 539"/>
                <a:gd name="T43" fmla="*/ 530 h 1129"/>
                <a:gd name="T44" fmla="*/ 537 w 539"/>
                <a:gd name="T45" fmla="*/ 482 h 1129"/>
                <a:gd name="T46" fmla="*/ 535 w 539"/>
                <a:gd name="T47" fmla="*/ 432 h 1129"/>
                <a:gd name="T48" fmla="*/ 533 w 539"/>
                <a:gd name="T49" fmla="*/ 378 h 1129"/>
                <a:gd name="T50" fmla="*/ 531 w 539"/>
                <a:gd name="T51" fmla="*/ 357 h 1129"/>
                <a:gd name="T52" fmla="*/ 524 w 539"/>
                <a:gd name="T53" fmla="*/ 286 h 1129"/>
                <a:gd name="T54" fmla="*/ 516 w 539"/>
                <a:gd name="T55" fmla="*/ 232 h 1129"/>
                <a:gd name="T56" fmla="*/ 503 w 539"/>
                <a:gd name="T57" fmla="*/ 169 h 1129"/>
                <a:gd name="T58" fmla="*/ 487 w 539"/>
                <a:gd name="T59" fmla="*/ 90 h 1129"/>
                <a:gd name="T60" fmla="*/ 466 w 539"/>
                <a:gd name="T61" fmla="*/ 0 h 1129"/>
                <a:gd name="T62" fmla="*/ 0 1 256"/>
                <a:gd name="T63" fmla="*/ 0 1 256"/>
                <a:gd name="T64" fmla="*/ 0 1 256"/>
                <a:gd name="T65" fmla="*/ 0 1 256"/>
                <a:gd name="T66" fmla="*/ 0 1 256"/>
                <a:gd name="T67" fmla="*/ 0 1 256"/>
                <a:gd name="T68" fmla="*/ 0 1 256"/>
                <a:gd name="T69" fmla="*/ 0 1 256"/>
                <a:gd name="T70" fmla="*/ 0 1 256"/>
                <a:gd name="T71" fmla="*/ 0 1 256"/>
                <a:gd name="T72" fmla="*/ 0 1 256"/>
                <a:gd name="T73" fmla="*/ 0 1 256"/>
                <a:gd name="T74" fmla="*/ 0 1 256"/>
                <a:gd name="T75" fmla="*/ 0 1 256"/>
                <a:gd name="T76" fmla="*/ 0 1 256"/>
                <a:gd name="T77" fmla="*/ 0 1 256"/>
                <a:gd name="T78" fmla="*/ 0 1 256"/>
                <a:gd name="T79" fmla="*/ 0 1 256"/>
                <a:gd name="T80" fmla="*/ 0 1 256"/>
                <a:gd name="T81" fmla="*/ 0 1 256"/>
                <a:gd name="T82" fmla="*/ 0 1 256"/>
                <a:gd name="T83" fmla="*/ 0 1 256"/>
                <a:gd name="T84" fmla="*/ 0 1 256"/>
                <a:gd name="T85" fmla="*/ 0 1 256"/>
                <a:gd name="T86" fmla="*/ 0 1 256"/>
                <a:gd name="T87" fmla="*/ 0 1 256"/>
                <a:gd name="T88" fmla="*/ 0 1 256"/>
                <a:gd name="T89" fmla="*/ 0 1 256"/>
                <a:gd name="T90" fmla="*/ 0 1 256"/>
                <a:gd name="T91" fmla="*/ 0 1 256"/>
                <a:gd name="T92" fmla="*/ 0 1 256"/>
                <a:gd name="T93" fmla="*/ 0 w 539"/>
                <a:gd name="T94" fmla="*/ 0 h 1129"/>
                <a:gd name="T95" fmla="*/ 0 w 539"/>
                <a:gd name="T96" fmla="*/ 0 h 1129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539" h="1129">
                  <a:moveTo>
                    <a:pt x="0" y="1129"/>
                  </a:moveTo>
                  <a:lnTo>
                    <a:pt x="42" y="1125"/>
                  </a:lnTo>
                  <a:lnTo>
                    <a:pt x="132" y="1115"/>
                  </a:lnTo>
                  <a:lnTo>
                    <a:pt x="188" y="1106"/>
                  </a:lnTo>
                  <a:lnTo>
                    <a:pt x="241" y="1094"/>
                  </a:lnTo>
                  <a:lnTo>
                    <a:pt x="289" y="1079"/>
                  </a:lnTo>
                  <a:lnTo>
                    <a:pt x="311" y="1071"/>
                  </a:lnTo>
                  <a:lnTo>
                    <a:pt x="328" y="1062"/>
                  </a:lnTo>
                  <a:lnTo>
                    <a:pt x="339" y="1056"/>
                  </a:lnTo>
                  <a:lnTo>
                    <a:pt x="351" y="1048"/>
                  </a:lnTo>
                  <a:lnTo>
                    <a:pt x="366" y="1037"/>
                  </a:lnTo>
                  <a:lnTo>
                    <a:pt x="385" y="1019"/>
                  </a:lnTo>
                  <a:lnTo>
                    <a:pt x="405" y="998"/>
                  </a:lnTo>
                  <a:lnTo>
                    <a:pt x="426" y="969"/>
                  </a:lnTo>
                  <a:lnTo>
                    <a:pt x="449" y="939"/>
                  </a:lnTo>
                  <a:lnTo>
                    <a:pt x="470" y="898"/>
                  </a:lnTo>
                  <a:lnTo>
                    <a:pt x="489" y="848"/>
                  </a:lnTo>
                  <a:lnTo>
                    <a:pt x="506" y="793"/>
                  </a:lnTo>
                  <a:lnTo>
                    <a:pt x="520" y="727"/>
                  </a:lnTo>
                  <a:lnTo>
                    <a:pt x="531" y="655"/>
                  </a:lnTo>
                  <a:lnTo>
                    <a:pt x="537" y="572"/>
                  </a:lnTo>
                  <a:lnTo>
                    <a:pt x="539" y="530"/>
                  </a:lnTo>
                  <a:lnTo>
                    <a:pt x="537" y="482"/>
                  </a:lnTo>
                  <a:lnTo>
                    <a:pt x="535" y="432"/>
                  </a:lnTo>
                  <a:lnTo>
                    <a:pt x="533" y="378"/>
                  </a:lnTo>
                  <a:lnTo>
                    <a:pt x="531" y="357"/>
                  </a:lnTo>
                  <a:lnTo>
                    <a:pt x="524" y="286"/>
                  </a:lnTo>
                  <a:lnTo>
                    <a:pt x="516" y="232"/>
                  </a:lnTo>
                  <a:lnTo>
                    <a:pt x="503" y="169"/>
                  </a:lnTo>
                  <a:lnTo>
                    <a:pt x="487" y="90"/>
                  </a:lnTo>
                  <a:lnTo>
                    <a:pt x="466" y="0"/>
                  </a:lnTo>
                </a:path>
              </a:pathLst>
            </a:custGeom>
            <a:noFill/>
            <a:ln w="12700" cap="flat" cmpd="sng" algn="ctr">
              <a:solidFill>
                <a:schemeClr val="accent1">
                  <a:alpha val="29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" name="フリーフォーム 19"/>
            <p:cNvSpPr>
              <a:spLocks/>
            </p:cNvSpPr>
            <p:nvPr/>
          </p:nvSpPr>
          <p:spPr bwMode="auto">
            <a:xfrm>
              <a:off x="2079" y="1608"/>
              <a:ext cx="1596" cy="1066"/>
            </a:xfrm>
            <a:custGeom>
              <a:avLst/>
              <a:gdLst>
                <a:gd name="T0" fmla="*/ 0 w 1607"/>
                <a:gd name="T1" fmla="*/ 929 h 1085"/>
                <a:gd name="T2" fmla="*/ 40 w 1607"/>
                <a:gd name="T3" fmla="*/ 941 h 1085"/>
                <a:gd name="T4" fmla="*/ 148 w 1607"/>
                <a:gd name="T5" fmla="*/ 966 h 1085"/>
                <a:gd name="T6" fmla="*/ 305 w 1607"/>
                <a:gd name="T7" fmla="*/ 1000 h 1085"/>
                <a:gd name="T8" fmla="*/ 399 w 1607"/>
                <a:gd name="T9" fmla="*/ 1019 h 1085"/>
                <a:gd name="T10" fmla="*/ 501 w 1607"/>
                <a:gd name="T11" fmla="*/ 1037 h 1085"/>
                <a:gd name="T12" fmla="*/ 608 w 1607"/>
                <a:gd name="T13" fmla="*/ 1052 h 1085"/>
                <a:gd name="T14" fmla="*/ 718 w 1607"/>
                <a:gd name="T15" fmla="*/ 1067 h 1085"/>
                <a:gd name="T16" fmla="*/ 827 w 1607"/>
                <a:gd name="T17" fmla="*/ 1077 h 1085"/>
                <a:gd name="T18" fmla="*/ 937 w 1607"/>
                <a:gd name="T19" fmla="*/ 1083 h 1085"/>
                <a:gd name="T20" fmla="*/ 991 w 1607"/>
                <a:gd name="T21" fmla="*/ 1085 h 1085"/>
                <a:gd name="T22" fmla="*/ 1044 w 1607"/>
                <a:gd name="T23" fmla="*/ 1085 h 1085"/>
                <a:gd name="T24" fmla="*/ 1096 w 1607"/>
                <a:gd name="T25" fmla="*/ 1083 h 1085"/>
                <a:gd name="T26" fmla="*/ 1146 w 1607"/>
                <a:gd name="T27" fmla="*/ 1079 h 1085"/>
                <a:gd name="T28" fmla="*/ 1194 w 1607"/>
                <a:gd name="T29" fmla="*/ 1073 h 1085"/>
                <a:gd name="T30" fmla="*/ 1240 w 1607"/>
                <a:gd name="T31" fmla="*/ 1065 h 1085"/>
                <a:gd name="T32" fmla="*/ 1284 w 1607"/>
                <a:gd name="T33" fmla="*/ 1058 h 1085"/>
                <a:gd name="T34" fmla="*/ 1327 w 1607"/>
                <a:gd name="T35" fmla="*/ 1046 h 1085"/>
                <a:gd name="T36" fmla="*/ 1338 w 1607"/>
                <a:gd name="T37" fmla="*/ 1042 h 1085"/>
                <a:gd name="T38" fmla="*/ 1371 w 1607"/>
                <a:gd name="T39" fmla="*/ 1031 h 1085"/>
                <a:gd name="T40" fmla="*/ 1392 w 1607"/>
                <a:gd name="T41" fmla="*/ 1019 h 1085"/>
                <a:gd name="T42" fmla="*/ 1415 w 1607"/>
                <a:gd name="T43" fmla="*/ 1008 h 1085"/>
                <a:gd name="T44" fmla="*/ 1444 w 1607"/>
                <a:gd name="T45" fmla="*/ 990 h 1085"/>
                <a:gd name="T46" fmla="*/ 1469 w 1607"/>
                <a:gd name="T47" fmla="*/ 971 h 1085"/>
                <a:gd name="T48" fmla="*/ 1496 w 1607"/>
                <a:gd name="T49" fmla="*/ 950 h 1085"/>
                <a:gd name="T50" fmla="*/ 1520 w 1607"/>
                <a:gd name="T51" fmla="*/ 923 h 1085"/>
                <a:gd name="T52" fmla="*/ 1544 w 1607"/>
                <a:gd name="T53" fmla="*/ 893 h 1085"/>
                <a:gd name="T54" fmla="*/ 1565 w 1607"/>
                <a:gd name="T55" fmla="*/ 854 h 1085"/>
                <a:gd name="T56" fmla="*/ 1582 w 1607"/>
                <a:gd name="T57" fmla="*/ 814 h 1085"/>
                <a:gd name="T58" fmla="*/ 1590 w 1607"/>
                <a:gd name="T59" fmla="*/ 791 h 1085"/>
                <a:gd name="T60" fmla="*/ 1595 w 1607"/>
                <a:gd name="T61" fmla="*/ 768 h 1085"/>
                <a:gd name="T62" fmla="*/ 1601 w 1607"/>
                <a:gd name="T63" fmla="*/ 743 h 1085"/>
                <a:gd name="T64" fmla="*/ 1605 w 1607"/>
                <a:gd name="T65" fmla="*/ 716 h 1085"/>
                <a:gd name="T66" fmla="*/ 1607 w 1607"/>
                <a:gd name="T67" fmla="*/ 689 h 1085"/>
                <a:gd name="T68" fmla="*/ 1607 w 1607"/>
                <a:gd name="T69" fmla="*/ 660 h 1085"/>
                <a:gd name="T70" fmla="*/ 1607 w 1607"/>
                <a:gd name="T71" fmla="*/ 643 h 1085"/>
                <a:gd name="T72" fmla="*/ 1607 w 1607"/>
                <a:gd name="T73" fmla="*/ 599 h 1085"/>
                <a:gd name="T74" fmla="*/ 1599 w 1607"/>
                <a:gd name="T75" fmla="*/ 530 h 1085"/>
                <a:gd name="T76" fmla="*/ 1593 w 1607"/>
                <a:gd name="T77" fmla="*/ 487 h 1085"/>
                <a:gd name="T78" fmla="*/ 1586 w 1607"/>
                <a:gd name="T79" fmla="*/ 441 h 1085"/>
                <a:gd name="T80" fmla="*/ 1574 w 1607"/>
                <a:gd name="T81" fmla="*/ 391 h 1085"/>
                <a:gd name="T82" fmla="*/ 1559 w 1607"/>
                <a:gd name="T83" fmla="*/ 340 h 1085"/>
                <a:gd name="T84" fmla="*/ 1542 w 1607"/>
                <a:gd name="T85" fmla="*/ 282 h 1085"/>
                <a:gd name="T86" fmla="*/ 1519 w 1607"/>
                <a:gd name="T87" fmla="*/ 226 h 1085"/>
                <a:gd name="T88" fmla="*/ 1492 w 1607"/>
                <a:gd name="T89" fmla="*/ 171 h 1085"/>
                <a:gd name="T90" fmla="*/ 1461 w 1607"/>
                <a:gd name="T91" fmla="*/ 113 h 1085"/>
                <a:gd name="T92" fmla="*/ 1424 w 1607"/>
                <a:gd name="T93" fmla="*/ 56 h 1085"/>
                <a:gd name="T94" fmla="*/ 1378 w 1607"/>
                <a:gd name="T95" fmla="*/ 0 h 1085"/>
                <a:gd name="T96" fmla="*/ 0 1 256"/>
                <a:gd name="T97" fmla="*/ 0 1 256"/>
                <a:gd name="T98" fmla="*/ 0 1 256"/>
                <a:gd name="T99" fmla="*/ 0 1 256"/>
                <a:gd name="T100" fmla="*/ 0 1 256"/>
                <a:gd name="T101" fmla="*/ 0 1 256"/>
                <a:gd name="T102" fmla="*/ 0 1 256"/>
                <a:gd name="T103" fmla="*/ 0 1 256"/>
                <a:gd name="T104" fmla="*/ 0 1 256"/>
                <a:gd name="T105" fmla="*/ 0 1 256"/>
                <a:gd name="T106" fmla="*/ 0 1 256"/>
                <a:gd name="T107" fmla="*/ 0 1 256"/>
                <a:gd name="T108" fmla="*/ 0 1 256"/>
                <a:gd name="T109" fmla="*/ 0 1 256"/>
                <a:gd name="T110" fmla="*/ 0 1 256"/>
                <a:gd name="T111" fmla="*/ 0 1 256"/>
                <a:gd name="T112" fmla="*/ 0 1 256"/>
                <a:gd name="T113" fmla="*/ 0 1 256"/>
                <a:gd name="T114" fmla="*/ 0 1 256"/>
                <a:gd name="T115" fmla="*/ 0 1 256"/>
                <a:gd name="T116" fmla="*/ 0 1 256"/>
                <a:gd name="T117" fmla="*/ 0 1 256"/>
                <a:gd name="T118" fmla="*/ 0 1 256"/>
                <a:gd name="T119" fmla="*/ 0 1 256"/>
                <a:gd name="T120" fmla="*/ 0 1 256"/>
                <a:gd name="T121" fmla="*/ 0 1 256"/>
                <a:gd name="T122" fmla="*/ 0 1 256"/>
                <a:gd name="T123" fmla="*/ 0 1 256"/>
                <a:gd name="T124" fmla="*/ 0 1 256"/>
                <a:gd name="T125" fmla="*/ 0 1 256"/>
                <a:gd name="T126" fmla="*/ 0 1 256"/>
                <a:gd name="T127" fmla="*/ 0 1 256"/>
                <a:gd name="T128" fmla="*/ 0 1 256"/>
                <a:gd name="T129" fmla="*/ 0 1 256"/>
                <a:gd name="T130" fmla="*/ 0 1 256"/>
                <a:gd name="T131" fmla="*/ 0 1 256"/>
                <a:gd name="T132" fmla="*/ 0 1 256"/>
                <a:gd name="T133" fmla="*/ 0 1 256"/>
                <a:gd name="T134" fmla="*/ 0 1 256"/>
                <a:gd name="T135" fmla="*/ 0 1 256"/>
                <a:gd name="T136" fmla="*/ 0 1 256"/>
                <a:gd name="T137" fmla="*/ 0 1 256"/>
                <a:gd name="T138" fmla="*/ 0 1 256"/>
                <a:gd name="T139" fmla="*/ 0 1 256"/>
                <a:gd name="T140" fmla="*/ 0 1 256"/>
                <a:gd name="T141" fmla="*/ 0 1 256"/>
                <a:gd name="T142" fmla="*/ 0 1 256"/>
                <a:gd name="T143" fmla="*/ 0 1 256"/>
                <a:gd name="T144" fmla="*/ 0 w 1607"/>
                <a:gd name="T145" fmla="*/ 0 h 1085"/>
                <a:gd name="T146" fmla="*/ 0 w 1607"/>
                <a:gd name="T147" fmla="*/ 0 h 108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607" h="1085">
                  <a:moveTo>
                    <a:pt x="0" y="929"/>
                  </a:moveTo>
                  <a:lnTo>
                    <a:pt x="40" y="941"/>
                  </a:lnTo>
                  <a:lnTo>
                    <a:pt x="148" y="966"/>
                  </a:lnTo>
                  <a:lnTo>
                    <a:pt x="305" y="1000"/>
                  </a:lnTo>
                  <a:lnTo>
                    <a:pt x="399" y="1019"/>
                  </a:lnTo>
                  <a:lnTo>
                    <a:pt x="501" y="1037"/>
                  </a:lnTo>
                  <a:lnTo>
                    <a:pt x="608" y="1052"/>
                  </a:lnTo>
                  <a:lnTo>
                    <a:pt x="718" y="1067"/>
                  </a:lnTo>
                  <a:lnTo>
                    <a:pt x="827" y="1077"/>
                  </a:lnTo>
                  <a:lnTo>
                    <a:pt x="937" y="1083"/>
                  </a:lnTo>
                  <a:lnTo>
                    <a:pt x="991" y="1085"/>
                  </a:lnTo>
                  <a:lnTo>
                    <a:pt x="1044" y="1085"/>
                  </a:lnTo>
                  <a:lnTo>
                    <a:pt x="1096" y="1083"/>
                  </a:lnTo>
                  <a:lnTo>
                    <a:pt x="1146" y="1079"/>
                  </a:lnTo>
                  <a:lnTo>
                    <a:pt x="1194" y="1073"/>
                  </a:lnTo>
                  <a:lnTo>
                    <a:pt x="1240" y="1065"/>
                  </a:lnTo>
                  <a:lnTo>
                    <a:pt x="1284" y="1058"/>
                  </a:lnTo>
                  <a:lnTo>
                    <a:pt x="1327" y="1046"/>
                  </a:lnTo>
                  <a:lnTo>
                    <a:pt x="1338" y="1042"/>
                  </a:lnTo>
                  <a:lnTo>
                    <a:pt x="1371" y="1031"/>
                  </a:lnTo>
                  <a:lnTo>
                    <a:pt x="1392" y="1019"/>
                  </a:lnTo>
                  <a:lnTo>
                    <a:pt x="1415" y="1008"/>
                  </a:lnTo>
                  <a:lnTo>
                    <a:pt x="1444" y="990"/>
                  </a:lnTo>
                  <a:lnTo>
                    <a:pt x="1469" y="971"/>
                  </a:lnTo>
                  <a:lnTo>
                    <a:pt x="1496" y="950"/>
                  </a:lnTo>
                  <a:lnTo>
                    <a:pt x="1520" y="923"/>
                  </a:lnTo>
                  <a:lnTo>
                    <a:pt x="1544" y="893"/>
                  </a:lnTo>
                  <a:lnTo>
                    <a:pt x="1565" y="854"/>
                  </a:lnTo>
                  <a:lnTo>
                    <a:pt x="1582" y="814"/>
                  </a:lnTo>
                  <a:lnTo>
                    <a:pt x="1590" y="791"/>
                  </a:lnTo>
                  <a:lnTo>
                    <a:pt x="1595" y="768"/>
                  </a:lnTo>
                  <a:lnTo>
                    <a:pt x="1601" y="743"/>
                  </a:lnTo>
                  <a:lnTo>
                    <a:pt x="1605" y="716"/>
                  </a:lnTo>
                  <a:lnTo>
                    <a:pt x="1607" y="689"/>
                  </a:lnTo>
                  <a:lnTo>
                    <a:pt x="1607" y="660"/>
                  </a:lnTo>
                  <a:lnTo>
                    <a:pt x="1607" y="643"/>
                  </a:lnTo>
                  <a:lnTo>
                    <a:pt x="1607" y="599"/>
                  </a:lnTo>
                  <a:lnTo>
                    <a:pt x="1599" y="530"/>
                  </a:lnTo>
                  <a:lnTo>
                    <a:pt x="1593" y="487"/>
                  </a:lnTo>
                  <a:lnTo>
                    <a:pt x="1586" y="441"/>
                  </a:lnTo>
                  <a:lnTo>
                    <a:pt x="1574" y="391"/>
                  </a:lnTo>
                  <a:lnTo>
                    <a:pt x="1559" y="340"/>
                  </a:lnTo>
                  <a:lnTo>
                    <a:pt x="1542" y="282"/>
                  </a:lnTo>
                  <a:lnTo>
                    <a:pt x="1519" y="226"/>
                  </a:lnTo>
                  <a:lnTo>
                    <a:pt x="1492" y="171"/>
                  </a:lnTo>
                  <a:lnTo>
                    <a:pt x="1461" y="113"/>
                  </a:lnTo>
                  <a:lnTo>
                    <a:pt x="1424" y="56"/>
                  </a:lnTo>
                  <a:lnTo>
                    <a:pt x="1378" y="0"/>
                  </a:lnTo>
                </a:path>
              </a:pathLst>
            </a:custGeom>
            <a:noFill/>
            <a:ln w="12700" cap="flat" cmpd="sng" algn="ctr">
              <a:solidFill>
                <a:schemeClr val="accent1">
                  <a:alpha val="29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フリーフォーム 21"/>
            <p:cNvSpPr>
              <a:spLocks/>
            </p:cNvSpPr>
            <p:nvPr/>
          </p:nvSpPr>
          <p:spPr bwMode="auto">
            <a:xfrm>
              <a:off x="2082" y="2032"/>
              <a:ext cx="1595" cy="657"/>
            </a:xfrm>
            <a:custGeom>
              <a:avLst/>
              <a:gdLst>
                <a:gd name="T0" fmla="*/ 0 w 1620"/>
                <a:gd name="T1" fmla="*/ 584 h 657"/>
                <a:gd name="T2" fmla="*/ 29 w 1620"/>
                <a:gd name="T3" fmla="*/ 590 h 657"/>
                <a:gd name="T4" fmla="*/ 109 w 1620"/>
                <a:gd name="T5" fmla="*/ 605 h 657"/>
                <a:gd name="T6" fmla="*/ 234 w 1620"/>
                <a:gd name="T7" fmla="*/ 624 h 657"/>
                <a:gd name="T8" fmla="*/ 303 w 1620"/>
                <a:gd name="T9" fmla="*/ 634 h 657"/>
                <a:gd name="T10" fmla="*/ 382 w 1620"/>
                <a:gd name="T11" fmla="*/ 642 h 657"/>
                <a:gd name="T12" fmla="*/ 468 w 1620"/>
                <a:gd name="T13" fmla="*/ 649 h 657"/>
                <a:gd name="T14" fmla="*/ 557 w 1620"/>
                <a:gd name="T15" fmla="*/ 653 h 657"/>
                <a:gd name="T16" fmla="*/ 651 w 1620"/>
                <a:gd name="T17" fmla="*/ 657 h 657"/>
                <a:gd name="T18" fmla="*/ 743 w 1620"/>
                <a:gd name="T19" fmla="*/ 655 h 657"/>
                <a:gd name="T20" fmla="*/ 835 w 1620"/>
                <a:gd name="T21" fmla="*/ 651 h 657"/>
                <a:gd name="T22" fmla="*/ 927 w 1620"/>
                <a:gd name="T23" fmla="*/ 643 h 657"/>
                <a:gd name="T24" fmla="*/ 1017 w 1620"/>
                <a:gd name="T25" fmla="*/ 630 h 657"/>
                <a:gd name="T26" fmla="*/ 1062 w 1620"/>
                <a:gd name="T27" fmla="*/ 620 h 657"/>
                <a:gd name="T28" fmla="*/ 1104 w 1620"/>
                <a:gd name="T29" fmla="*/ 611 h 657"/>
                <a:gd name="T30" fmla="*/ 1117 w 1620"/>
                <a:gd name="T31" fmla="*/ 607 h 657"/>
                <a:gd name="T32" fmla="*/ 1156 w 1620"/>
                <a:gd name="T33" fmla="*/ 597 h 657"/>
                <a:gd name="T34" fmla="*/ 1213 w 1620"/>
                <a:gd name="T35" fmla="*/ 576 h 657"/>
                <a:gd name="T36" fmla="*/ 1246 w 1620"/>
                <a:gd name="T37" fmla="*/ 563 h 657"/>
                <a:gd name="T38" fmla="*/ 1280 w 1620"/>
                <a:gd name="T39" fmla="*/ 547 h 657"/>
                <a:gd name="T40" fmla="*/ 1319 w 1620"/>
                <a:gd name="T41" fmla="*/ 528 h 657"/>
                <a:gd name="T42" fmla="*/ 1355 w 1620"/>
                <a:gd name="T43" fmla="*/ 507 h 657"/>
                <a:gd name="T44" fmla="*/ 1394 w 1620"/>
                <a:gd name="T45" fmla="*/ 482 h 657"/>
                <a:gd name="T46" fmla="*/ 1434 w 1620"/>
                <a:gd name="T47" fmla="*/ 451 h 657"/>
                <a:gd name="T48" fmla="*/ 1471 w 1620"/>
                <a:gd name="T49" fmla="*/ 419 h 657"/>
                <a:gd name="T50" fmla="*/ 1503 w 1620"/>
                <a:gd name="T51" fmla="*/ 380 h 657"/>
                <a:gd name="T52" fmla="*/ 1536 w 1620"/>
                <a:gd name="T53" fmla="*/ 338 h 657"/>
                <a:gd name="T54" fmla="*/ 1549 w 1620"/>
                <a:gd name="T55" fmla="*/ 317 h 657"/>
                <a:gd name="T56" fmla="*/ 1563 w 1620"/>
                <a:gd name="T57" fmla="*/ 294 h 657"/>
                <a:gd name="T58" fmla="*/ 1572 w 1620"/>
                <a:gd name="T59" fmla="*/ 265 h 657"/>
                <a:gd name="T60" fmla="*/ 1582 w 1620"/>
                <a:gd name="T61" fmla="*/ 235 h 657"/>
                <a:gd name="T62" fmla="*/ 1593 w 1620"/>
                <a:gd name="T63" fmla="*/ 196 h 657"/>
                <a:gd name="T64" fmla="*/ 1605 w 1620"/>
                <a:gd name="T65" fmla="*/ 150 h 657"/>
                <a:gd name="T66" fmla="*/ 1615 w 1620"/>
                <a:gd name="T67" fmla="*/ 102 h 657"/>
                <a:gd name="T68" fmla="*/ 1620 w 1620"/>
                <a:gd name="T69" fmla="*/ 52 h 657"/>
                <a:gd name="T70" fmla="*/ 1620 w 1620"/>
                <a:gd name="T71" fmla="*/ 25 h 657"/>
                <a:gd name="T72" fmla="*/ 1620 w 1620"/>
                <a:gd name="T73" fmla="*/ 0 h 657"/>
                <a:gd name="T74" fmla="*/ 0 1 256"/>
                <a:gd name="T75" fmla="*/ 0 1 256"/>
                <a:gd name="T76" fmla="*/ 0 1 256"/>
                <a:gd name="T77" fmla="*/ 0 1 256"/>
                <a:gd name="T78" fmla="*/ 0 1 256"/>
                <a:gd name="T79" fmla="*/ 0 1 256"/>
                <a:gd name="T80" fmla="*/ 0 1 256"/>
                <a:gd name="T81" fmla="*/ 0 1 256"/>
                <a:gd name="T82" fmla="*/ 0 1 256"/>
                <a:gd name="T83" fmla="*/ 0 1 256"/>
                <a:gd name="T84" fmla="*/ 0 1 256"/>
                <a:gd name="T85" fmla="*/ 0 1 256"/>
                <a:gd name="T86" fmla="*/ 0 1 256"/>
                <a:gd name="T87" fmla="*/ 0 1 256"/>
                <a:gd name="T88" fmla="*/ 0 1 256"/>
                <a:gd name="T89" fmla="*/ 0 1 256"/>
                <a:gd name="T90" fmla="*/ 0 1 256"/>
                <a:gd name="T91" fmla="*/ 0 1 256"/>
                <a:gd name="T92" fmla="*/ 0 1 256"/>
                <a:gd name="T93" fmla="*/ 0 1 256"/>
                <a:gd name="T94" fmla="*/ 0 1 256"/>
                <a:gd name="T95" fmla="*/ 0 1 256"/>
                <a:gd name="T96" fmla="*/ 0 1 256"/>
                <a:gd name="T97" fmla="*/ 0 1 256"/>
                <a:gd name="T98" fmla="*/ 0 1 256"/>
                <a:gd name="T99" fmla="*/ 0 1 256"/>
                <a:gd name="T100" fmla="*/ 0 1 256"/>
                <a:gd name="T101" fmla="*/ 0 1 256"/>
                <a:gd name="T102" fmla="*/ 0 1 256"/>
                <a:gd name="T103" fmla="*/ 0 1 256"/>
                <a:gd name="T104" fmla="*/ 0 1 256"/>
                <a:gd name="T105" fmla="*/ 0 1 256"/>
                <a:gd name="T106" fmla="*/ 0 1 256"/>
                <a:gd name="T107" fmla="*/ 0 1 256"/>
                <a:gd name="T108" fmla="*/ 0 1 256"/>
                <a:gd name="T109" fmla="*/ 0 1 256"/>
                <a:gd name="T110" fmla="*/ 0 1 256"/>
                <a:gd name="T111" fmla="*/ 0 w 1620"/>
                <a:gd name="T112" fmla="*/ 0 h 657"/>
                <a:gd name="T113" fmla="*/ 0 w 1620"/>
                <a:gd name="T114" fmla="*/ 0 h 657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620" h="657">
                  <a:moveTo>
                    <a:pt x="0" y="584"/>
                  </a:moveTo>
                  <a:lnTo>
                    <a:pt x="29" y="590"/>
                  </a:lnTo>
                  <a:lnTo>
                    <a:pt x="109" y="605"/>
                  </a:lnTo>
                  <a:lnTo>
                    <a:pt x="234" y="624"/>
                  </a:lnTo>
                  <a:lnTo>
                    <a:pt x="303" y="634"/>
                  </a:lnTo>
                  <a:lnTo>
                    <a:pt x="382" y="642"/>
                  </a:lnTo>
                  <a:lnTo>
                    <a:pt x="468" y="649"/>
                  </a:lnTo>
                  <a:lnTo>
                    <a:pt x="557" y="653"/>
                  </a:lnTo>
                  <a:lnTo>
                    <a:pt x="651" y="657"/>
                  </a:lnTo>
                  <a:lnTo>
                    <a:pt x="743" y="655"/>
                  </a:lnTo>
                  <a:lnTo>
                    <a:pt x="835" y="651"/>
                  </a:lnTo>
                  <a:lnTo>
                    <a:pt x="927" y="643"/>
                  </a:lnTo>
                  <a:lnTo>
                    <a:pt x="1017" y="630"/>
                  </a:lnTo>
                  <a:lnTo>
                    <a:pt x="1062" y="620"/>
                  </a:lnTo>
                  <a:lnTo>
                    <a:pt x="1104" y="611"/>
                  </a:lnTo>
                  <a:lnTo>
                    <a:pt x="1117" y="607"/>
                  </a:lnTo>
                  <a:lnTo>
                    <a:pt x="1156" y="597"/>
                  </a:lnTo>
                  <a:lnTo>
                    <a:pt x="1213" y="576"/>
                  </a:lnTo>
                  <a:lnTo>
                    <a:pt x="1246" y="563"/>
                  </a:lnTo>
                  <a:lnTo>
                    <a:pt x="1280" y="547"/>
                  </a:lnTo>
                  <a:lnTo>
                    <a:pt x="1319" y="528"/>
                  </a:lnTo>
                  <a:lnTo>
                    <a:pt x="1355" y="507"/>
                  </a:lnTo>
                  <a:lnTo>
                    <a:pt x="1394" y="482"/>
                  </a:lnTo>
                  <a:lnTo>
                    <a:pt x="1434" y="451"/>
                  </a:lnTo>
                  <a:lnTo>
                    <a:pt x="1471" y="419"/>
                  </a:lnTo>
                  <a:lnTo>
                    <a:pt x="1503" y="380"/>
                  </a:lnTo>
                  <a:lnTo>
                    <a:pt x="1536" y="338"/>
                  </a:lnTo>
                  <a:lnTo>
                    <a:pt x="1549" y="317"/>
                  </a:lnTo>
                  <a:lnTo>
                    <a:pt x="1563" y="294"/>
                  </a:lnTo>
                  <a:lnTo>
                    <a:pt x="1572" y="265"/>
                  </a:lnTo>
                  <a:lnTo>
                    <a:pt x="1582" y="235"/>
                  </a:lnTo>
                  <a:lnTo>
                    <a:pt x="1593" y="196"/>
                  </a:lnTo>
                  <a:lnTo>
                    <a:pt x="1605" y="150"/>
                  </a:lnTo>
                  <a:lnTo>
                    <a:pt x="1615" y="102"/>
                  </a:lnTo>
                  <a:lnTo>
                    <a:pt x="1620" y="52"/>
                  </a:lnTo>
                  <a:lnTo>
                    <a:pt x="1620" y="25"/>
                  </a:lnTo>
                  <a:lnTo>
                    <a:pt x="1620" y="0"/>
                  </a:lnTo>
                </a:path>
              </a:pathLst>
            </a:custGeom>
            <a:noFill/>
            <a:ln w="12700" cap="flat" cmpd="sng" algn="ctr">
              <a:solidFill>
                <a:schemeClr val="accent1">
                  <a:alpha val="29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フリーフォーム 22"/>
            <p:cNvSpPr>
              <a:spLocks/>
            </p:cNvSpPr>
            <p:nvPr/>
          </p:nvSpPr>
          <p:spPr bwMode="auto">
            <a:xfrm>
              <a:off x="2500" y="1608"/>
              <a:ext cx="1142" cy="1125"/>
            </a:xfrm>
            <a:custGeom>
              <a:avLst/>
              <a:gdLst>
                <a:gd name="T0" fmla="*/ 0 w 1142"/>
                <a:gd name="T1" fmla="*/ 1144 h 1146"/>
                <a:gd name="T2" fmla="*/ 36 w 1142"/>
                <a:gd name="T3" fmla="*/ 1146 h 1146"/>
                <a:gd name="T4" fmla="*/ 132 w 1142"/>
                <a:gd name="T5" fmla="*/ 1144 h 1146"/>
                <a:gd name="T6" fmla="*/ 200 w 1142"/>
                <a:gd name="T7" fmla="*/ 1142 h 1146"/>
                <a:gd name="T8" fmla="*/ 274 w 1142"/>
                <a:gd name="T9" fmla="*/ 1136 h 1146"/>
                <a:gd name="T10" fmla="*/ 355 w 1142"/>
                <a:gd name="T11" fmla="*/ 1131 h 1146"/>
                <a:gd name="T12" fmla="*/ 438 w 1142"/>
                <a:gd name="T13" fmla="*/ 1119 h 1146"/>
                <a:gd name="T14" fmla="*/ 526 w 1142"/>
                <a:gd name="T15" fmla="*/ 1106 h 1146"/>
                <a:gd name="T16" fmla="*/ 614 w 1142"/>
                <a:gd name="T17" fmla="*/ 1087 h 1146"/>
                <a:gd name="T18" fmla="*/ 658 w 1142"/>
                <a:gd name="T19" fmla="*/ 1075 h 1146"/>
                <a:gd name="T20" fmla="*/ 701 w 1142"/>
                <a:gd name="T21" fmla="*/ 1064 h 1146"/>
                <a:gd name="T22" fmla="*/ 743 w 1142"/>
                <a:gd name="T23" fmla="*/ 1050 h 1146"/>
                <a:gd name="T24" fmla="*/ 783 w 1142"/>
                <a:gd name="T25" fmla="*/ 1035 h 1146"/>
                <a:gd name="T26" fmla="*/ 822 w 1142"/>
                <a:gd name="T27" fmla="*/ 1017 h 1146"/>
                <a:gd name="T28" fmla="*/ 860 w 1142"/>
                <a:gd name="T29" fmla="*/ 998 h 1146"/>
                <a:gd name="T30" fmla="*/ 895 w 1142"/>
                <a:gd name="T31" fmla="*/ 979 h 1146"/>
                <a:gd name="T32" fmla="*/ 927 w 1142"/>
                <a:gd name="T33" fmla="*/ 958 h 1146"/>
                <a:gd name="T34" fmla="*/ 958 w 1142"/>
                <a:gd name="T35" fmla="*/ 935 h 1146"/>
                <a:gd name="T36" fmla="*/ 985 w 1142"/>
                <a:gd name="T37" fmla="*/ 910 h 1146"/>
                <a:gd name="T38" fmla="*/ 1012 w 1142"/>
                <a:gd name="T39" fmla="*/ 883 h 1146"/>
                <a:gd name="T40" fmla="*/ 1033 w 1142"/>
                <a:gd name="T41" fmla="*/ 852 h 1146"/>
                <a:gd name="T42" fmla="*/ 1040 w 1142"/>
                <a:gd name="T43" fmla="*/ 841 h 1146"/>
                <a:gd name="T44" fmla="*/ 1060 w 1142"/>
                <a:gd name="T45" fmla="*/ 808 h 1146"/>
                <a:gd name="T46" fmla="*/ 1073 w 1142"/>
                <a:gd name="T47" fmla="*/ 783 h 1146"/>
                <a:gd name="T48" fmla="*/ 1085 w 1142"/>
                <a:gd name="T49" fmla="*/ 751 h 1146"/>
                <a:gd name="T50" fmla="*/ 1098 w 1142"/>
                <a:gd name="T51" fmla="*/ 712 h 1146"/>
                <a:gd name="T52" fmla="*/ 1112 w 1142"/>
                <a:gd name="T53" fmla="*/ 664 h 1146"/>
                <a:gd name="T54" fmla="*/ 1123 w 1142"/>
                <a:gd name="T55" fmla="*/ 610 h 1146"/>
                <a:gd name="T56" fmla="*/ 1133 w 1142"/>
                <a:gd name="T57" fmla="*/ 551 h 1146"/>
                <a:gd name="T58" fmla="*/ 1140 w 1142"/>
                <a:gd name="T59" fmla="*/ 482 h 1146"/>
                <a:gd name="T60" fmla="*/ 1142 w 1142"/>
                <a:gd name="T61" fmla="*/ 403 h 1146"/>
                <a:gd name="T62" fmla="*/ 1142 w 1142"/>
                <a:gd name="T63" fmla="*/ 317 h 1146"/>
                <a:gd name="T64" fmla="*/ 1136 w 1142"/>
                <a:gd name="T65" fmla="*/ 219 h 1146"/>
                <a:gd name="T66" fmla="*/ 1127 w 1142"/>
                <a:gd name="T67" fmla="*/ 115 h 1146"/>
                <a:gd name="T68" fmla="*/ 1110 w 1142"/>
                <a:gd name="T69" fmla="*/ 0 h 1146"/>
                <a:gd name="T70" fmla="*/ 0 1 256"/>
                <a:gd name="T71" fmla="*/ 0 1 256"/>
                <a:gd name="T72" fmla="*/ 0 1 256"/>
                <a:gd name="T73" fmla="*/ 0 1 256"/>
                <a:gd name="T74" fmla="*/ 0 1 256"/>
                <a:gd name="T75" fmla="*/ 0 1 256"/>
                <a:gd name="T76" fmla="*/ 0 1 256"/>
                <a:gd name="T77" fmla="*/ 0 1 256"/>
                <a:gd name="T78" fmla="*/ 0 1 256"/>
                <a:gd name="T79" fmla="*/ 0 1 256"/>
                <a:gd name="T80" fmla="*/ 0 1 256"/>
                <a:gd name="T81" fmla="*/ 0 1 256"/>
                <a:gd name="T82" fmla="*/ 0 1 256"/>
                <a:gd name="T83" fmla="*/ 0 1 256"/>
                <a:gd name="T84" fmla="*/ 0 1 256"/>
                <a:gd name="T85" fmla="*/ 0 1 256"/>
                <a:gd name="T86" fmla="*/ 0 1 256"/>
                <a:gd name="T87" fmla="*/ 0 1 256"/>
                <a:gd name="T88" fmla="*/ 0 1 256"/>
                <a:gd name="T89" fmla="*/ 0 1 256"/>
                <a:gd name="T90" fmla="*/ 0 1 256"/>
                <a:gd name="T91" fmla="*/ 0 1 256"/>
                <a:gd name="T92" fmla="*/ 0 1 256"/>
                <a:gd name="T93" fmla="*/ 0 1 256"/>
                <a:gd name="T94" fmla="*/ 0 1 256"/>
                <a:gd name="T95" fmla="*/ 0 1 256"/>
                <a:gd name="T96" fmla="*/ 0 1 256"/>
                <a:gd name="T97" fmla="*/ 0 1 256"/>
                <a:gd name="T98" fmla="*/ 0 1 256"/>
                <a:gd name="T99" fmla="*/ 0 1 256"/>
                <a:gd name="T100" fmla="*/ 0 1 256"/>
                <a:gd name="T101" fmla="*/ 0 1 256"/>
                <a:gd name="T102" fmla="*/ 0 1 256"/>
                <a:gd name="T103" fmla="*/ 0 1 256"/>
                <a:gd name="T104" fmla="*/ 0 1 256"/>
                <a:gd name="T105" fmla="*/ 0 w 1142"/>
                <a:gd name="T106" fmla="*/ 0 h 1146"/>
                <a:gd name="T107" fmla="*/ 0 w 1142"/>
                <a:gd name="T108" fmla="*/ 0 h 114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42" h="1146">
                  <a:moveTo>
                    <a:pt x="0" y="1144"/>
                  </a:moveTo>
                  <a:lnTo>
                    <a:pt x="36" y="1146"/>
                  </a:lnTo>
                  <a:lnTo>
                    <a:pt x="132" y="1144"/>
                  </a:lnTo>
                  <a:lnTo>
                    <a:pt x="200" y="1142"/>
                  </a:lnTo>
                  <a:lnTo>
                    <a:pt x="274" y="1136"/>
                  </a:lnTo>
                  <a:lnTo>
                    <a:pt x="355" y="1131"/>
                  </a:lnTo>
                  <a:lnTo>
                    <a:pt x="438" y="1119"/>
                  </a:lnTo>
                  <a:lnTo>
                    <a:pt x="526" y="1106"/>
                  </a:lnTo>
                  <a:lnTo>
                    <a:pt x="614" y="1087"/>
                  </a:lnTo>
                  <a:lnTo>
                    <a:pt x="658" y="1075"/>
                  </a:lnTo>
                  <a:lnTo>
                    <a:pt x="701" y="1064"/>
                  </a:lnTo>
                  <a:lnTo>
                    <a:pt x="743" y="1050"/>
                  </a:lnTo>
                  <a:lnTo>
                    <a:pt x="783" y="1035"/>
                  </a:lnTo>
                  <a:lnTo>
                    <a:pt x="822" y="1017"/>
                  </a:lnTo>
                  <a:lnTo>
                    <a:pt x="860" y="998"/>
                  </a:lnTo>
                  <a:lnTo>
                    <a:pt x="895" y="979"/>
                  </a:lnTo>
                  <a:lnTo>
                    <a:pt x="927" y="958"/>
                  </a:lnTo>
                  <a:lnTo>
                    <a:pt x="958" y="935"/>
                  </a:lnTo>
                  <a:lnTo>
                    <a:pt x="985" y="910"/>
                  </a:lnTo>
                  <a:lnTo>
                    <a:pt x="1012" y="883"/>
                  </a:lnTo>
                  <a:lnTo>
                    <a:pt x="1033" y="852"/>
                  </a:lnTo>
                  <a:lnTo>
                    <a:pt x="1040" y="841"/>
                  </a:lnTo>
                  <a:lnTo>
                    <a:pt x="1060" y="808"/>
                  </a:lnTo>
                  <a:lnTo>
                    <a:pt x="1073" y="783"/>
                  </a:lnTo>
                  <a:lnTo>
                    <a:pt x="1085" y="751"/>
                  </a:lnTo>
                  <a:lnTo>
                    <a:pt x="1098" y="712"/>
                  </a:lnTo>
                  <a:lnTo>
                    <a:pt x="1112" y="664"/>
                  </a:lnTo>
                  <a:lnTo>
                    <a:pt x="1123" y="610"/>
                  </a:lnTo>
                  <a:lnTo>
                    <a:pt x="1133" y="551"/>
                  </a:lnTo>
                  <a:lnTo>
                    <a:pt x="1140" y="482"/>
                  </a:lnTo>
                  <a:lnTo>
                    <a:pt x="1142" y="403"/>
                  </a:lnTo>
                  <a:lnTo>
                    <a:pt x="1142" y="317"/>
                  </a:lnTo>
                  <a:lnTo>
                    <a:pt x="1136" y="219"/>
                  </a:lnTo>
                  <a:lnTo>
                    <a:pt x="1127" y="115"/>
                  </a:lnTo>
                  <a:lnTo>
                    <a:pt x="1110" y="0"/>
                  </a:lnTo>
                </a:path>
              </a:pathLst>
            </a:custGeom>
            <a:noFill/>
            <a:ln w="12700" cap="flat" cmpd="sng" algn="ctr">
              <a:solidFill>
                <a:schemeClr val="accent1">
                  <a:alpha val="29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フリーフォーム 23"/>
            <p:cNvSpPr>
              <a:spLocks/>
            </p:cNvSpPr>
            <p:nvPr/>
          </p:nvSpPr>
          <p:spPr bwMode="auto">
            <a:xfrm>
              <a:off x="3381" y="1608"/>
              <a:ext cx="296" cy="246"/>
            </a:xfrm>
            <a:custGeom>
              <a:avLst/>
              <a:gdLst>
                <a:gd name="T0" fmla="*/ 0 w 309"/>
                <a:gd name="T1" fmla="*/ 0 h 263"/>
                <a:gd name="T2" fmla="*/ 39 w 309"/>
                <a:gd name="T3" fmla="*/ 19 h 263"/>
                <a:gd name="T4" fmla="*/ 79 w 309"/>
                <a:gd name="T5" fmla="*/ 42 h 263"/>
                <a:gd name="T6" fmla="*/ 131 w 309"/>
                <a:gd name="T7" fmla="*/ 73 h 263"/>
                <a:gd name="T8" fmla="*/ 156 w 309"/>
                <a:gd name="T9" fmla="*/ 90 h 263"/>
                <a:gd name="T10" fmla="*/ 183 w 309"/>
                <a:gd name="T11" fmla="*/ 111 h 263"/>
                <a:gd name="T12" fmla="*/ 209 w 309"/>
                <a:gd name="T13" fmla="*/ 132 h 263"/>
                <a:gd name="T14" fmla="*/ 232 w 309"/>
                <a:gd name="T15" fmla="*/ 155 h 263"/>
                <a:gd name="T16" fmla="*/ 257 w 309"/>
                <a:gd name="T17" fmla="*/ 180 h 263"/>
                <a:gd name="T18" fmla="*/ 277 w 309"/>
                <a:gd name="T19" fmla="*/ 205 h 263"/>
                <a:gd name="T20" fmla="*/ 296 w 309"/>
                <a:gd name="T21" fmla="*/ 234 h 263"/>
                <a:gd name="T22" fmla="*/ 309 w 309"/>
                <a:gd name="T23" fmla="*/ 263 h 263"/>
                <a:gd name="T24" fmla="*/ 0 1 256"/>
                <a:gd name="T25" fmla="*/ 0 1 256"/>
                <a:gd name="T26" fmla="*/ 0 1 256"/>
                <a:gd name="T27" fmla="*/ 0 1 256"/>
                <a:gd name="T28" fmla="*/ 0 1 256"/>
                <a:gd name="T29" fmla="*/ 0 1 256"/>
                <a:gd name="T30" fmla="*/ 0 1 256"/>
                <a:gd name="T31" fmla="*/ 0 1 256"/>
                <a:gd name="T32" fmla="*/ 0 1 256"/>
                <a:gd name="T33" fmla="*/ 0 1 256"/>
                <a:gd name="T34" fmla="*/ 0 1 256"/>
                <a:gd name="T35" fmla="*/ 0 1 256"/>
                <a:gd name="T36" fmla="*/ 0 w 309"/>
                <a:gd name="T37" fmla="*/ 0 h 263"/>
                <a:gd name="T38" fmla="*/ 0 w 309"/>
                <a:gd name="T39" fmla="*/ 0 h 26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09" h="263">
                  <a:moveTo>
                    <a:pt x="0" y="0"/>
                  </a:moveTo>
                  <a:lnTo>
                    <a:pt x="39" y="19"/>
                  </a:lnTo>
                  <a:lnTo>
                    <a:pt x="79" y="42"/>
                  </a:lnTo>
                  <a:lnTo>
                    <a:pt x="131" y="73"/>
                  </a:lnTo>
                  <a:lnTo>
                    <a:pt x="156" y="90"/>
                  </a:lnTo>
                  <a:lnTo>
                    <a:pt x="183" y="111"/>
                  </a:lnTo>
                  <a:lnTo>
                    <a:pt x="209" y="132"/>
                  </a:lnTo>
                  <a:lnTo>
                    <a:pt x="232" y="155"/>
                  </a:lnTo>
                  <a:lnTo>
                    <a:pt x="257" y="180"/>
                  </a:lnTo>
                  <a:lnTo>
                    <a:pt x="277" y="205"/>
                  </a:lnTo>
                  <a:lnTo>
                    <a:pt x="296" y="234"/>
                  </a:lnTo>
                  <a:lnTo>
                    <a:pt x="309" y="263"/>
                  </a:lnTo>
                </a:path>
              </a:pathLst>
            </a:custGeom>
            <a:noFill/>
            <a:ln w="12700" cap="flat" cmpd="sng" algn="ctr">
              <a:solidFill>
                <a:schemeClr val="accent1">
                  <a:alpha val="29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5" name="フリーフォーム 24"/>
            <p:cNvSpPr>
              <a:spLocks/>
            </p:cNvSpPr>
            <p:nvPr/>
          </p:nvSpPr>
          <p:spPr bwMode="auto">
            <a:xfrm>
              <a:off x="2079" y="2576"/>
              <a:ext cx="951" cy="157"/>
            </a:xfrm>
            <a:custGeom>
              <a:avLst/>
              <a:gdLst>
                <a:gd name="T0" fmla="*/ 0 w 960"/>
                <a:gd name="T1" fmla="*/ 0 h 157"/>
                <a:gd name="T2" fmla="*/ 98 w 960"/>
                <a:gd name="T3" fmla="*/ 27 h 157"/>
                <a:gd name="T4" fmla="*/ 209 w 960"/>
                <a:gd name="T5" fmla="*/ 53 h 157"/>
                <a:gd name="T6" fmla="*/ 340 w 960"/>
                <a:gd name="T7" fmla="*/ 84 h 157"/>
                <a:gd name="T8" fmla="*/ 493 w 960"/>
                <a:gd name="T9" fmla="*/ 113 h 157"/>
                <a:gd name="T10" fmla="*/ 572 w 960"/>
                <a:gd name="T11" fmla="*/ 126 h 157"/>
                <a:gd name="T12" fmla="*/ 654 w 960"/>
                <a:gd name="T13" fmla="*/ 138 h 157"/>
                <a:gd name="T14" fmla="*/ 735 w 960"/>
                <a:gd name="T15" fmla="*/ 146 h 157"/>
                <a:gd name="T16" fmla="*/ 812 w 960"/>
                <a:gd name="T17" fmla="*/ 153 h 157"/>
                <a:gd name="T18" fmla="*/ 887 w 960"/>
                <a:gd name="T19" fmla="*/ 157 h 157"/>
                <a:gd name="T20" fmla="*/ 960 w 960"/>
                <a:gd name="T21" fmla="*/ 155 h 157"/>
                <a:gd name="T22" fmla="*/ 0 1 256"/>
                <a:gd name="T23" fmla="*/ 0 1 256"/>
                <a:gd name="T24" fmla="*/ 0 1 256"/>
                <a:gd name="T25" fmla="*/ 0 1 256"/>
                <a:gd name="T26" fmla="*/ 0 1 256"/>
                <a:gd name="T27" fmla="*/ 0 1 256"/>
                <a:gd name="T28" fmla="*/ 0 1 256"/>
                <a:gd name="T29" fmla="*/ 0 1 256"/>
                <a:gd name="T30" fmla="*/ 0 1 256"/>
                <a:gd name="T31" fmla="*/ 0 1 256"/>
                <a:gd name="T32" fmla="*/ 0 1 256"/>
                <a:gd name="T33" fmla="*/ 0 w 960"/>
                <a:gd name="T34" fmla="*/ 0 h 157"/>
                <a:gd name="T35" fmla="*/ 0 w 960"/>
                <a:gd name="T36" fmla="*/ 0 h 15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60" h="157">
                  <a:moveTo>
                    <a:pt x="0" y="0"/>
                  </a:moveTo>
                  <a:lnTo>
                    <a:pt x="98" y="27"/>
                  </a:lnTo>
                  <a:lnTo>
                    <a:pt x="209" y="53"/>
                  </a:lnTo>
                  <a:lnTo>
                    <a:pt x="340" y="84"/>
                  </a:lnTo>
                  <a:lnTo>
                    <a:pt x="493" y="113"/>
                  </a:lnTo>
                  <a:lnTo>
                    <a:pt x="572" y="126"/>
                  </a:lnTo>
                  <a:lnTo>
                    <a:pt x="654" y="138"/>
                  </a:lnTo>
                  <a:lnTo>
                    <a:pt x="735" y="146"/>
                  </a:lnTo>
                  <a:lnTo>
                    <a:pt x="812" y="153"/>
                  </a:lnTo>
                  <a:lnTo>
                    <a:pt x="887" y="157"/>
                  </a:lnTo>
                  <a:lnTo>
                    <a:pt x="960" y="155"/>
                  </a:lnTo>
                </a:path>
              </a:pathLst>
            </a:custGeom>
            <a:noFill/>
            <a:ln w="12700" cap="flat" cmpd="sng" algn="ctr">
              <a:solidFill>
                <a:schemeClr val="accent1">
                  <a:alpha val="29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4" name="タイトル プレースホルダー 13"/>
          <p:cNvSpPr>
            <a:spLocks noGrp="1"/>
          </p:cNvSpPr>
          <p:nvPr>
            <p:ph type="title"/>
          </p:nvPr>
        </p:nvSpPr>
        <p:spPr>
          <a:xfrm>
            <a:off x="457200" y="428612"/>
            <a:ext cx="8229600" cy="1143000"/>
          </a:xfrm>
          <a:prstGeom prst="rect">
            <a:avLst/>
          </a:prstGeom>
          <a:effectLst>
            <a:softEdge rad="12700"/>
          </a:effectLst>
        </p:spPr>
        <p:txBody>
          <a:bodyPr vert="horz" rtlCol="0" anchor="ctr">
            <a:normAutofit/>
          </a:bodyPr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13" name="テキスト プレースホルダー 12"/>
          <p:cNvSpPr>
            <a:spLocks noGrp="1"/>
          </p:cNvSpPr>
          <p:nvPr>
            <p:ph type="body" idx="1"/>
          </p:nvPr>
        </p:nvSpPr>
        <p:spPr>
          <a:xfrm>
            <a:off x="457200" y="1601170"/>
            <a:ext cx="8229600" cy="468535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grpSp>
        <p:nvGrpSpPr>
          <p:cNvPr id="3" name="グループ化 2"/>
          <p:cNvGrpSpPr/>
          <p:nvPr/>
        </p:nvGrpSpPr>
        <p:grpSpPr>
          <a:xfrm>
            <a:off x="8072430" y="5827532"/>
            <a:ext cx="1071570" cy="1036602"/>
            <a:chOff x="6357950" y="5000636"/>
            <a:chExt cx="1071570" cy="1036602"/>
          </a:xfrm>
          <a:solidFill>
            <a:schemeClr val="accent1">
              <a:alpha val="30000"/>
            </a:schemeClr>
          </a:solidFill>
        </p:grpSpPr>
        <p:sp>
          <p:nvSpPr>
            <p:cNvPr id="33" name="フリーフォーム 32"/>
            <p:cNvSpPr>
              <a:spLocks/>
            </p:cNvSpPr>
            <p:nvPr/>
          </p:nvSpPr>
          <p:spPr bwMode="auto">
            <a:xfrm rot="21162566">
              <a:off x="6357950" y="5000636"/>
              <a:ext cx="1071570" cy="1036602"/>
            </a:xfrm>
            <a:custGeom>
              <a:avLst/>
              <a:gdLst>
                <a:gd name="T0" fmla="*/ 320675 w 551"/>
                <a:gd name="T1" fmla="*/ 11112 h 537"/>
                <a:gd name="T2" fmla="*/ 331787 w 551"/>
                <a:gd name="T3" fmla="*/ 11112 h 537"/>
                <a:gd name="T4" fmla="*/ 265112 w 551"/>
                <a:gd name="T5" fmla="*/ 93662 h 537"/>
                <a:gd name="T6" fmla="*/ 171450 w 551"/>
                <a:gd name="T7" fmla="*/ 185737 h 537"/>
                <a:gd name="T8" fmla="*/ 112712 w 551"/>
                <a:gd name="T9" fmla="*/ 334962 h 537"/>
                <a:gd name="T10" fmla="*/ 136525 w 551"/>
                <a:gd name="T11" fmla="*/ 495300 h 537"/>
                <a:gd name="T12" fmla="*/ 241300 w 551"/>
                <a:gd name="T13" fmla="*/ 633412 h 537"/>
                <a:gd name="T14" fmla="*/ 401637 w 551"/>
                <a:gd name="T15" fmla="*/ 715962 h 537"/>
                <a:gd name="T16" fmla="*/ 563562 w 551"/>
                <a:gd name="T17" fmla="*/ 715962 h 537"/>
                <a:gd name="T18" fmla="*/ 688975 w 551"/>
                <a:gd name="T19" fmla="*/ 600075 h 537"/>
                <a:gd name="T20" fmla="*/ 701675 w 551"/>
                <a:gd name="T21" fmla="*/ 495300 h 537"/>
                <a:gd name="T22" fmla="*/ 642937 w 551"/>
                <a:gd name="T23" fmla="*/ 358775 h 537"/>
                <a:gd name="T24" fmla="*/ 701675 w 551"/>
                <a:gd name="T25" fmla="*/ 404812 h 537"/>
                <a:gd name="T26" fmla="*/ 622300 w 551"/>
                <a:gd name="T27" fmla="*/ 288925 h 537"/>
                <a:gd name="T28" fmla="*/ 735012 w 551"/>
                <a:gd name="T29" fmla="*/ 392112 h 537"/>
                <a:gd name="T30" fmla="*/ 758825 w 551"/>
                <a:gd name="T31" fmla="*/ 471487 h 537"/>
                <a:gd name="T32" fmla="*/ 735012 w 551"/>
                <a:gd name="T33" fmla="*/ 587375 h 537"/>
                <a:gd name="T34" fmla="*/ 746125 w 551"/>
                <a:gd name="T35" fmla="*/ 577850 h 537"/>
                <a:gd name="T36" fmla="*/ 792162 w 551"/>
                <a:gd name="T37" fmla="*/ 495300 h 537"/>
                <a:gd name="T38" fmla="*/ 792162 w 551"/>
                <a:gd name="T39" fmla="*/ 415925 h 537"/>
                <a:gd name="T40" fmla="*/ 725487 w 551"/>
                <a:gd name="T41" fmla="*/ 263525 h 537"/>
                <a:gd name="T42" fmla="*/ 746125 w 551"/>
                <a:gd name="T43" fmla="*/ 242887 h 537"/>
                <a:gd name="T44" fmla="*/ 642937 w 551"/>
                <a:gd name="T45" fmla="*/ 160337 h 537"/>
                <a:gd name="T46" fmla="*/ 527050 w 551"/>
                <a:gd name="T47" fmla="*/ 139700 h 537"/>
                <a:gd name="T48" fmla="*/ 517525 w 551"/>
                <a:gd name="T49" fmla="*/ 127000 h 537"/>
                <a:gd name="T50" fmla="*/ 527050 w 551"/>
                <a:gd name="T51" fmla="*/ 103187 h 537"/>
                <a:gd name="T52" fmla="*/ 585787 w 551"/>
                <a:gd name="T53" fmla="*/ 80962 h 537"/>
                <a:gd name="T54" fmla="*/ 782637 w 551"/>
                <a:gd name="T55" fmla="*/ 196850 h 537"/>
                <a:gd name="T56" fmla="*/ 862012 w 551"/>
                <a:gd name="T57" fmla="*/ 334962 h 537"/>
                <a:gd name="T58" fmla="*/ 862012 w 551"/>
                <a:gd name="T59" fmla="*/ 495300 h 537"/>
                <a:gd name="T60" fmla="*/ 804862 w 551"/>
                <a:gd name="T61" fmla="*/ 669925 h 537"/>
                <a:gd name="T62" fmla="*/ 688975 w 551"/>
                <a:gd name="T63" fmla="*/ 785812 h 537"/>
                <a:gd name="T64" fmla="*/ 563562 w 551"/>
                <a:gd name="T65" fmla="*/ 842962 h 537"/>
                <a:gd name="T66" fmla="*/ 390525 w 551"/>
                <a:gd name="T67" fmla="*/ 852487 h 537"/>
                <a:gd name="T68" fmla="*/ 207962 w 551"/>
                <a:gd name="T69" fmla="*/ 793750 h 537"/>
                <a:gd name="T70" fmla="*/ 57150 w 551"/>
                <a:gd name="T71" fmla="*/ 669925 h 537"/>
                <a:gd name="T72" fmla="*/ 46037 w 551"/>
                <a:gd name="T73" fmla="*/ 611187 h 537"/>
                <a:gd name="T74" fmla="*/ 92075 w 551"/>
                <a:gd name="T75" fmla="*/ 690562 h 537"/>
                <a:gd name="T76" fmla="*/ 103187 w 551"/>
                <a:gd name="T77" fmla="*/ 681037 h 537"/>
                <a:gd name="T78" fmla="*/ 112712 w 551"/>
                <a:gd name="T79" fmla="*/ 690562 h 537"/>
                <a:gd name="T80" fmla="*/ 33337 w 551"/>
                <a:gd name="T81" fmla="*/ 528637 h 537"/>
                <a:gd name="T82" fmla="*/ 0 w 551"/>
                <a:gd name="T83" fmla="*/ 379412 h 537"/>
                <a:gd name="T84" fmla="*/ 9525 w 551"/>
                <a:gd name="T85" fmla="*/ 404812 h 537"/>
                <a:gd name="T86" fmla="*/ 46037 w 551"/>
                <a:gd name="T87" fmla="*/ 368300 h 537"/>
                <a:gd name="T88" fmla="*/ 79375 w 551"/>
                <a:gd name="T89" fmla="*/ 219075 h 537"/>
                <a:gd name="T90" fmla="*/ 182562 w 551"/>
                <a:gd name="T91" fmla="*/ 103187 h 537"/>
                <a:gd name="T92" fmla="*/ 265112 w 551"/>
                <a:gd name="T93" fmla="*/ 57150 h 537"/>
                <a:gd name="T94" fmla="*/ 311150 w 551"/>
                <a:gd name="T95" fmla="*/ 23812 h 537"/>
                <a:gd name="T96" fmla="*/ 0 1 256"/>
                <a:gd name="T97" fmla="*/ 0 1 256"/>
                <a:gd name="T98" fmla="*/ 0 1 256"/>
                <a:gd name="T99" fmla="*/ 0 1 256"/>
                <a:gd name="T100" fmla="*/ 0 1 256"/>
                <a:gd name="T101" fmla="*/ 0 1 256"/>
                <a:gd name="T102" fmla="*/ 0 1 256"/>
                <a:gd name="T103" fmla="*/ 0 1 256"/>
                <a:gd name="T104" fmla="*/ 0 1 256"/>
                <a:gd name="T105" fmla="*/ 0 1 256"/>
                <a:gd name="T106" fmla="*/ 0 1 256"/>
                <a:gd name="T107" fmla="*/ 0 1 256"/>
                <a:gd name="T108" fmla="*/ 0 1 256"/>
                <a:gd name="T109" fmla="*/ 0 1 256"/>
                <a:gd name="T110" fmla="*/ 0 1 256"/>
                <a:gd name="T111" fmla="*/ 0 1 256"/>
                <a:gd name="T112" fmla="*/ 0 1 256"/>
                <a:gd name="T113" fmla="*/ 0 1 256"/>
                <a:gd name="T114" fmla="*/ 0 1 256"/>
                <a:gd name="T115" fmla="*/ 0 1 256"/>
                <a:gd name="T116" fmla="*/ 0 1 256"/>
                <a:gd name="T117" fmla="*/ 0 1 256"/>
                <a:gd name="T118" fmla="*/ 0 1 256"/>
                <a:gd name="T119" fmla="*/ 0 1 256"/>
                <a:gd name="T120" fmla="*/ 0 1 256"/>
                <a:gd name="T121" fmla="*/ 0 1 256"/>
                <a:gd name="T122" fmla="*/ 0 1 256"/>
                <a:gd name="T123" fmla="*/ 0 1 256"/>
                <a:gd name="T124" fmla="*/ 0 1 256"/>
                <a:gd name="T125" fmla="*/ 0 1 256"/>
                <a:gd name="T126" fmla="*/ 0 1 256"/>
                <a:gd name="T127" fmla="*/ 0 1 256"/>
                <a:gd name="T128" fmla="*/ 0 1 256"/>
                <a:gd name="T129" fmla="*/ 0 1 256"/>
                <a:gd name="T130" fmla="*/ 0 1 256"/>
                <a:gd name="T131" fmla="*/ 0 1 256"/>
                <a:gd name="T132" fmla="*/ 0 1 256"/>
                <a:gd name="T133" fmla="*/ 0 1 256"/>
                <a:gd name="T134" fmla="*/ 0 1 256"/>
                <a:gd name="T135" fmla="*/ 0 1 256"/>
                <a:gd name="T136" fmla="*/ 0 1 256"/>
                <a:gd name="T137" fmla="*/ 0 1 256"/>
                <a:gd name="T138" fmla="*/ 0 1 256"/>
                <a:gd name="T139" fmla="*/ 0 1 256"/>
                <a:gd name="T140" fmla="*/ 0 1 256"/>
                <a:gd name="T141" fmla="*/ 0 1 256"/>
                <a:gd name="T142" fmla="*/ 0 1 256"/>
                <a:gd name="T143" fmla="*/ 0 1 256"/>
                <a:gd name="T144" fmla="*/ 0 w 551"/>
                <a:gd name="T145" fmla="*/ 0 h 537"/>
                <a:gd name="T146" fmla="*/ 0 w 551"/>
                <a:gd name="T147" fmla="*/ 0 h 53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551" h="537">
                  <a:moveTo>
                    <a:pt x="196" y="15"/>
                  </a:moveTo>
                  <a:lnTo>
                    <a:pt x="202" y="7"/>
                  </a:lnTo>
                  <a:lnTo>
                    <a:pt x="217" y="0"/>
                  </a:lnTo>
                  <a:lnTo>
                    <a:pt x="209" y="7"/>
                  </a:lnTo>
                  <a:lnTo>
                    <a:pt x="196" y="30"/>
                  </a:lnTo>
                  <a:lnTo>
                    <a:pt x="167" y="59"/>
                  </a:lnTo>
                  <a:lnTo>
                    <a:pt x="136" y="80"/>
                  </a:lnTo>
                  <a:lnTo>
                    <a:pt x="108" y="117"/>
                  </a:lnTo>
                  <a:lnTo>
                    <a:pt x="86" y="174"/>
                  </a:lnTo>
                  <a:lnTo>
                    <a:pt x="71" y="211"/>
                  </a:lnTo>
                  <a:lnTo>
                    <a:pt x="71" y="247"/>
                  </a:lnTo>
                  <a:lnTo>
                    <a:pt x="86" y="312"/>
                  </a:lnTo>
                  <a:lnTo>
                    <a:pt x="115" y="364"/>
                  </a:lnTo>
                  <a:lnTo>
                    <a:pt x="152" y="399"/>
                  </a:lnTo>
                  <a:lnTo>
                    <a:pt x="196" y="435"/>
                  </a:lnTo>
                  <a:lnTo>
                    <a:pt x="253" y="451"/>
                  </a:lnTo>
                  <a:lnTo>
                    <a:pt x="303" y="458"/>
                  </a:lnTo>
                  <a:lnTo>
                    <a:pt x="355" y="451"/>
                  </a:lnTo>
                  <a:lnTo>
                    <a:pt x="392" y="435"/>
                  </a:lnTo>
                  <a:lnTo>
                    <a:pt x="434" y="378"/>
                  </a:lnTo>
                  <a:lnTo>
                    <a:pt x="442" y="356"/>
                  </a:lnTo>
                  <a:lnTo>
                    <a:pt x="442" y="312"/>
                  </a:lnTo>
                  <a:lnTo>
                    <a:pt x="434" y="284"/>
                  </a:lnTo>
                  <a:lnTo>
                    <a:pt x="405" y="226"/>
                  </a:lnTo>
                  <a:lnTo>
                    <a:pt x="413" y="226"/>
                  </a:lnTo>
                  <a:lnTo>
                    <a:pt x="442" y="255"/>
                  </a:lnTo>
                  <a:lnTo>
                    <a:pt x="442" y="232"/>
                  </a:lnTo>
                  <a:lnTo>
                    <a:pt x="392" y="182"/>
                  </a:lnTo>
                  <a:lnTo>
                    <a:pt x="405" y="182"/>
                  </a:lnTo>
                  <a:lnTo>
                    <a:pt x="463" y="247"/>
                  </a:lnTo>
                  <a:lnTo>
                    <a:pt x="470" y="276"/>
                  </a:lnTo>
                  <a:lnTo>
                    <a:pt x="478" y="297"/>
                  </a:lnTo>
                  <a:lnTo>
                    <a:pt x="478" y="320"/>
                  </a:lnTo>
                  <a:lnTo>
                    <a:pt x="463" y="370"/>
                  </a:lnTo>
                  <a:lnTo>
                    <a:pt x="470" y="370"/>
                  </a:lnTo>
                  <a:lnTo>
                    <a:pt x="470" y="364"/>
                  </a:lnTo>
                  <a:lnTo>
                    <a:pt x="486" y="341"/>
                  </a:lnTo>
                  <a:lnTo>
                    <a:pt x="499" y="312"/>
                  </a:lnTo>
                  <a:lnTo>
                    <a:pt x="499" y="291"/>
                  </a:lnTo>
                  <a:lnTo>
                    <a:pt x="499" y="262"/>
                  </a:lnTo>
                  <a:lnTo>
                    <a:pt x="478" y="211"/>
                  </a:lnTo>
                  <a:lnTo>
                    <a:pt x="457" y="166"/>
                  </a:lnTo>
                  <a:lnTo>
                    <a:pt x="463" y="161"/>
                  </a:lnTo>
                  <a:lnTo>
                    <a:pt x="470" y="153"/>
                  </a:lnTo>
                  <a:lnTo>
                    <a:pt x="442" y="124"/>
                  </a:lnTo>
                  <a:lnTo>
                    <a:pt x="405" y="101"/>
                  </a:lnTo>
                  <a:lnTo>
                    <a:pt x="355" y="95"/>
                  </a:lnTo>
                  <a:lnTo>
                    <a:pt x="332" y="88"/>
                  </a:lnTo>
                  <a:lnTo>
                    <a:pt x="311" y="80"/>
                  </a:lnTo>
                  <a:lnTo>
                    <a:pt x="326" y="80"/>
                  </a:lnTo>
                  <a:lnTo>
                    <a:pt x="369" y="65"/>
                  </a:lnTo>
                  <a:lnTo>
                    <a:pt x="332" y="65"/>
                  </a:lnTo>
                  <a:lnTo>
                    <a:pt x="332" y="51"/>
                  </a:lnTo>
                  <a:lnTo>
                    <a:pt x="369" y="51"/>
                  </a:lnTo>
                  <a:lnTo>
                    <a:pt x="457" y="95"/>
                  </a:lnTo>
                  <a:lnTo>
                    <a:pt x="493" y="124"/>
                  </a:lnTo>
                  <a:lnTo>
                    <a:pt x="522" y="161"/>
                  </a:lnTo>
                  <a:lnTo>
                    <a:pt x="543" y="211"/>
                  </a:lnTo>
                  <a:lnTo>
                    <a:pt x="551" y="268"/>
                  </a:lnTo>
                  <a:lnTo>
                    <a:pt x="543" y="312"/>
                  </a:lnTo>
                  <a:lnTo>
                    <a:pt x="528" y="370"/>
                  </a:lnTo>
                  <a:lnTo>
                    <a:pt x="507" y="422"/>
                  </a:lnTo>
                  <a:lnTo>
                    <a:pt x="470" y="464"/>
                  </a:lnTo>
                  <a:lnTo>
                    <a:pt x="434" y="495"/>
                  </a:lnTo>
                  <a:lnTo>
                    <a:pt x="397" y="516"/>
                  </a:lnTo>
                  <a:lnTo>
                    <a:pt x="355" y="531"/>
                  </a:lnTo>
                  <a:lnTo>
                    <a:pt x="303" y="537"/>
                  </a:lnTo>
                  <a:lnTo>
                    <a:pt x="246" y="537"/>
                  </a:lnTo>
                  <a:lnTo>
                    <a:pt x="188" y="523"/>
                  </a:lnTo>
                  <a:lnTo>
                    <a:pt x="131" y="500"/>
                  </a:lnTo>
                  <a:lnTo>
                    <a:pt x="79" y="464"/>
                  </a:lnTo>
                  <a:lnTo>
                    <a:pt x="36" y="422"/>
                  </a:lnTo>
                  <a:lnTo>
                    <a:pt x="0" y="356"/>
                  </a:lnTo>
                  <a:lnTo>
                    <a:pt x="29" y="385"/>
                  </a:lnTo>
                  <a:lnTo>
                    <a:pt x="50" y="429"/>
                  </a:lnTo>
                  <a:lnTo>
                    <a:pt x="58" y="435"/>
                  </a:lnTo>
                  <a:lnTo>
                    <a:pt x="58" y="429"/>
                  </a:lnTo>
                  <a:lnTo>
                    <a:pt x="65" y="429"/>
                  </a:lnTo>
                  <a:lnTo>
                    <a:pt x="71" y="429"/>
                  </a:lnTo>
                  <a:lnTo>
                    <a:pt x="71" y="435"/>
                  </a:lnTo>
                  <a:lnTo>
                    <a:pt x="42" y="393"/>
                  </a:lnTo>
                  <a:lnTo>
                    <a:pt x="21" y="333"/>
                  </a:lnTo>
                  <a:lnTo>
                    <a:pt x="0" y="276"/>
                  </a:lnTo>
                  <a:lnTo>
                    <a:pt x="0" y="239"/>
                  </a:lnTo>
                  <a:lnTo>
                    <a:pt x="0" y="197"/>
                  </a:lnTo>
                  <a:lnTo>
                    <a:pt x="6" y="255"/>
                  </a:lnTo>
                  <a:lnTo>
                    <a:pt x="29" y="297"/>
                  </a:lnTo>
                  <a:lnTo>
                    <a:pt x="29" y="232"/>
                  </a:lnTo>
                  <a:lnTo>
                    <a:pt x="36" y="166"/>
                  </a:lnTo>
                  <a:lnTo>
                    <a:pt x="50" y="138"/>
                  </a:lnTo>
                  <a:lnTo>
                    <a:pt x="71" y="109"/>
                  </a:lnTo>
                  <a:lnTo>
                    <a:pt x="115" y="65"/>
                  </a:lnTo>
                  <a:lnTo>
                    <a:pt x="144" y="51"/>
                  </a:lnTo>
                  <a:lnTo>
                    <a:pt x="167" y="36"/>
                  </a:lnTo>
                  <a:lnTo>
                    <a:pt x="188" y="15"/>
                  </a:lnTo>
                  <a:lnTo>
                    <a:pt x="196" y="15"/>
                  </a:lnTo>
                  <a:close/>
                </a:path>
              </a:pathLst>
            </a:custGeom>
            <a:grpFill/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rgbClr val="FF0000">
                    <a:alpha val="100000"/>
                  </a:srgb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4" name="フリーフォーム 33"/>
            <p:cNvSpPr>
              <a:spLocks/>
            </p:cNvSpPr>
            <p:nvPr/>
          </p:nvSpPr>
          <p:spPr bwMode="auto">
            <a:xfrm>
              <a:off x="6715140" y="5214950"/>
              <a:ext cx="431310" cy="71438"/>
            </a:xfrm>
            <a:custGeom>
              <a:avLst/>
              <a:gdLst>
                <a:gd name="T0" fmla="*/ 0 w 232"/>
                <a:gd name="T1" fmla="*/ 0 h 44"/>
                <a:gd name="T2" fmla="*/ 196850 w 232"/>
                <a:gd name="T3" fmla="*/ 12700 h 44"/>
                <a:gd name="T4" fmla="*/ 301625 w 232"/>
                <a:gd name="T5" fmla="*/ 36513 h 44"/>
                <a:gd name="T6" fmla="*/ 334963 w 232"/>
                <a:gd name="T7" fmla="*/ 46038 h 44"/>
                <a:gd name="T8" fmla="*/ 358775 w 232"/>
                <a:gd name="T9" fmla="*/ 58738 h 44"/>
                <a:gd name="T10" fmla="*/ 368300 w 232"/>
                <a:gd name="T11" fmla="*/ 69850 h 44"/>
                <a:gd name="T12" fmla="*/ 346075 w 232"/>
                <a:gd name="T13" fmla="*/ 69850 h 44"/>
                <a:gd name="T14" fmla="*/ 288925 w 232"/>
                <a:gd name="T15" fmla="*/ 46038 h 44"/>
                <a:gd name="T16" fmla="*/ 219075 w 232"/>
                <a:gd name="T17" fmla="*/ 36513 h 44"/>
                <a:gd name="T18" fmla="*/ 219075 w 232"/>
                <a:gd name="T19" fmla="*/ 46038 h 44"/>
                <a:gd name="T20" fmla="*/ 242888 w 232"/>
                <a:gd name="T21" fmla="*/ 69850 h 44"/>
                <a:gd name="T22" fmla="*/ 219075 w 232"/>
                <a:gd name="T23" fmla="*/ 69850 h 44"/>
                <a:gd name="T24" fmla="*/ 196850 w 232"/>
                <a:gd name="T25" fmla="*/ 58738 h 44"/>
                <a:gd name="T26" fmla="*/ 173038 w 232"/>
                <a:gd name="T27" fmla="*/ 46038 h 44"/>
                <a:gd name="T28" fmla="*/ 11113 w 232"/>
                <a:gd name="T29" fmla="*/ 0 h 44"/>
                <a:gd name="T30" fmla="*/ 0 w 232"/>
                <a:gd name="T31" fmla="*/ 0 h 44"/>
                <a:gd name="T32" fmla="*/ 0 1 256"/>
                <a:gd name="T33" fmla="*/ 0 1 256"/>
                <a:gd name="T34" fmla="*/ 0 1 256"/>
                <a:gd name="T35" fmla="*/ 0 1 256"/>
                <a:gd name="T36" fmla="*/ 0 1 256"/>
                <a:gd name="T37" fmla="*/ 0 1 256"/>
                <a:gd name="T38" fmla="*/ 0 1 256"/>
                <a:gd name="T39" fmla="*/ 0 1 256"/>
                <a:gd name="T40" fmla="*/ 0 1 256"/>
                <a:gd name="T41" fmla="*/ 0 1 256"/>
                <a:gd name="T42" fmla="*/ 0 1 256"/>
                <a:gd name="T43" fmla="*/ 0 1 256"/>
                <a:gd name="T44" fmla="*/ 0 1 256"/>
                <a:gd name="T45" fmla="*/ 0 1 256"/>
                <a:gd name="T46" fmla="*/ 0 1 256"/>
                <a:gd name="T47" fmla="*/ 0 1 256"/>
                <a:gd name="T48" fmla="*/ 0 w 232"/>
                <a:gd name="T49" fmla="*/ 0 h 44"/>
                <a:gd name="T50" fmla="*/ 0 w 232"/>
                <a:gd name="T51" fmla="*/ 0 h 44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32" h="44">
                  <a:moveTo>
                    <a:pt x="0" y="0"/>
                  </a:moveTo>
                  <a:lnTo>
                    <a:pt x="124" y="8"/>
                  </a:lnTo>
                  <a:lnTo>
                    <a:pt x="190" y="23"/>
                  </a:lnTo>
                  <a:lnTo>
                    <a:pt x="211" y="29"/>
                  </a:lnTo>
                  <a:lnTo>
                    <a:pt x="226" y="37"/>
                  </a:lnTo>
                  <a:lnTo>
                    <a:pt x="232" y="44"/>
                  </a:lnTo>
                  <a:lnTo>
                    <a:pt x="218" y="44"/>
                  </a:lnTo>
                  <a:lnTo>
                    <a:pt x="182" y="29"/>
                  </a:lnTo>
                  <a:lnTo>
                    <a:pt x="138" y="23"/>
                  </a:lnTo>
                  <a:lnTo>
                    <a:pt x="138" y="29"/>
                  </a:lnTo>
                  <a:lnTo>
                    <a:pt x="153" y="44"/>
                  </a:lnTo>
                  <a:lnTo>
                    <a:pt x="138" y="44"/>
                  </a:lnTo>
                  <a:lnTo>
                    <a:pt x="124" y="37"/>
                  </a:lnTo>
                  <a:lnTo>
                    <a:pt x="109" y="29"/>
                  </a:ln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rgbClr val="FF0000">
                    <a:alpha val="100000"/>
                  </a:srgb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5" name="フリーフォーム 34"/>
            <p:cNvSpPr>
              <a:spLocks/>
            </p:cNvSpPr>
            <p:nvPr/>
          </p:nvSpPr>
          <p:spPr bwMode="auto">
            <a:xfrm>
              <a:off x="6786578" y="5357826"/>
              <a:ext cx="232643" cy="71242"/>
            </a:xfrm>
            <a:custGeom>
              <a:avLst/>
              <a:gdLst>
                <a:gd name="T0" fmla="*/ 0 w 94"/>
                <a:gd name="T1" fmla="*/ 0 h 29"/>
                <a:gd name="T2" fmla="*/ 82550 w 94"/>
                <a:gd name="T3" fmla="*/ 12700 h 29"/>
                <a:gd name="T4" fmla="*/ 149225 w 94"/>
                <a:gd name="T5" fmla="*/ 33338 h 29"/>
                <a:gd name="T6" fmla="*/ 149225 w 94"/>
                <a:gd name="T7" fmla="*/ 46038 h 29"/>
                <a:gd name="T8" fmla="*/ 127000 w 94"/>
                <a:gd name="T9" fmla="*/ 46038 h 29"/>
                <a:gd name="T10" fmla="*/ 69850 w 94"/>
                <a:gd name="T11" fmla="*/ 25400 h 29"/>
                <a:gd name="T12" fmla="*/ 11113 w 94"/>
                <a:gd name="T13" fmla="*/ 0 h 29"/>
                <a:gd name="T14" fmla="*/ 0 w 94"/>
                <a:gd name="T15" fmla="*/ 0 h 29"/>
                <a:gd name="T16" fmla="*/ 0 1 256"/>
                <a:gd name="T17" fmla="*/ 0 1 256"/>
                <a:gd name="T18" fmla="*/ 0 1 256"/>
                <a:gd name="T19" fmla="*/ 0 1 256"/>
                <a:gd name="T20" fmla="*/ 0 1 256"/>
                <a:gd name="T21" fmla="*/ 0 1 256"/>
                <a:gd name="T22" fmla="*/ 0 1 256"/>
                <a:gd name="T23" fmla="*/ 0 1 256"/>
                <a:gd name="T24" fmla="*/ 0 w 94"/>
                <a:gd name="T25" fmla="*/ 0 h 29"/>
                <a:gd name="T26" fmla="*/ 0 w 94"/>
                <a:gd name="T27" fmla="*/ 0 h 29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94" h="29">
                  <a:moveTo>
                    <a:pt x="0" y="0"/>
                  </a:moveTo>
                  <a:lnTo>
                    <a:pt x="52" y="8"/>
                  </a:lnTo>
                  <a:lnTo>
                    <a:pt x="94" y="21"/>
                  </a:lnTo>
                  <a:lnTo>
                    <a:pt x="94" y="29"/>
                  </a:lnTo>
                  <a:lnTo>
                    <a:pt x="80" y="29"/>
                  </a:lnTo>
                  <a:lnTo>
                    <a:pt x="44" y="16"/>
                  </a:lnTo>
                  <a:lnTo>
                    <a:pt x="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ja-JP" altLang="en-US" kern="1200">
                <a:solidFill>
                  <a:srgbClr val="FF0000">
                    <a:alpha val="100000"/>
                  </a:srgb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4106" r:id="rId2"/>
    <p:sldLayoutId id="2147484107" r:id="rId3"/>
    <p:sldLayoutId id="2147484108" r:id="rId4"/>
    <p:sldLayoutId id="2147484109" r:id="rId5"/>
    <p:sldLayoutId id="2147484110" r:id="rId6"/>
    <p:sldLayoutId id="2147484111" r:id="rId7"/>
    <p:sldLayoutId id="2147484112" r:id="rId8"/>
    <p:sldLayoutId id="2147484113" r:id="rId9"/>
    <p:sldLayoutId id="2147484114" r:id="rId10"/>
    <p:sldLayoutId id="2147484115" r:id="rId11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ln>
            <a:noFill/>
          </a:ln>
          <a:solidFill>
            <a:schemeClr val="tx2"/>
          </a:solidFill>
          <a:effectLst>
            <a:glow rad="101600">
              <a:schemeClr val="bg2">
                <a:tint val="20000"/>
                <a:alpha val="60000"/>
              </a:schemeClr>
            </a:glow>
            <a:outerShdw blurRad="50800" dist="50800" dir="2700000" algn="tl" rotWithShape="0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rgbClr val="C00000"/>
        </a:buClr>
        <a:buSzPct val="80000"/>
        <a:buFont typeface="Wingdings"/>
        <a:buChar char="l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rgbClr val="C00000"/>
        </a:buClr>
        <a:buSzPct val="65000"/>
        <a:buFont typeface="Wingdings"/>
        <a:buChar char="l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rgbClr val="C00000"/>
        </a:buClr>
        <a:buSzPct val="60000"/>
        <a:buFont typeface="Wingdings"/>
        <a:buChar char="l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"/>
        <a:buChar char="l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55000"/>
        <a:buFont typeface="Wingdings"/>
        <a:buChar char="l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"/>
        <a:buChar char="l"/>
        <a:defRPr kumimoji="1" sz="1900">
          <a:solidFill>
            <a:schemeClr val="accent1">
              <a:shade val="50000"/>
            </a:schemeClr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"/>
        <a:buChar char="l"/>
        <a:defRPr kumimoji="1" lang="ja-JP" altLang="en-US" sz="1600" smtClean="0">
          <a:solidFill>
            <a:schemeClr val="accent1">
              <a:shade val="50000"/>
            </a:schemeClr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"/>
        <a:buChar char="l"/>
        <a:defRPr kumimoji="1" lang="ja-JP" altLang="en-US" sz="1600" smtClean="0">
          <a:solidFill>
            <a:schemeClr val="accent1">
              <a:shade val="50000"/>
            </a:schemeClr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"/>
        <a:buChar char="l"/>
        <a:defRPr kumimoji="1" lang="ja-JP" altLang="en-US" sz="1600" smtClean="0">
          <a:solidFill>
            <a:schemeClr val="accent1">
              <a:shade val="50000"/>
            </a:schemeClr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Problem G: Camera Control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</a:t>
            </a:r>
            <a:r>
              <a:rPr kumimoji="1" lang="ja-JP" altLang="en-US" dirty="0" smtClean="0"/>
              <a:t>野田</a:t>
            </a:r>
            <a:endParaRPr kumimoji="1" lang="en-US" altLang="ja-JP" dirty="0" smtClean="0"/>
          </a:p>
          <a:p>
            <a:r>
              <a:rPr lang="ja-JP" altLang="en-US" dirty="0" smtClean="0"/>
              <a:t>解答</a:t>
            </a:r>
            <a:r>
              <a:rPr lang="en-US" altLang="ja-JP" dirty="0" smtClean="0"/>
              <a:t>:</a:t>
            </a:r>
            <a:r>
              <a:rPr lang="ja-JP" altLang="en-US" dirty="0" smtClean="0"/>
              <a:t>野田・高橋</a:t>
            </a:r>
            <a:endParaRPr lang="en-US" altLang="ja-JP" dirty="0" smtClean="0"/>
          </a:p>
          <a:p>
            <a:r>
              <a:rPr kumimoji="1" lang="ja-JP" altLang="en-US" dirty="0" smtClean="0"/>
              <a:t>解説</a:t>
            </a:r>
            <a:r>
              <a:rPr kumimoji="1" lang="en-US" altLang="ja-JP" dirty="0" smtClean="0"/>
              <a:t>:</a:t>
            </a:r>
            <a:r>
              <a:rPr kumimoji="1" lang="ja-JP" altLang="en-US" dirty="0" smtClean="0"/>
              <a:t>野田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737788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ja-JP" altLang="en-US" dirty="0" smtClean="0"/>
              <a:t>舞台上に</a:t>
            </a:r>
            <a:r>
              <a:rPr lang="en-US" altLang="ja-JP" dirty="0" smtClean="0"/>
              <a:t>N</a:t>
            </a:r>
            <a:r>
              <a:rPr lang="ja-JP" altLang="en-US" dirty="0" smtClean="0"/>
              <a:t>人のボーカルと</a:t>
            </a:r>
            <a:r>
              <a:rPr lang="en-US" altLang="ja-JP" dirty="0" smtClean="0"/>
              <a:t>1</a:t>
            </a:r>
            <a:r>
              <a:rPr lang="ja-JP" altLang="en-US" dirty="0" smtClean="0"/>
              <a:t>台のカメラがある</a:t>
            </a:r>
            <a:endParaRPr lang="en-US" altLang="ja-JP" dirty="0" smtClean="0"/>
          </a:p>
          <a:p>
            <a:r>
              <a:rPr kumimoji="1" lang="ja-JP" altLang="en-US" dirty="0"/>
              <a:t>カメラ</a:t>
            </a:r>
            <a:r>
              <a:rPr kumimoji="1" lang="ja-JP" altLang="en-US" dirty="0" smtClean="0"/>
              <a:t>は</a:t>
            </a:r>
            <a:r>
              <a:rPr kumimoji="1" lang="en-US" altLang="ja-JP" dirty="0" smtClean="0"/>
              <a:t>360°</a:t>
            </a:r>
            <a:r>
              <a:rPr kumimoji="1" lang="ja-JP" altLang="en-US" dirty="0" smtClean="0"/>
              <a:t>回転させることが出来る</a:t>
            </a:r>
            <a:endParaRPr kumimoji="1" lang="en-US" altLang="ja-JP" dirty="0" smtClean="0"/>
          </a:p>
          <a:p>
            <a:pPr lvl="1"/>
            <a:r>
              <a:rPr lang="ja-JP" altLang="en-US" dirty="0"/>
              <a:t>位置を移動することは</a:t>
            </a:r>
            <a:r>
              <a:rPr lang="ja-JP" altLang="en-US" dirty="0" smtClean="0"/>
              <a:t>できない</a:t>
            </a:r>
            <a:endParaRPr lang="en-US" altLang="ja-JP" dirty="0" smtClean="0"/>
          </a:p>
          <a:p>
            <a:r>
              <a:rPr kumimoji="1" lang="ja-JP" altLang="en-US" dirty="0"/>
              <a:t>ボーカル</a:t>
            </a:r>
            <a:r>
              <a:rPr kumimoji="1" lang="ja-JP" altLang="en-US" dirty="0" smtClean="0"/>
              <a:t>は</a:t>
            </a:r>
            <a:endParaRPr kumimoji="1" lang="en-US" altLang="ja-JP" dirty="0" smtClean="0"/>
          </a:p>
          <a:p>
            <a:pPr lvl="1"/>
            <a:r>
              <a:rPr kumimoji="1" lang="ja-JP" altLang="en-US" dirty="0" smtClean="0"/>
              <a:t>予め定められたルート</a:t>
            </a:r>
            <a:r>
              <a:rPr kumimoji="1" lang="en-US" altLang="ja-JP" dirty="0" smtClean="0"/>
              <a:t>(</a:t>
            </a:r>
            <a:r>
              <a:rPr kumimoji="1" lang="ja-JP" altLang="en-US" dirty="0" smtClean="0"/>
              <a:t>折れ線</a:t>
            </a:r>
            <a:r>
              <a:rPr kumimoji="1" lang="en-US" altLang="ja-JP" dirty="0" smtClean="0"/>
              <a:t>)</a:t>
            </a:r>
            <a:r>
              <a:rPr kumimoji="1" lang="ja-JP" altLang="en-US" dirty="0" smtClean="0"/>
              <a:t>を移動する</a:t>
            </a:r>
            <a:endParaRPr kumimoji="1" lang="en-US" altLang="ja-JP" dirty="0" smtClean="0"/>
          </a:p>
          <a:p>
            <a:pPr lvl="1"/>
            <a:r>
              <a:rPr lang="ja-JP" altLang="en-US" dirty="0"/>
              <a:t>予め</a:t>
            </a:r>
            <a:r>
              <a:rPr lang="ja-JP" altLang="en-US" dirty="0" smtClean="0"/>
              <a:t>定められたパートを歌う</a:t>
            </a:r>
            <a:endParaRPr kumimoji="1" lang="en-US" altLang="ja-JP" dirty="0" smtClean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65304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kumimoji="1" lang="ja-JP" altLang="en-US" dirty="0" smtClean="0"/>
              <a:t>歌っているボーカルにカメラの</a:t>
            </a:r>
            <a:r>
              <a:rPr lang="ja-JP" altLang="en-US" dirty="0"/>
              <a:t>焦点</a:t>
            </a:r>
            <a:r>
              <a:rPr lang="ja-JP" altLang="en-US" dirty="0" smtClean="0"/>
              <a:t>を</a:t>
            </a:r>
            <a:r>
              <a:rPr lang="ja-JP" altLang="en-US" dirty="0"/>
              <a:t>合わせて</a:t>
            </a:r>
            <a:r>
              <a:rPr lang="ja-JP" altLang="en-US" dirty="0" smtClean="0"/>
              <a:t>いられる</a:t>
            </a:r>
            <a:r>
              <a:rPr kumimoji="1" lang="ja-JP" altLang="en-US" dirty="0" smtClean="0"/>
              <a:t>最大の時間を求めよ</a:t>
            </a:r>
            <a:endParaRPr kumimoji="1" lang="en-US" altLang="ja-JP" dirty="0" smtClean="0"/>
          </a:p>
          <a:p>
            <a:endParaRPr lang="en-US" altLang="ja-JP" dirty="0" smtClean="0"/>
          </a:p>
          <a:p>
            <a:pPr lvl="1"/>
            <a:r>
              <a:rPr lang="ja-JP" altLang="en-US" dirty="0"/>
              <a:t>複数の</a:t>
            </a:r>
            <a:r>
              <a:rPr lang="ja-JP" altLang="en-US" dirty="0" smtClean="0"/>
              <a:t>ボーカルがカメラから見て同じ向きに存在する場合に、焦点を切り替えることができる</a:t>
            </a:r>
            <a:endParaRPr lang="en-US" altLang="ja-JP" dirty="0"/>
          </a:p>
          <a:p>
            <a:pPr lvl="1"/>
            <a:r>
              <a:rPr lang="ja-JP" altLang="en-US" dirty="0"/>
              <a:t>ボーカル</a:t>
            </a:r>
            <a:r>
              <a:rPr lang="ja-JP" altLang="en-US" dirty="0" smtClean="0"/>
              <a:t>はカメラに接触しない</a:t>
            </a:r>
            <a:endParaRPr lang="en-US" altLang="ja-JP" dirty="0" smtClean="0"/>
          </a:p>
          <a:p>
            <a:pPr lvl="1"/>
            <a:r>
              <a:rPr kumimoji="1" lang="ja-JP" altLang="en-US" dirty="0"/>
              <a:t>初期状態</a:t>
            </a:r>
            <a:r>
              <a:rPr kumimoji="1" lang="ja-JP" altLang="en-US" dirty="0" smtClean="0"/>
              <a:t>でどのボーカルに向きを合わせても良い</a:t>
            </a:r>
            <a:endParaRPr kumimoji="1" lang="en-US" altLang="ja-JP" dirty="0" smtClean="0"/>
          </a:p>
          <a:p>
            <a:pPr lvl="1"/>
            <a:r>
              <a:rPr kumimoji="1" lang="ja-JP" altLang="en-US" dirty="0" smtClean="0"/>
              <a:t>ボーカルは最後に到達した位置で静止する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0281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grpSp>
        <p:nvGrpSpPr>
          <p:cNvPr id="25" name="グループ化 24"/>
          <p:cNvGrpSpPr/>
          <p:nvPr/>
        </p:nvGrpSpPr>
        <p:grpSpPr>
          <a:xfrm>
            <a:off x="971600" y="2096852"/>
            <a:ext cx="7999383" cy="4010676"/>
            <a:chOff x="971600" y="2096852"/>
            <a:chExt cx="7999383" cy="4010676"/>
          </a:xfrm>
        </p:grpSpPr>
        <p:sp>
          <p:nvSpPr>
            <p:cNvPr id="4" name="円/楕円 3"/>
            <p:cNvSpPr/>
            <p:nvPr/>
          </p:nvSpPr>
          <p:spPr>
            <a:xfrm>
              <a:off x="4528043" y="5414062"/>
              <a:ext cx="216024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5" name="テキスト ボックス 4"/>
            <p:cNvSpPr txBox="1"/>
            <p:nvPr/>
          </p:nvSpPr>
          <p:spPr>
            <a:xfrm>
              <a:off x="4272013" y="5645863"/>
              <a:ext cx="90762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2400" dirty="0" smtClean="0"/>
                <a:t>カメラ</a:t>
              </a:r>
              <a:endParaRPr kumimoji="1" lang="ja-JP" altLang="en-US" sz="2400" dirty="0"/>
            </a:p>
          </p:txBody>
        </p:sp>
        <p:cxnSp>
          <p:nvCxnSpPr>
            <p:cNvPr id="7" name="直線矢印コネクタ 6"/>
            <p:cNvCxnSpPr/>
            <p:nvPr/>
          </p:nvCxnSpPr>
          <p:spPr>
            <a:xfrm flipH="1" flipV="1">
              <a:off x="3563888" y="2168860"/>
              <a:ext cx="3384376" cy="2304256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線矢印コネクタ 7"/>
            <p:cNvCxnSpPr/>
            <p:nvPr/>
          </p:nvCxnSpPr>
          <p:spPr>
            <a:xfrm flipH="1">
              <a:off x="1043608" y="2168860"/>
              <a:ext cx="2520280" cy="2088232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線矢印コネクタ 12"/>
            <p:cNvCxnSpPr/>
            <p:nvPr/>
          </p:nvCxnSpPr>
          <p:spPr>
            <a:xfrm flipV="1">
              <a:off x="2627784" y="2096852"/>
              <a:ext cx="2880320" cy="259228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直線矢印コネクタ 14"/>
            <p:cNvCxnSpPr/>
            <p:nvPr/>
          </p:nvCxnSpPr>
          <p:spPr>
            <a:xfrm>
              <a:off x="5508104" y="2096852"/>
              <a:ext cx="2592288" cy="187220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7" name="直線矢印コネクタ 16"/>
            <p:cNvCxnSpPr/>
            <p:nvPr/>
          </p:nvCxnSpPr>
          <p:spPr>
            <a:xfrm flipV="1">
              <a:off x="4636056" y="2096852"/>
              <a:ext cx="0" cy="259228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sp>
          <p:nvSpPr>
            <p:cNvPr id="21" name="テキスト ボックス 20"/>
            <p:cNvSpPr txBox="1"/>
            <p:nvPr/>
          </p:nvSpPr>
          <p:spPr>
            <a:xfrm>
              <a:off x="4054005" y="4723914"/>
              <a:ext cx="14911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2400" dirty="0" smtClean="0"/>
                <a:t>ボーカル</a:t>
              </a:r>
              <a:r>
                <a:rPr kumimoji="1" lang="en-US" altLang="ja-JP" sz="2400" dirty="0" smtClean="0"/>
                <a:t>1</a:t>
              </a:r>
              <a:endParaRPr kumimoji="1" lang="ja-JP" altLang="en-US" sz="2400" dirty="0"/>
            </a:p>
          </p:txBody>
        </p:sp>
        <p:sp>
          <p:nvSpPr>
            <p:cNvPr id="22" name="テキスト ボックス 21"/>
            <p:cNvSpPr txBox="1"/>
            <p:nvPr/>
          </p:nvSpPr>
          <p:spPr>
            <a:xfrm>
              <a:off x="7518341" y="3988966"/>
              <a:ext cx="145264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2400" dirty="0" smtClean="0"/>
                <a:t>ボーカル</a:t>
              </a:r>
              <a:r>
                <a:rPr lang="en-US" altLang="ja-JP" dirty="0"/>
                <a:t>3</a:t>
              </a:r>
              <a:endParaRPr kumimoji="1" lang="ja-JP" altLang="en-US" dirty="0"/>
            </a:p>
          </p:txBody>
        </p:sp>
        <p:sp>
          <p:nvSpPr>
            <p:cNvPr id="23" name="テキスト ボックス 22"/>
            <p:cNvSpPr txBox="1"/>
            <p:nvPr/>
          </p:nvSpPr>
          <p:spPr>
            <a:xfrm>
              <a:off x="6366213" y="4473116"/>
              <a:ext cx="14911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ja-JP" altLang="en-US" sz="2400" dirty="0" smtClean="0"/>
                <a:t>ボーカル</a:t>
              </a:r>
              <a:r>
                <a:rPr lang="en-US" altLang="ja-JP" sz="2400" dirty="0"/>
                <a:t>2</a:t>
              </a:r>
              <a:endParaRPr kumimoji="1" lang="ja-JP" altLang="en-US" sz="2400" dirty="0"/>
            </a:p>
          </p:txBody>
        </p:sp>
        <p:sp>
          <p:nvSpPr>
            <p:cNvPr id="24" name="テキスト ボックス 23"/>
            <p:cNvSpPr txBox="1"/>
            <p:nvPr/>
          </p:nvSpPr>
          <p:spPr>
            <a:xfrm>
              <a:off x="971600" y="2168860"/>
              <a:ext cx="130837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ja-JP" altLang="en-US" sz="2400" dirty="0"/>
                <a:t>ステージ</a:t>
              </a:r>
              <a:endParaRPr kumimoji="1" lang="ja-JP" alt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112409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kumimoji="1" lang="ja-JP" altLang="en-US" dirty="0" smtClean="0"/>
              <a:t>ボーカルのイベントを列挙する</a:t>
            </a:r>
            <a:endParaRPr kumimoji="1" lang="en-US" altLang="ja-JP" dirty="0" smtClean="0"/>
          </a:p>
          <a:p>
            <a:pPr marL="514350" indent="-514350">
              <a:buFont typeface="+mj-lt"/>
              <a:buAutoNum type="arabicPeriod"/>
            </a:pPr>
            <a:r>
              <a:rPr lang="ja-JP" altLang="en-US" dirty="0" smtClean="0"/>
              <a:t>カメラ向きと時刻が等しいイベントを併合する</a:t>
            </a:r>
            <a:endParaRPr lang="en-US" altLang="ja-JP" dirty="0" smtClean="0"/>
          </a:p>
          <a:p>
            <a:pPr marL="514350" indent="-514350">
              <a:buFont typeface="+mj-lt"/>
              <a:buAutoNum type="arabicPeriod"/>
            </a:pPr>
            <a:r>
              <a:rPr lang="ja-JP" altLang="en-US" dirty="0" smtClean="0"/>
              <a:t>イベント間にエッジを張る</a:t>
            </a:r>
            <a:endParaRPr lang="en-US" altLang="ja-JP" dirty="0" smtClean="0"/>
          </a:p>
          <a:p>
            <a:pPr marL="514350" indent="-514350">
              <a:buFont typeface="+mj-lt"/>
              <a:buAutoNum type="arabicPeriod"/>
            </a:pPr>
            <a:r>
              <a:rPr kumimoji="1" lang="ja-JP" altLang="en-US" dirty="0" smtClean="0"/>
              <a:t>エッジ内のボーカル歌唱時間を求めてエッジのコストとする</a:t>
            </a:r>
            <a:endParaRPr kumimoji="1" lang="en-US" altLang="ja-JP" dirty="0" smtClean="0"/>
          </a:p>
          <a:p>
            <a:pPr marL="514350" indent="-514350">
              <a:buFont typeface="+mj-lt"/>
              <a:buAutoNum type="arabicPeriod"/>
            </a:pPr>
            <a:r>
              <a:rPr lang="en-US" altLang="ja-JP" dirty="0" smtClean="0"/>
              <a:t>DAG</a:t>
            </a:r>
            <a:r>
              <a:rPr lang="ja-JP" altLang="en-US" dirty="0" smtClean="0"/>
              <a:t>上の最長コストを求める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50100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予めカメラ位置を原点に移動しておく</a:t>
            </a:r>
            <a:endParaRPr kumimoji="1" lang="en-US" altLang="ja-JP" dirty="0" smtClean="0"/>
          </a:p>
          <a:p>
            <a:r>
              <a:rPr kumimoji="1" lang="ja-JP" altLang="en-US" dirty="0" smtClean="0"/>
              <a:t>イベント構造体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時刻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向き</a:t>
            </a:r>
            <a:endParaRPr kumimoji="1" lang="en-US" altLang="ja-JP" dirty="0" smtClean="0"/>
          </a:p>
          <a:p>
            <a:pPr lvl="1"/>
            <a:r>
              <a:rPr kumimoji="1" lang="ja-JP" altLang="en-US" dirty="0" smtClean="0"/>
              <a:t>関係するボーカルの集合</a:t>
            </a: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185986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ボーカルのイベントを列挙</a:t>
            </a:r>
            <a:r>
              <a:rPr lang="ja-JP" altLang="en-US" dirty="0" smtClean="0"/>
              <a:t>する</a:t>
            </a:r>
            <a:endParaRPr lang="en-US" altLang="ja-JP" dirty="0" smtClean="0"/>
          </a:p>
          <a:p>
            <a:pPr lvl="1"/>
            <a:r>
              <a:rPr lang="ja-JP" altLang="en-US" dirty="0"/>
              <a:t>歌い始め・歌い終わり</a:t>
            </a:r>
          </a:p>
          <a:p>
            <a:pPr lvl="1"/>
            <a:r>
              <a:rPr lang="ja-JP" altLang="en-US" dirty="0"/>
              <a:t>カメラ・他のボーカルが一直線に並ぶ瞬間</a:t>
            </a:r>
          </a:p>
          <a:p>
            <a:pPr lvl="1"/>
            <a:endParaRPr lang="en-US" altLang="ja-JP" dirty="0" smtClean="0"/>
          </a:p>
          <a:p>
            <a:r>
              <a:rPr lang="ja-JP" altLang="en-US" dirty="0" smtClean="0"/>
              <a:t>ある</a:t>
            </a:r>
            <a:r>
              <a:rPr lang="ja-JP" altLang="en-US" dirty="0"/>
              <a:t>時刻</a:t>
            </a:r>
            <a:r>
              <a:rPr lang="en-US" altLang="ja-JP" dirty="0"/>
              <a:t>t</a:t>
            </a:r>
            <a:r>
              <a:rPr lang="ja-JP" altLang="en-US" dirty="0"/>
              <a:t>におけるボーカルの位置を</a:t>
            </a:r>
            <a:r>
              <a:rPr lang="ja-JP" altLang="en-US" dirty="0" smtClean="0"/>
              <a:t>求める関数</a:t>
            </a:r>
            <a:r>
              <a:rPr lang="ja-JP" altLang="en-US" dirty="0" smtClean="0"/>
              <a:t>を</a:t>
            </a:r>
            <a:r>
              <a:rPr lang="ja-JP" altLang="en-US" dirty="0"/>
              <a:t>作っておく</a:t>
            </a:r>
            <a:r>
              <a:rPr lang="ja-JP" altLang="en-US" dirty="0" smtClean="0"/>
              <a:t>必要</a:t>
            </a:r>
            <a:r>
              <a:rPr lang="ja-JP" altLang="en-US" dirty="0" smtClean="0"/>
              <a:t>がある</a:t>
            </a:r>
            <a:endParaRPr lang="ja-JP" altLang="en-US" dirty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109932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ja-JP" altLang="en-US" dirty="0"/>
              <a:t>カメラ・他のボーカルが一直線に並ぶ</a:t>
            </a:r>
            <a:r>
              <a:rPr lang="ja-JP" altLang="en-US" dirty="0" smtClean="0"/>
              <a:t>瞬間</a:t>
            </a:r>
            <a:endParaRPr lang="en-US" altLang="ja-JP" dirty="0" smtClean="0"/>
          </a:p>
          <a:p>
            <a:pPr lvl="1"/>
            <a:r>
              <a:rPr lang="ja-JP" altLang="en-US" dirty="0"/>
              <a:t>言い換える</a:t>
            </a:r>
            <a:r>
              <a:rPr lang="ja-JP" altLang="en-US" dirty="0" smtClean="0"/>
              <a:t>と・・・</a:t>
            </a:r>
            <a:endParaRPr lang="en-US" altLang="ja-JP" dirty="0" smtClean="0"/>
          </a:p>
          <a:p>
            <a:pPr lvl="1"/>
            <a:endParaRPr lang="en-US" altLang="ja-JP" dirty="0" smtClean="0"/>
          </a:p>
          <a:p>
            <a:pPr lvl="1"/>
            <a:r>
              <a:rPr lang="ja-JP" altLang="en-US" dirty="0" smtClean="0"/>
              <a:t>点</a:t>
            </a:r>
            <a:r>
              <a:rPr lang="en-US" altLang="ja-JP" dirty="0"/>
              <a:t>T</a:t>
            </a:r>
            <a:r>
              <a:rPr lang="ja-JP" altLang="en-US" dirty="0" smtClean="0"/>
              <a:t>が点</a:t>
            </a:r>
            <a:r>
              <a:rPr lang="en-US" altLang="ja-JP" dirty="0" smtClean="0"/>
              <a:t>P</a:t>
            </a:r>
            <a:r>
              <a:rPr lang="ja-JP" altLang="en-US" dirty="0" smtClean="0"/>
              <a:t>から点</a:t>
            </a:r>
            <a:r>
              <a:rPr lang="en-US" altLang="ja-JP" dirty="0" smtClean="0"/>
              <a:t>Q</a:t>
            </a:r>
            <a:r>
              <a:rPr lang="ja-JP" altLang="en-US" dirty="0" smtClean="0"/>
              <a:t>に時刻</a:t>
            </a:r>
            <a:r>
              <a:rPr lang="en-US" altLang="ja-JP" dirty="0" smtClean="0"/>
              <a:t>0.0</a:t>
            </a:r>
            <a:r>
              <a:rPr lang="ja-JP" altLang="en-US" dirty="0" smtClean="0"/>
              <a:t>から</a:t>
            </a:r>
            <a:r>
              <a:rPr lang="en-US" altLang="ja-JP" dirty="0" smtClean="0"/>
              <a:t>1.0</a:t>
            </a:r>
            <a:r>
              <a:rPr lang="ja-JP" altLang="en-US" dirty="0" err="1" smtClean="0"/>
              <a:t>まで</a:t>
            </a:r>
            <a:r>
              <a:rPr lang="ja-JP" altLang="en-US" dirty="0" smtClean="0"/>
              <a:t>移動する</a:t>
            </a:r>
            <a:endParaRPr lang="en-US" altLang="ja-JP" dirty="0"/>
          </a:p>
          <a:p>
            <a:pPr lvl="1"/>
            <a:r>
              <a:rPr lang="ja-JP" altLang="en-US" dirty="0" smtClean="0"/>
              <a:t>点</a:t>
            </a:r>
            <a:r>
              <a:rPr lang="en-US" altLang="ja-JP" dirty="0"/>
              <a:t>U</a:t>
            </a:r>
            <a:r>
              <a:rPr lang="ja-JP" altLang="en-US" dirty="0" smtClean="0"/>
              <a:t>が点</a:t>
            </a:r>
            <a:r>
              <a:rPr lang="en-US" altLang="ja-JP" dirty="0" smtClean="0"/>
              <a:t>R</a:t>
            </a:r>
            <a:r>
              <a:rPr lang="ja-JP" altLang="en-US" dirty="0" smtClean="0"/>
              <a:t>から点</a:t>
            </a:r>
            <a:r>
              <a:rPr lang="en-US" altLang="ja-JP" dirty="0"/>
              <a:t>S</a:t>
            </a:r>
            <a:r>
              <a:rPr lang="ja-JP" altLang="en-US" dirty="0" smtClean="0"/>
              <a:t>に</a:t>
            </a:r>
            <a:r>
              <a:rPr lang="ja-JP" altLang="en-US" dirty="0"/>
              <a:t>時刻</a:t>
            </a:r>
            <a:r>
              <a:rPr lang="en-US" altLang="ja-JP" dirty="0"/>
              <a:t>0.0</a:t>
            </a:r>
            <a:r>
              <a:rPr lang="ja-JP" altLang="en-US" dirty="0"/>
              <a:t>から</a:t>
            </a:r>
            <a:r>
              <a:rPr lang="en-US" altLang="ja-JP" dirty="0"/>
              <a:t>1.0</a:t>
            </a:r>
            <a:r>
              <a:rPr lang="ja-JP" altLang="en-US" dirty="0" err="1"/>
              <a:t>まで</a:t>
            </a:r>
            <a:r>
              <a:rPr lang="ja-JP" altLang="en-US" dirty="0"/>
              <a:t>移動</a:t>
            </a:r>
            <a:r>
              <a:rPr lang="ja-JP" altLang="en-US" dirty="0" smtClean="0"/>
              <a:t>する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点</a:t>
            </a:r>
            <a:r>
              <a:rPr lang="en-US" altLang="ja-JP" dirty="0"/>
              <a:t>T</a:t>
            </a:r>
            <a:r>
              <a:rPr lang="ja-JP" altLang="en-US" dirty="0" smtClean="0"/>
              <a:t>と</a:t>
            </a:r>
            <a:r>
              <a:rPr lang="ja-JP" altLang="en-US" dirty="0" smtClean="0"/>
              <a:t>点</a:t>
            </a:r>
            <a:r>
              <a:rPr lang="en-US" altLang="ja-JP" dirty="0"/>
              <a:t>U</a:t>
            </a:r>
            <a:r>
              <a:rPr lang="ja-JP" altLang="en-US" dirty="0" smtClean="0"/>
              <a:t>が原点から見て一直線上に並ぶ時刻を列挙せよ</a:t>
            </a: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772052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r>
                  <a:rPr kumimoji="1" lang="ja-JP" altLang="en-US" b="0" dirty="0" smtClean="0">
                    <a:latin typeface="Cambria Math"/>
                  </a:rPr>
                  <a:t>点</a:t>
                </a:r>
                <a:r>
                  <a:rPr lang="en-US" altLang="ja-JP" dirty="0">
                    <a:latin typeface="Cambria Math"/>
                  </a:rPr>
                  <a:t>T</a:t>
                </a:r>
                <a:r>
                  <a:rPr kumimoji="1" lang="ja-JP" altLang="en-US" b="0" dirty="0" smtClean="0">
                    <a:latin typeface="Cambria Math"/>
                  </a:rPr>
                  <a:t>と点</a:t>
                </a:r>
                <a:r>
                  <a:rPr lang="en-US" altLang="ja-JP" dirty="0">
                    <a:latin typeface="Cambria Math"/>
                  </a:rPr>
                  <a:t>U</a:t>
                </a:r>
                <a:r>
                  <a:rPr kumimoji="1" lang="ja-JP" altLang="en-US" b="0" dirty="0" smtClean="0">
                    <a:latin typeface="Cambria Math"/>
                  </a:rPr>
                  <a:t>の位置ベクトルを時刻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𝑡</m:t>
                    </m:r>
                  </m:oMath>
                </a14:m>
                <a:r>
                  <a:rPr kumimoji="1" lang="ja-JP" altLang="en-US" b="0" dirty="0" smtClean="0">
                    <a:latin typeface="Cambria Math"/>
                  </a:rPr>
                  <a:t>を媒介変数として表し</a:t>
                </a:r>
                <a:r>
                  <a:rPr lang="ja-JP" altLang="en-US" dirty="0" smtClean="0">
                    <a:latin typeface="Cambria Math"/>
                  </a:rPr>
                  <a:t>、それらの外積が</a:t>
                </a:r>
                <a:r>
                  <a:rPr lang="en-US" altLang="ja-JP" dirty="0" smtClean="0">
                    <a:latin typeface="Cambria Math"/>
                  </a:rPr>
                  <a:t>0</a:t>
                </a:r>
                <a:r>
                  <a:rPr lang="ja-JP" altLang="en-US" dirty="0" smtClean="0">
                    <a:latin typeface="Cambria Math"/>
                  </a:rPr>
                  <a:t>となることを利用する</a:t>
                </a:r>
                <a:endParaRPr kumimoji="1" lang="en-US" altLang="ja-JP" b="0" dirty="0" smtClean="0">
                  <a:latin typeface="Cambria Math"/>
                </a:endParaRPr>
              </a:p>
              <a:p>
                <a:pPr lvl="1"/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1−</m:t>
                            </m:r>
                            <m:r>
                              <a:rPr lang="en-US" altLang="ja-JP" i="1">
                                <a:latin typeface="Cambria Math"/>
                              </a:rPr>
                              <m:t>𝑡</m:t>
                            </m:r>
                          </m:e>
                        </m:d>
                        <m:acc>
                          <m:accPr>
                            <m:chr m:val="⃗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𝐴</m:t>
                            </m:r>
                          </m:e>
                        </m:acc>
                        <m:r>
                          <a:rPr lang="en-US" altLang="ja-JP" i="1">
                            <a:latin typeface="Cambria Math"/>
                          </a:rPr>
                          <m:t>+</m:t>
                        </m:r>
                        <m:r>
                          <a:rPr lang="en-US" altLang="ja-JP" i="1">
                            <a:latin typeface="Cambria Math"/>
                          </a:rPr>
                          <m:t>𝑡</m:t>
                        </m:r>
                        <m:acc>
                          <m:accPr>
                            <m:chr m:val="⃗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𝐵</m:t>
                            </m:r>
                          </m:e>
                        </m:acc>
                      </m:e>
                    </m:d>
                    <m:r>
                      <a:rPr kumimoji="1" lang="en-US" altLang="ja-JP" b="0" i="1" smtClean="0">
                        <a:latin typeface="Cambria Math"/>
                        <a:ea typeface="Cambria Math"/>
                      </a:rPr>
                      <m:t>×</m:t>
                    </m:r>
                    <m:d>
                      <m:dPr>
                        <m:begChr m:val="{"/>
                        <m:endChr m:val="}"/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1−</m:t>
                            </m:r>
                            <m:r>
                              <a:rPr lang="en-US" altLang="ja-JP" i="1">
                                <a:latin typeface="Cambria Math"/>
                              </a:rPr>
                              <m:t>𝑡</m:t>
                            </m:r>
                          </m:e>
                        </m:d>
                        <m:acc>
                          <m:accPr>
                            <m:chr m:val="⃗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𝐶</m:t>
                            </m:r>
                          </m:e>
                        </m:acc>
                        <m:r>
                          <a:rPr lang="en-US" altLang="ja-JP" i="1">
                            <a:latin typeface="Cambria Math"/>
                          </a:rPr>
                          <m:t>+</m:t>
                        </m:r>
                        <m:r>
                          <a:rPr lang="en-US" altLang="ja-JP" i="1">
                            <a:latin typeface="Cambria Math"/>
                          </a:rPr>
                          <m:t>𝑡</m:t>
                        </m:r>
                        <m:acc>
                          <m:accPr>
                            <m:chr m:val="⃗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𝐷</m:t>
                            </m:r>
                          </m:e>
                        </m:acc>
                      </m:e>
                    </m:d>
                    <m:r>
                      <a:rPr lang="en-US" altLang="ja-JP" b="0" i="0" smtClean="0">
                        <a:latin typeface="Cambria Math"/>
                      </a:rPr>
                      <m:t>=0</m:t>
                    </m:r>
                  </m:oMath>
                </a14:m>
                <a:endParaRPr kumimoji="1" lang="en-US" altLang="ja-JP" dirty="0" smtClean="0"/>
              </a:p>
              <a:p>
                <a:r>
                  <a:rPr lang="ja-JP" altLang="en-US" dirty="0"/>
                  <a:t>これ</a:t>
                </a:r>
                <a:r>
                  <a:rPr lang="ja-JP" altLang="en-US" dirty="0" smtClean="0"/>
                  <a:t>を</a:t>
                </a:r>
                <a:r>
                  <a:rPr lang="ja-JP" altLang="en-US" dirty="0"/>
                  <a:t>解く</a:t>
                </a:r>
                <a:r>
                  <a:rPr lang="ja-JP" altLang="en-US" dirty="0" smtClean="0"/>
                  <a:t>と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𝑡</m:t>
                    </m:r>
                  </m:oMath>
                </a14:m>
                <a:r>
                  <a:rPr lang="ja-JP" altLang="en-US" dirty="0" smtClean="0"/>
                  <a:t>についての</a:t>
                </a:r>
                <a:r>
                  <a:rPr lang="ja-JP" altLang="en-US" dirty="0"/>
                  <a:t>二次方程式と</a:t>
                </a:r>
                <a:r>
                  <a:rPr lang="ja-JP" altLang="en-US" dirty="0" smtClean="0"/>
                  <a:t>なる</a:t>
                </a:r>
                <a:endParaRPr lang="en-US" altLang="ja-JP" dirty="0" smtClean="0"/>
              </a:p>
              <a:p>
                <a:pPr lvl="1"/>
                <a:r>
                  <a:rPr kumimoji="1" lang="ja-JP" altLang="en-US" dirty="0"/>
                  <a:t>一つの線分</a:t>
                </a:r>
                <a:r>
                  <a:rPr kumimoji="1" lang="ja-JP" altLang="en-US" dirty="0" smtClean="0"/>
                  <a:t>のペアについて最大</a:t>
                </a:r>
                <a:r>
                  <a:rPr kumimoji="1" lang="en-US" altLang="ja-JP" dirty="0" smtClean="0"/>
                  <a:t>2</a:t>
                </a:r>
                <a:r>
                  <a:rPr kumimoji="1" lang="ja-JP" altLang="en-US" dirty="0" err="1" smtClean="0"/>
                  <a:t>つの</a:t>
                </a:r>
                <a:r>
                  <a:rPr kumimoji="1" lang="ja-JP" altLang="en-US" dirty="0" smtClean="0"/>
                  <a:t>イベントが得られる</a:t>
                </a:r>
                <a:endParaRPr lang="en-US" altLang="ja-JP" dirty="0"/>
              </a:p>
              <a:p>
                <a:pPr lvl="1"/>
                <a:r>
                  <a:rPr kumimoji="1" lang="ja-JP" altLang="en-US" dirty="0" smtClean="0"/>
                  <a:t>ただし、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1−</m:t>
                            </m:r>
                            <m:r>
                              <a:rPr lang="en-US" altLang="ja-JP" i="1">
                                <a:latin typeface="Cambria Math"/>
                              </a:rPr>
                              <m:t>𝑡</m:t>
                            </m:r>
                          </m:e>
                        </m:d>
                        <m:acc>
                          <m:accPr>
                            <m:chr m:val="⃗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𝐴</m:t>
                            </m:r>
                          </m:e>
                        </m:acc>
                        <m:r>
                          <a:rPr lang="en-US" altLang="ja-JP" i="1">
                            <a:latin typeface="Cambria Math"/>
                          </a:rPr>
                          <m:t>+</m:t>
                        </m:r>
                        <m:r>
                          <a:rPr lang="en-US" altLang="ja-JP" i="1">
                            <a:latin typeface="Cambria Math"/>
                          </a:rPr>
                          <m:t>𝑡</m:t>
                        </m:r>
                        <m:acc>
                          <m:accPr>
                            <m:chr m:val="⃗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𝐵</m:t>
                            </m:r>
                          </m:e>
                        </m:acc>
                      </m:e>
                    </m:d>
                    <m:r>
                      <a:rPr lang="en-US" altLang="ja-JP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begChr m:val="{"/>
                        <m:endChr m:val="}"/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d>
                          <m:dPr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1−</m:t>
                            </m:r>
                            <m:r>
                              <a:rPr lang="en-US" altLang="ja-JP" i="1">
                                <a:latin typeface="Cambria Math"/>
                              </a:rPr>
                              <m:t>𝑡</m:t>
                            </m:r>
                          </m:e>
                        </m:d>
                        <m:acc>
                          <m:accPr>
                            <m:chr m:val="⃗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𝐶</m:t>
                            </m:r>
                          </m:e>
                        </m:acc>
                        <m:r>
                          <a:rPr lang="en-US" altLang="ja-JP" i="1">
                            <a:latin typeface="Cambria Math"/>
                          </a:rPr>
                          <m:t>+</m:t>
                        </m:r>
                        <m:r>
                          <a:rPr lang="en-US" altLang="ja-JP" i="1">
                            <a:latin typeface="Cambria Math"/>
                          </a:rPr>
                          <m:t>𝑡</m:t>
                        </m:r>
                        <m:acc>
                          <m:accPr>
                            <m:chr m:val="⃗"/>
                            <m:ctrlPr>
                              <a:rPr lang="en-US" altLang="ja-JP" i="1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𝐷</m:t>
                            </m:r>
                          </m:e>
                        </m:acc>
                      </m:e>
                    </m:d>
                    <m:r>
                      <a:rPr lang="en-US" altLang="ja-JP" b="0" i="1" smtClean="0">
                        <a:latin typeface="Cambria Math"/>
                      </a:rPr>
                      <m:t>&gt;0</m:t>
                    </m:r>
                  </m:oMath>
                </a14:m>
                <a:r>
                  <a:rPr kumimoji="1" lang="ja-JP" altLang="en-US" dirty="0" smtClean="0"/>
                  <a:t>とする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1534" r="-481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76102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カメラ向きと時刻が等しいイベントを併合</a:t>
            </a:r>
            <a:r>
              <a:rPr lang="ja-JP" altLang="en-US" dirty="0" smtClean="0"/>
              <a:t>する</a:t>
            </a:r>
            <a:endParaRPr lang="en-US" altLang="ja-JP" dirty="0"/>
          </a:p>
        </p:txBody>
      </p:sp>
      <p:cxnSp>
        <p:nvCxnSpPr>
          <p:cNvPr id="5" name="直線矢印コネクタ 4"/>
          <p:cNvCxnSpPr/>
          <p:nvPr/>
        </p:nvCxnSpPr>
        <p:spPr>
          <a:xfrm>
            <a:off x="1259632" y="3501008"/>
            <a:ext cx="576064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直線矢印コネクタ 6"/>
          <p:cNvCxnSpPr/>
          <p:nvPr/>
        </p:nvCxnSpPr>
        <p:spPr>
          <a:xfrm>
            <a:off x="1259632" y="4365104"/>
            <a:ext cx="576064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直線矢印コネクタ 16"/>
          <p:cNvCxnSpPr/>
          <p:nvPr/>
        </p:nvCxnSpPr>
        <p:spPr>
          <a:xfrm>
            <a:off x="1283888" y="5350950"/>
            <a:ext cx="5736384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51" name="テキスト ボックス 50"/>
          <p:cNvSpPr txBox="1"/>
          <p:nvPr/>
        </p:nvSpPr>
        <p:spPr>
          <a:xfrm>
            <a:off x="6516215" y="5502423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時刻</a:t>
            </a:r>
            <a:endParaRPr kumimoji="1" lang="ja-JP" altLang="en-US" sz="2400" dirty="0"/>
          </a:p>
        </p:txBody>
      </p:sp>
      <p:cxnSp>
        <p:nvCxnSpPr>
          <p:cNvPr id="53" name="直線コネクタ 52"/>
          <p:cNvCxnSpPr/>
          <p:nvPr/>
        </p:nvCxnSpPr>
        <p:spPr>
          <a:xfrm>
            <a:off x="2411760" y="3501008"/>
            <a:ext cx="0" cy="86409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55" name="直線コネクタ 54"/>
          <p:cNvCxnSpPr/>
          <p:nvPr/>
        </p:nvCxnSpPr>
        <p:spPr>
          <a:xfrm>
            <a:off x="4860032" y="4365104"/>
            <a:ext cx="0" cy="98584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56" name="テキスト ボックス 55"/>
          <p:cNvSpPr txBox="1"/>
          <p:nvPr/>
        </p:nvSpPr>
        <p:spPr>
          <a:xfrm>
            <a:off x="1505903" y="3702223"/>
            <a:ext cx="18117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イベント併合</a:t>
            </a:r>
            <a:endParaRPr kumimoji="1" lang="ja-JP" altLang="en-US" sz="2400" dirty="0"/>
          </a:p>
        </p:txBody>
      </p:sp>
      <p:sp>
        <p:nvSpPr>
          <p:cNvPr id="57" name="テキスト ボックス 56"/>
          <p:cNvSpPr txBox="1"/>
          <p:nvPr/>
        </p:nvSpPr>
        <p:spPr>
          <a:xfrm>
            <a:off x="3954175" y="4627194"/>
            <a:ext cx="18117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イベント併合</a:t>
            </a:r>
            <a:endParaRPr kumimoji="1" lang="ja-JP" altLang="en-US" sz="2400" dirty="0"/>
          </a:p>
        </p:txBody>
      </p:sp>
      <p:sp>
        <p:nvSpPr>
          <p:cNvPr id="58" name="円/楕円 57"/>
          <p:cNvSpPr/>
          <p:nvPr/>
        </p:nvSpPr>
        <p:spPr>
          <a:xfrm>
            <a:off x="1151620" y="338875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9" name="円/楕円 58"/>
          <p:cNvSpPr/>
          <p:nvPr/>
        </p:nvSpPr>
        <p:spPr>
          <a:xfrm>
            <a:off x="2303748" y="3355081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0" name="円/楕円 59"/>
          <p:cNvSpPr/>
          <p:nvPr/>
        </p:nvSpPr>
        <p:spPr>
          <a:xfrm>
            <a:off x="4752020" y="341498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1" name="円/楕円 60"/>
          <p:cNvSpPr/>
          <p:nvPr/>
        </p:nvSpPr>
        <p:spPr>
          <a:xfrm>
            <a:off x="3491880" y="3411271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2" name="円/楕円 61"/>
          <p:cNvSpPr/>
          <p:nvPr/>
        </p:nvSpPr>
        <p:spPr>
          <a:xfrm>
            <a:off x="7020272" y="3392996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3" name="円/楕円 62"/>
          <p:cNvSpPr/>
          <p:nvPr/>
        </p:nvSpPr>
        <p:spPr>
          <a:xfrm>
            <a:off x="1151620" y="4257092"/>
            <a:ext cx="216024" cy="21602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4" name="円/楕円 63"/>
          <p:cNvSpPr/>
          <p:nvPr/>
        </p:nvSpPr>
        <p:spPr>
          <a:xfrm>
            <a:off x="2303748" y="4257092"/>
            <a:ext cx="216024" cy="21602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5" name="円/楕円 64"/>
          <p:cNvSpPr/>
          <p:nvPr/>
        </p:nvSpPr>
        <p:spPr>
          <a:xfrm>
            <a:off x="4752020" y="4248656"/>
            <a:ext cx="216024" cy="21602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6" name="円/楕円 65"/>
          <p:cNvSpPr/>
          <p:nvPr/>
        </p:nvSpPr>
        <p:spPr>
          <a:xfrm>
            <a:off x="5796298" y="4257092"/>
            <a:ext cx="216024" cy="21602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7" name="円/楕円 66"/>
          <p:cNvSpPr/>
          <p:nvPr/>
        </p:nvSpPr>
        <p:spPr>
          <a:xfrm>
            <a:off x="7020272" y="4257092"/>
            <a:ext cx="216024" cy="21602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8" name="円/楕円 67"/>
          <p:cNvSpPr/>
          <p:nvPr/>
        </p:nvSpPr>
        <p:spPr>
          <a:xfrm>
            <a:off x="1151620" y="5244796"/>
            <a:ext cx="216024" cy="212307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9" name="円/楕円 68"/>
          <p:cNvSpPr/>
          <p:nvPr/>
        </p:nvSpPr>
        <p:spPr>
          <a:xfrm>
            <a:off x="2303748" y="5249586"/>
            <a:ext cx="216024" cy="212307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0" name="円/楕円 69"/>
          <p:cNvSpPr/>
          <p:nvPr/>
        </p:nvSpPr>
        <p:spPr>
          <a:xfrm>
            <a:off x="3491880" y="5268886"/>
            <a:ext cx="216024" cy="212307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1" name="円/楕円 70"/>
          <p:cNvSpPr/>
          <p:nvPr/>
        </p:nvSpPr>
        <p:spPr>
          <a:xfrm>
            <a:off x="4752020" y="5249586"/>
            <a:ext cx="216024" cy="212307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2" name="円/楕円 71"/>
          <p:cNvSpPr/>
          <p:nvPr/>
        </p:nvSpPr>
        <p:spPr>
          <a:xfrm>
            <a:off x="7020272" y="5244795"/>
            <a:ext cx="216024" cy="212307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6585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イベント間にエッジを張る</a:t>
            </a:r>
            <a:endParaRPr lang="en-US" altLang="ja-JP" dirty="0"/>
          </a:p>
          <a:p>
            <a:endParaRPr kumimoji="1" lang="ja-JP" altLang="en-US" dirty="0"/>
          </a:p>
        </p:txBody>
      </p:sp>
      <p:cxnSp>
        <p:nvCxnSpPr>
          <p:cNvPr id="4" name="直線矢印コネクタ 3"/>
          <p:cNvCxnSpPr>
            <a:endCxn id="13" idx="1"/>
          </p:cNvCxnSpPr>
          <p:nvPr/>
        </p:nvCxnSpPr>
        <p:spPr>
          <a:xfrm>
            <a:off x="1259632" y="3501008"/>
            <a:ext cx="1069165" cy="3556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直線矢印コネクタ 4"/>
          <p:cNvCxnSpPr>
            <a:stCxn id="17" idx="6"/>
            <a:endCxn id="13" idx="3"/>
          </p:cNvCxnSpPr>
          <p:nvPr/>
        </p:nvCxnSpPr>
        <p:spPr>
          <a:xfrm flipV="1">
            <a:off x="1367644" y="4009432"/>
            <a:ext cx="961153" cy="3556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直線矢印コネクタ 5"/>
          <p:cNvCxnSpPr>
            <a:stCxn id="22" idx="6"/>
            <a:endCxn id="24" idx="2"/>
          </p:cNvCxnSpPr>
          <p:nvPr/>
        </p:nvCxnSpPr>
        <p:spPr>
          <a:xfrm>
            <a:off x="1367644" y="5350950"/>
            <a:ext cx="2124236" cy="2409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7" name="テキスト ボックス 6"/>
          <p:cNvSpPr txBox="1"/>
          <p:nvPr/>
        </p:nvSpPr>
        <p:spPr>
          <a:xfrm>
            <a:off x="6516215" y="5502423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時刻</a:t>
            </a:r>
            <a:endParaRPr kumimoji="1" lang="ja-JP" altLang="en-US" sz="2400" dirty="0"/>
          </a:p>
        </p:txBody>
      </p:sp>
      <p:sp>
        <p:nvSpPr>
          <p:cNvPr id="12" name="円/楕円 11"/>
          <p:cNvSpPr/>
          <p:nvPr/>
        </p:nvSpPr>
        <p:spPr>
          <a:xfrm>
            <a:off x="1151620" y="338875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2297161" y="3825044"/>
            <a:ext cx="216024" cy="21602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3491880" y="3411271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7020272" y="3392996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円/楕円 16"/>
          <p:cNvSpPr/>
          <p:nvPr/>
        </p:nvSpPr>
        <p:spPr>
          <a:xfrm>
            <a:off x="1151620" y="4257092"/>
            <a:ext cx="216024" cy="21602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円/楕円 19"/>
          <p:cNvSpPr/>
          <p:nvPr/>
        </p:nvSpPr>
        <p:spPr>
          <a:xfrm>
            <a:off x="5796298" y="4257092"/>
            <a:ext cx="216024" cy="21602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円/楕円 20"/>
          <p:cNvSpPr/>
          <p:nvPr/>
        </p:nvSpPr>
        <p:spPr>
          <a:xfrm>
            <a:off x="7020272" y="4257092"/>
            <a:ext cx="216024" cy="21602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円/楕円 21"/>
          <p:cNvSpPr/>
          <p:nvPr/>
        </p:nvSpPr>
        <p:spPr>
          <a:xfrm>
            <a:off x="1151620" y="5244796"/>
            <a:ext cx="216024" cy="212307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円/楕円 22"/>
          <p:cNvSpPr/>
          <p:nvPr/>
        </p:nvSpPr>
        <p:spPr>
          <a:xfrm>
            <a:off x="2311366" y="5249586"/>
            <a:ext cx="216024" cy="212307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円/楕円 23"/>
          <p:cNvSpPr/>
          <p:nvPr/>
        </p:nvSpPr>
        <p:spPr>
          <a:xfrm>
            <a:off x="3491880" y="5268886"/>
            <a:ext cx="216024" cy="212307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円/楕円 25"/>
          <p:cNvSpPr/>
          <p:nvPr/>
        </p:nvSpPr>
        <p:spPr>
          <a:xfrm>
            <a:off x="7020272" y="5244795"/>
            <a:ext cx="216024" cy="212307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7" name="直線矢印コネクタ 26"/>
          <p:cNvCxnSpPr>
            <a:stCxn id="13" idx="7"/>
            <a:endCxn id="15" idx="2"/>
          </p:cNvCxnSpPr>
          <p:nvPr/>
        </p:nvCxnSpPr>
        <p:spPr>
          <a:xfrm flipV="1">
            <a:off x="2481549" y="3519283"/>
            <a:ext cx="1010331" cy="3373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直線矢印コネクタ 27"/>
          <p:cNvCxnSpPr>
            <a:stCxn id="15" idx="6"/>
            <a:endCxn id="16" idx="2"/>
          </p:cNvCxnSpPr>
          <p:nvPr/>
        </p:nvCxnSpPr>
        <p:spPr>
          <a:xfrm flipV="1">
            <a:off x="3707904" y="3501008"/>
            <a:ext cx="3312368" cy="182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9" name="直線矢印コネクタ 38"/>
          <p:cNvCxnSpPr>
            <a:stCxn id="13" idx="5"/>
            <a:endCxn id="48" idx="2"/>
          </p:cNvCxnSpPr>
          <p:nvPr/>
        </p:nvCxnSpPr>
        <p:spPr>
          <a:xfrm>
            <a:off x="2481549" y="4009432"/>
            <a:ext cx="1099106" cy="3302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0" name="直線矢印コネクタ 39"/>
          <p:cNvCxnSpPr>
            <a:stCxn id="45" idx="7"/>
            <a:endCxn id="20" idx="2"/>
          </p:cNvCxnSpPr>
          <p:nvPr/>
        </p:nvCxnSpPr>
        <p:spPr>
          <a:xfrm flipV="1">
            <a:off x="4936408" y="4365104"/>
            <a:ext cx="859890" cy="41654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1" name="直線矢印コネクタ 40"/>
          <p:cNvCxnSpPr>
            <a:stCxn id="48" idx="6"/>
            <a:endCxn id="45" idx="1"/>
          </p:cNvCxnSpPr>
          <p:nvPr/>
        </p:nvCxnSpPr>
        <p:spPr>
          <a:xfrm>
            <a:off x="3796679" y="4339668"/>
            <a:ext cx="986977" cy="44198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2" name="直線矢印コネクタ 41"/>
          <p:cNvCxnSpPr>
            <a:stCxn id="20" idx="6"/>
            <a:endCxn id="21" idx="2"/>
          </p:cNvCxnSpPr>
          <p:nvPr/>
        </p:nvCxnSpPr>
        <p:spPr>
          <a:xfrm>
            <a:off x="6012322" y="4365104"/>
            <a:ext cx="100795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5" name="円/楕円 44"/>
          <p:cNvSpPr/>
          <p:nvPr/>
        </p:nvSpPr>
        <p:spPr>
          <a:xfrm>
            <a:off x="4752020" y="4750014"/>
            <a:ext cx="216024" cy="21602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8" name="円/楕円 47"/>
          <p:cNvSpPr/>
          <p:nvPr/>
        </p:nvSpPr>
        <p:spPr>
          <a:xfrm>
            <a:off x="3580655" y="4231656"/>
            <a:ext cx="216024" cy="21602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56" name="直線矢印コネクタ 55"/>
          <p:cNvCxnSpPr>
            <a:stCxn id="24" idx="6"/>
            <a:endCxn id="45" idx="3"/>
          </p:cNvCxnSpPr>
          <p:nvPr/>
        </p:nvCxnSpPr>
        <p:spPr>
          <a:xfrm flipV="1">
            <a:off x="3707904" y="4934402"/>
            <a:ext cx="1075752" cy="44063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7" name="直線矢印コネクタ 56"/>
          <p:cNvCxnSpPr>
            <a:stCxn id="45" idx="5"/>
            <a:endCxn id="26" idx="2"/>
          </p:cNvCxnSpPr>
          <p:nvPr/>
        </p:nvCxnSpPr>
        <p:spPr>
          <a:xfrm>
            <a:off x="4936408" y="4934402"/>
            <a:ext cx="2083864" cy="41654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4" name="円/楕円 13"/>
          <p:cNvSpPr/>
          <p:nvPr/>
        </p:nvSpPr>
        <p:spPr>
          <a:xfrm>
            <a:off x="4752020" y="341498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13546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エッジ内のボーカル歌唱時間を求めてエッジのコストとする</a:t>
            </a:r>
            <a:endParaRPr lang="en-US" altLang="ja-JP" dirty="0"/>
          </a:p>
          <a:p>
            <a:endParaRPr kumimoji="1" lang="ja-JP" altLang="en-US" dirty="0"/>
          </a:p>
        </p:txBody>
      </p:sp>
      <p:cxnSp>
        <p:nvCxnSpPr>
          <p:cNvPr id="4" name="直線矢印コネクタ 3"/>
          <p:cNvCxnSpPr>
            <a:endCxn id="13" idx="1"/>
          </p:cNvCxnSpPr>
          <p:nvPr/>
        </p:nvCxnSpPr>
        <p:spPr>
          <a:xfrm>
            <a:off x="1259632" y="3501008"/>
            <a:ext cx="1069165" cy="3556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直線矢印コネクタ 4"/>
          <p:cNvCxnSpPr>
            <a:stCxn id="17" idx="6"/>
            <a:endCxn id="13" idx="3"/>
          </p:cNvCxnSpPr>
          <p:nvPr/>
        </p:nvCxnSpPr>
        <p:spPr>
          <a:xfrm flipV="1">
            <a:off x="1367644" y="4009432"/>
            <a:ext cx="961153" cy="3556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直線矢印コネクタ 5"/>
          <p:cNvCxnSpPr>
            <a:stCxn id="22" idx="6"/>
            <a:endCxn id="24" idx="2"/>
          </p:cNvCxnSpPr>
          <p:nvPr/>
        </p:nvCxnSpPr>
        <p:spPr>
          <a:xfrm>
            <a:off x="1367644" y="5350950"/>
            <a:ext cx="2124236" cy="2409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7" name="テキスト ボックス 6"/>
          <p:cNvSpPr txBox="1"/>
          <p:nvPr/>
        </p:nvSpPr>
        <p:spPr>
          <a:xfrm>
            <a:off x="6516215" y="5502423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時刻</a:t>
            </a:r>
            <a:endParaRPr kumimoji="1" lang="ja-JP" altLang="en-US" sz="2400" dirty="0"/>
          </a:p>
        </p:txBody>
      </p:sp>
      <p:sp>
        <p:nvSpPr>
          <p:cNvPr id="12" name="円/楕円 11"/>
          <p:cNvSpPr/>
          <p:nvPr/>
        </p:nvSpPr>
        <p:spPr>
          <a:xfrm>
            <a:off x="1151620" y="338875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2297161" y="3825044"/>
            <a:ext cx="216024" cy="21602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3491880" y="3411271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7020272" y="3392996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円/楕円 16"/>
          <p:cNvSpPr/>
          <p:nvPr/>
        </p:nvSpPr>
        <p:spPr>
          <a:xfrm>
            <a:off x="1151620" y="4257092"/>
            <a:ext cx="216024" cy="21602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円/楕円 19"/>
          <p:cNvSpPr/>
          <p:nvPr/>
        </p:nvSpPr>
        <p:spPr>
          <a:xfrm>
            <a:off x="5796298" y="4257092"/>
            <a:ext cx="216024" cy="21602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円/楕円 20"/>
          <p:cNvSpPr/>
          <p:nvPr/>
        </p:nvSpPr>
        <p:spPr>
          <a:xfrm>
            <a:off x="7020272" y="4257092"/>
            <a:ext cx="216024" cy="21602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円/楕円 21"/>
          <p:cNvSpPr/>
          <p:nvPr/>
        </p:nvSpPr>
        <p:spPr>
          <a:xfrm>
            <a:off x="1151620" y="5244796"/>
            <a:ext cx="216024" cy="212307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円/楕円 22"/>
          <p:cNvSpPr/>
          <p:nvPr/>
        </p:nvSpPr>
        <p:spPr>
          <a:xfrm>
            <a:off x="2311366" y="5249586"/>
            <a:ext cx="216024" cy="212307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円/楕円 23"/>
          <p:cNvSpPr/>
          <p:nvPr/>
        </p:nvSpPr>
        <p:spPr>
          <a:xfrm>
            <a:off x="3491880" y="5268886"/>
            <a:ext cx="216024" cy="212307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円/楕円 25"/>
          <p:cNvSpPr/>
          <p:nvPr/>
        </p:nvSpPr>
        <p:spPr>
          <a:xfrm>
            <a:off x="7020272" y="5244795"/>
            <a:ext cx="216024" cy="212307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7" name="直線矢印コネクタ 26"/>
          <p:cNvCxnSpPr>
            <a:stCxn id="13" idx="7"/>
            <a:endCxn id="15" idx="2"/>
          </p:cNvCxnSpPr>
          <p:nvPr/>
        </p:nvCxnSpPr>
        <p:spPr>
          <a:xfrm flipV="1">
            <a:off x="2481549" y="3519283"/>
            <a:ext cx="1010331" cy="3373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直線矢印コネクタ 27"/>
          <p:cNvCxnSpPr>
            <a:stCxn id="15" idx="6"/>
            <a:endCxn id="16" idx="2"/>
          </p:cNvCxnSpPr>
          <p:nvPr/>
        </p:nvCxnSpPr>
        <p:spPr>
          <a:xfrm flipV="1">
            <a:off x="3707904" y="3501008"/>
            <a:ext cx="3312368" cy="182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9" name="直線矢印コネクタ 38"/>
          <p:cNvCxnSpPr>
            <a:stCxn id="13" idx="5"/>
            <a:endCxn id="48" idx="2"/>
          </p:cNvCxnSpPr>
          <p:nvPr/>
        </p:nvCxnSpPr>
        <p:spPr>
          <a:xfrm>
            <a:off x="2481549" y="4009432"/>
            <a:ext cx="1099106" cy="3302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0" name="直線矢印コネクタ 39"/>
          <p:cNvCxnSpPr>
            <a:stCxn id="45" idx="7"/>
            <a:endCxn id="20" idx="2"/>
          </p:cNvCxnSpPr>
          <p:nvPr/>
        </p:nvCxnSpPr>
        <p:spPr>
          <a:xfrm flipV="1">
            <a:off x="4936408" y="4365104"/>
            <a:ext cx="859890" cy="41654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1" name="直線矢印コネクタ 40"/>
          <p:cNvCxnSpPr>
            <a:stCxn id="48" idx="6"/>
            <a:endCxn id="45" idx="1"/>
          </p:cNvCxnSpPr>
          <p:nvPr/>
        </p:nvCxnSpPr>
        <p:spPr>
          <a:xfrm>
            <a:off x="3796679" y="4339668"/>
            <a:ext cx="986977" cy="44198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2" name="直線矢印コネクタ 41"/>
          <p:cNvCxnSpPr>
            <a:stCxn id="20" idx="6"/>
            <a:endCxn id="21" idx="2"/>
          </p:cNvCxnSpPr>
          <p:nvPr/>
        </p:nvCxnSpPr>
        <p:spPr>
          <a:xfrm>
            <a:off x="6012322" y="4365104"/>
            <a:ext cx="100795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5" name="円/楕円 44"/>
          <p:cNvSpPr/>
          <p:nvPr/>
        </p:nvSpPr>
        <p:spPr>
          <a:xfrm>
            <a:off x="4752020" y="4750014"/>
            <a:ext cx="216024" cy="21602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8" name="円/楕円 47"/>
          <p:cNvSpPr/>
          <p:nvPr/>
        </p:nvSpPr>
        <p:spPr>
          <a:xfrm>
            <a:off x="3580655" y="4231656"/>
            <a:ext cx="216024" cy="21602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56" name="直線矢印コネクタ 55"/>
          <p:cNvCxnSpPr>
            <a:stCxn id="24" idx="6"/>
            <a:endCxn id="45" idx="3"/>
          </p:cNvCxnSpPr>
          <p:nvPr/>
        </p:nvCxnSpPr>
        <p:spPr>
          <a:xfrm flipV="1">
            <a:off x="3707904" y="4934402"/>
            <a:ext cx="1075752" cy="44063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7" name="直線矢印コネクタ 56"/>
          <p:cNvCxnSpPr>
            <a:stCxn id="45" idx="5"/>
            <a:endCxn id="26" idx="2"/>
          </p:cNvCxnSpPr>
          <p:nvPr/>
        </p:nvCxnSpPr>
        <p:spPr>
          <a:xfrm>
            <a:off x="4936408" y="4934402"/>
            <a:ext cx="2083864" cy="41654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4" name="円/楕円 13"/>
          <p:cNvSpPr/>
          <p:nvPr/>
        </p:nvSpPr>
        <p:spPr>
          <a:xfrm>
            <a:off x="4752020" y="341498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624135" y="345714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2816635" y="344662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1678141" y="3943717"/>
            <a:ext cx="5725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1.7</a:t>
            </a:r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4075701" y="327931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34" name="テキスト ボックス 33"/>
          <p:cNvSpPr txBox="1"/>
          <p:nvPr/>
        </p:nvSpPr>
        <p:spPr>
          <a:xfrm>
            <a:off x="2869196" y="394592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35" name="テキスト ボックス 34"/>
          <p:cNvSpPr txBox="1"/>
          <p:nvPr/>
        </p:nvSpPr>
        <p:spPr>
          <a:xfrm>
            <a:off x="6346136" y="413427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36" name="テキスト ボックス 35"/>
          <p:cNvSpPr txBox="1"/>
          <p:nvPr/>
        </p:nvSpPr>
        <p:spPr>
          <a:xfrm>
            <a:off x="5734231" y="3288450"/>
            <a:ext cx="728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3.14</a:t>
            </a:r>
            <a:endParaRPr kumimoji="1" lang="ja-JP" altLang="en-US" sz="2400" dirty="0"/>
          </a:p>
        </p:txBody>
      </p:sp>
      <p:sp>
        <p:nvSpPr>
          <p:cNvPr id="37" name="テキスト ボックス 36"/>
          <p:cNvSpPr txBox="1"/>
          <p:nvPr/>
        </p:nvSpPr>
        <p:spPr>
          <a:xfrm>
            <a:off x="1678141" y="515539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5194009" y="436510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43" name="テキスト ボックス 42"/>
          <p:cNvSpPr txBox="1"/>
          <p:nvPr/>
        </p:nvSpPr>
        <p:spPr>
          <a:xfrm>
            <a:off x="4075701" y="494097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44" name="テキスト ボックス 43"/>
          <p:cNvSpPr txBox="1"/>
          <p:nvPr/>
        </p:nvSpPr>
        <p:spPr>
          <a:xfrm>
            <a:off x="2764186" y="515539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3</a:t>
            </a:r>
            <a:endParaRPr kumimoji="1" lang="ja-JP" altLang="en-US" sz="2400" dirty="0"/>
          </a:p>
        </p:txBody>
      </p:sp>
      <p:sp>
        <p:nvSpPr>
          <p:cNvPr id="46" name="テキスト ボックス 45"/>
          <p:cNvSpPr txBox="1"/>
          <p:nvPr/>
        </p:nvSpPr>
        <p:spPr>
          <a:xfrm>
            <a:off x="4024497" y="428390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1</a:t>
            </a:r>
            <a:endParaRPr kumimoji="1" lang="ja-JP" altLang="en-US" sz="2400" dirty="0"/>
          </a:p>
        </p:txBody>
      </p:sp>
      <p:sp>
        <p:nvSpPr>
          <p:cNvPr id="47" name="テキスト ボックス 46"/>
          <p:cNvSpPr txBox="1"/>
          <p:nvPr/>
        </p:nvSpPr>
        <p:spPr>
          <a:xfrm>
            <a:off x="5808261" y="494097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2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880200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DAG</a:t>
            </a:r>
            <a:r>
              <a:rPr lang="ja-JP" altLang="en-US" dirty="0"/>
              <a:t>上の最長コストを求める</a:t>
            </a:r>
          </a:p>
          <a:p>
            <a:pPr lvl="1"/>
            <a:r>
              <a:rPr kumimoji="1" lang="ja-JP" altLang="en-US" dirty="0" smtClean="0"/>
              <a:t>トポロジカルソートの逆順でノードを更新する</a:t>
            </a:r>
            <a:endParaRPr kumimoji="1" lang="ja-JP" altLang="en-US" dirty="0"/>
          </a:p>
        </p:txBody>
      </p:sp>
      <p:cxnSp>
        <p:nvCxnSpPr>
          <p:cNvPr id="4" name="直線矢印コネクタ 3"/>
          <p:cNvCxnSpPr>
            <a:endCxn id="9" idx="1"/>
          </p:cNvCxnSpPr>
          <p:nvPr/>
        </p:nvCxnSpPr>
        <p:spPr>
          <a:xfrm>
            <a:off x="1259632" y="3501008"/>
            <a:ext cx="1069165" cy="3556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" name="直線矢印コネクタ 4"/>
          <p:cNvCxnSpPr>
            <a:stCxn id="12" idx="6"/>
            <a:endCxn id="9" idx="3"/>
          </p:cNvCxnSpPr>
          <p:nvPr/>
        </p:nvCxnSpPr>
        <p:spPr>
          <a:xfrm flipV="1">
            <a:off x="1367644" y="4009432"/>
            <a:ext cx="961153" cy="3556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直線矢印コネクタ 5"/>
          <p:cNvCxnSpPr>
            <a:stCxn id="15" idx="6"/>
            <a:endCxn id="17" idx="2"/>
          </p:cNvCxnSpPr>
          <p:nvPr/>
        </p:nvCxnSpPr>
        <p:spPr>
          <a:xfrm>
            <a:off x="1367644" y="5350950"/>
            <a:ext cx="2124236" cy="2409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7" name="テキスト ボックス 6"/>
          <p:cNvSpPr txBox="1"/>
          <p:nvPr/>
        </p:nvSpPr>
        <p:spPr>
          <a:xfrm>
            <a:off x="6516215" y="5502423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時刻</a:t>
            </a:r>
            <a:endParaRPr kumimoji="1" lang="ja-JP" altLang="en-US" sz="2400" dirty="0"/>
          </a:p>
        </p:txBody>
      </p:sp>
      <p:sp>
        <p:nvSpPr>
          <p:cNvPr id="8" name="円/楕円 7"/>
          <p:cNvSpPr/>
          <p:nvPr/>
        </p:nvSpPr>
        <p:spPr>
          <a:xfrm>
            <a:off x="1151620" y="338875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2297161" y="3825044"/>
            <a:ext cx="216024" cy="21602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3491880" y="3411271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7020272" y="3392996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1151620" y="4257092"/>
            <a:ext cx="216024" cy="21602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円/楕円 12"/>
          <p:cNvSpPr/>
          <p:nvPr/>
        </p:nvSpPr>
        <p:spPr>
          <a:xfrm>
            <a:off x="5796298" y="4257092"/>
            <a:ext cx="216024" cy="21602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円/楕円 13"/>
          <p:cNvSpPr/>
          <p:nvPr/>
        </p:nvSpPr>
        <p:spPr>
          <a:xfrm>
            <a:off x="7020272" y="4257092"/>
            <a:ext cx="216024" cy="21602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1151620" y="5244796"/>
            <a:ext cx="216024" cy="212307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円/楕円 15"/>
          <p:cNvSpPr/>
          <p:nvPr/>
        </p:nvSpPr>
        <p:spPr>
          <a:xfrm>
            <a:off x="2311366" y="5249586"/>
            <a:ext cx="216024" cy="212307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円/楕円 16"/>
          <p:cNvSpPr/>
          <p:nvPr/>
        </p:nvSpPr>
        <p:spPr>
          <a:xfrm>
            <a:off x="3491880" y="5268886"/>
            <a:ext cx="216024" cy="212307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円/楕円 17"/>
          <p:cNvSpPr/>
          <p:nvPr/>
        </p:nvSpPr>
        <p:spPr>
          <a:xfrm>
            <a:off x="7020272" y="5244795"/>
            <a:ext cx="216024" cy="212307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9" name="直線矢印コネクタ 18"/>
          <p:cNvCxnSpPr>
            <a:stCxn id="9" idx="7"/>
            <a:endCxn id="10" idx="2"/>
          </p:cNvCxnSpPr>
          <p:nvPr/>
        </p:nvCxnSpPr>
        <p:spPr>
          <a:xfrm flipV="1">
            <a:off x="2481549" y="3519283"/>
            <a:ext cx="1010331" cy="3373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/>
          <p:cNvCxnSpPr>
            <a:stCxn id="10" idx="6"/>
            <a:endCxn id="11" idx="2"/>
          </p:cNvCxnSpPr>
          <p:nvPr/>
        </p:nvCxnSpPr>
        <p:spPr>
          <a:xfrm flipV="1">
            <a:off x="3707904" y="3501008"/>
            <a:ext cx="3312368" cy="182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直線矢印コネクタ 20"/>
          <p:cNvCxnSpPr>
            <a:stCxn id="9" idx="5"/>
            <a:endCxn id="26" idx="2"/>
          </p:cNvCxnSpPr>
          <p:nvPr/>
        </p:nvCxnSpPr>
        <p:spPr>
          <a:xfrm>
            <a:off x="2481549" y="4009432"/>
            <a:ext cx="1099106" cy="3302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2" name="直線矢印コネクタ 21"/>
          <p:cNvCxnSpPr>
            <a:stCxn id="25" idx="7"/>
            <a:endCxn id="13" idx="2"/>
          </p:cNvCxnSpPr>
          <p:nvPr/>
        </p:nvCxnSpPr>
        <p:spPr>
          <a:xfrm flipV="1">
            <a:off x="4936408" y="4365104"/>
            <a:ext cx="859890" cy="41654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3" name="直線矢印コネクタ 22"/>
          <p:cNvCxnSpPr>
            <a:stCxn id="26" idx="6"/>
            <a:endCxn id="25" idx="1"/>
          </p:cNvCxnSpPr>
          <p:nvPr/>
        </p:nvCxnSpPr>
        <p:spPr>
          <a:xfrm>
            <a:off x="3796679" y="4339668"/>
            <a:ext cx="986977" cy="44198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>
            <a:stCxn id="13" idx="6"/>
            <a:endCxn id="14" idx="2"/>
          </p:cNvCxnSpPr>
          <p:nvPr/>
        </p:nvCxnSpPr>
        <p:spPr>
          <a:xfrm>
            <a:off x="6012322" y="4365104"/>
            <a:ext cx="100795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5" name="円/楕円 24"/>
          <p:cNvSpPr/>
          <p:nvPr/>
        </p:nvSpPr>
        <p:spPr>
          <a:xfrm>
            <a:off x="4752020" y="4750014"/>
            <a:ext cx="216024" cy="21602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円/楕円 25"/>
          <p:cNvSpPr/>
          <p:nvPr/>
        </p:nvSpPr>
        <p:spPr>
          <a:xfrm>
            <a:off x="3580655" y="4231656"/>
            <a:ext cx="216024" cy="21602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7" name="直線矢印コネクタ 26"/>
          <p:cNvCxnSpPr>
            <a:stCxn id="17" idx="6"/>
            <a:endCxn id="25" idx="3"/>
          </p:cNvCxnSpPr>
          <p:nvPr/>
        </p:nvCxnSpPr>
        <p:spPr>
          <a:xfrm flipV="1">
            <a:off x="3707904" y="4934402"/>
            <a:ext cx="1075752" cy="44063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8" name="直線矢印コネクタ 27"/>
          <p:cNvCxnSpPr>
            <a:stCxn id="25" idx="5"/>
            <a:endCxn id="18" idx="2"/>
          </p:cNvCxnSpPr>
          <p:nvPr/>
        </p:nvCxnSpPr>
        <p:spPr>
          <a:xfrm>
            <a:off x="4936408" y="4934402"/>
            <a:ext cx="2083864" cy="41654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9" name="円/楕円 28"/>
          <p:cNvSpPr/>
          <p:nvPr/>
        </p:nvSpPr>
        <p:spPr>
          <a:xfrm>
            <a:off x="4752020" y="341498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1624135" y="345714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2816635" y="344662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1678141" y="3943717"/>
            <a:ext cx="5725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1.7</a:t>
            </a:r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4075701" y="327931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34" name="テキスト ボックス 33"/>
          <p:cNvSpPr txBox="1"/>
          <p:nvPr/>
        </p:nvSpPr>
        <p:spPr>
          <a:xfrm>
            <a:off x="2869196" y="394592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35" name="テキスト ボックス 34"/>
          <p:cNvSpPr txBox="1"/>
          <p:nvPr/>
        </p:nvSpPr>
        <p:spPr>
          <a:xfrm>
            <a:off x="6346136" y="413427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36" name="テキスト ボックス 35"/>
          <p:cNvSpPr txBox="1"/>
          <p:nvPr/>
        </p:nvSpPr>
        <p:spPr>
          <a:xfrm>
            <a:off x="5734231" y="3288450"/>
            <a:ext cx="728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3.14</a:t>
            </a:r>
            <a:endParaRPr kumimoji="1" lang="ja-JP" altLang="en-US" sz="2400" dirty="0"/>
          </a:p>
        </p:txBody>
      </p:sp>
      <p:sp>
        <p:nvSpPr>
          <p:cNvPr id="37" name="テキスト ボックス 36"/>
          <p:cNvSpPr txBox="1"/>
          <p:nvPr/>
        </p:nvSpPr>
        <p:spPr>
          <a:xfrm>
            <a:off x="1678141" y="515539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5194009" y="436510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39" name="テキスト ボックス 38"/>
          <p:cNvSpPr txBox="1"/>
          <p:nvPr/>
        </p:nvSpPr>
        <p:spPr>
          <a:xfrm>
            <a:off x="4075701" y="494097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0</a:t>
            </a:r>
            <a:endParaRPr kumimoji="1" lang="ja-JP" altLang="en-US" sz="2400" dirty="0"/>
          </a:p>
        </p:txBody>
      </p:sp>
      <p:sp>
        <p:nvSpPr>
          <p:cNvPr id="40" name="テキスト ボックス 39"/>
          <p:cNvSpPr txBox="1"/>
          <p:nvPr/>
        </p:nvSpPr>
        <p:spPr>
          <a:xfrm>
            <a:off x="2764186" y="515539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3</a:t>
            </a:r>
            <a:endParaRPr kumimoji="1" lang="ja-JP" altLang="en-US" sz="2400" dirty="0"/>
          </a:p>
        </p:txBody>
      </p:sp>
      <p:sp>
        <p:nvSpPr>
          <p:cNvPr id="41" name="テキスト ボックス 40"/>
          <p:cNvSpPr txBox="1"/>
          <p:nvPr/>
        </p:nvSpPr>
        <p:spPr>
          <a:xfrm>
            <a:off x="4024497" y="428390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1</a:t>
            </a:r>
            <a:endParaRPr kumimoji="1" lang="ja-JP" altLang="en-US" sz="2400" dirty="0"/>
          </a:p>
        </p:txBody>
      </p:sp>
      <p:sp>
        <p:nvSpPr>
          <p:cNvPr id="42" name="テキスト ボックス 41"/>
          <p:cNvSpPr txBox="1"/>
          <p:nvPr/>
        </p:nvSpPr>
        <p:spPr>
          <a:xfrm>
            <a:off x="5808261" y="494097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2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589955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注意</a:t>
            </a:r>
            <a:endParaRPr kumimoji="1" lang="ja-JP" altLang="en-US" dirty="0"/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t</a:t>
            </a:r>
            <a:r>
              <a:rPr kumimoji="1" lang="ja-JP" altLang="en-US" dirty="0" smtClean="0"/>
              <a:t>の二次方程式が縮退する</a:t>
            </a:r>
            <a:r>
              <a:rPr lang="ja-JP" altLang="en-US" dirty="0" smtClean="0"/>
              <a:t>場合が</a:t>
            </a:r>
            <a:r>
              <a:rPr lang="ja-JP" altLang="en-US" dirty="0"/>
              <a:t>ある</a:t>
            </a:r>
            <a:endParaRPr kumimoji="1" lang="en-US" altLang="ja-JP" dirty="0" smtClean="0"/>
          </a:p>
          <a:p>
            <a:pPr lvl="1"/>
            <a:r>
              <a:rPr lang="ja-JP" altLang="en-US" dirty="0"/>
              <a:t>解が一つの</a:t>
            </a:r>
            <a:r>
              <a:rPr lang="ja-JP" altLang="en-US" dirty="0" smtClean="0"/>
              <a:t>場合</a:t>
            </a:r>
            <a:endParaRPr lang="en-US" altLang="ja-JP" dirty="0"/>
          </a:p>
          <a:p>
            <a:pPr lvl="2"/>
            <a:r>
              <a:rPr lang="ja-JP" altLang="en-US" dirty="0"/>
              <a:t>二人のボーカル</a:t>
            </a:r>
            <a:r>
              <a:rPr lang="ja-JP" altLang="en-US" dirty="0" smtClean="0"/>
              <a:t>がカメラから見て反対の方向に移動している等</a:t>
            </a:r>
            <a:endParaRPr lang="en-US" altLang="ja-JP" dirty="0"/>
          </a:p>
          <a:p>
            <a:pPr lvl="1"/>
            <a:r>
              <a:rPr lang="ja-JP" altLang="en-US" dirty="0"/>
              <a:t>解</a:t>
            </a:r>
            <a:r>
              <a:rPr lang="ja-JP" altLang="en-US" dirty="0" smtClean="0"/>
              <a:t>が</a:t>
            </a:r>
            <a:r>
              <a:rPr lang="ja-JP" altLang="en-US" dirty="0"/>
              <a:t>存在</a:t>
            </a:r>
            <a:r>
              <a:rPr lang="ja-JP" altLang="en-US" dirty="0" smtClean="0"/>
              <a:t>しない場合</a:t>
            </a:r>
            <a:endParaRPr lang="en-US" altLang="ja-JP" dirty="0" smtClean="0"/>
          </a:p>
          <a:p>
            <a:pPr lvl="2"/>
            <a:r>
              <a:rPr kumimoji="1" lang="ja-JP" altLang="en-US" dirty="0"/>
              <a:t>二人のボーカル</a:t>
            </a:r>
            <a:r>
              <a:rPr kumimoji="1" lang="ja-JP" altLang="en-US" dirty="0" smtClean="0"/>
              <a:t>が静止している</a:t>
            </a:r>
            <a:endParaRPr kumimoji="1" lang="en-US" altLang="ja-JP" dirty="0" smtClean="0"/>
          </a:p>
          <a:p>
            <a:pPr lvl="2"/>
            <a:r>
              <a:rPr kumimoji="1" lang="ja-JP" altLang="en-US" dirty="0" smtClean="0"/>
              <a:t>二人のボーカルがカメラから見て重なりながら移動する</a:t>
            </a:r>
            <a:r>
              <a:rPr lang="ja-JP" altLang="en-US" dirty="0"/>
              <a:t>等</a:t>
            </a:r>
            <a:endParaRPr kumimoji="1" lang="en-US" altLang="ja-JP" dirty="0" smtClean="0"/>
          </a:p>
          <a:p>
            <a:pPr lvl="1"/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167509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注意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二人のボーカルがカメラから見て重なりながら移動する</a:t>
            </a:r>
            <a:r>
              <a:rPr lang="ja-JP" altLang="en-US" dirty="0" smtClean="0"/>
              <a:t>場合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常に焦点を合わせるボーカルを切り替えることができる</a:t>
            </a:r>
            <a:endParaRPr lang="ja-JP" altLang="en-US" dirty="0"/>
          </a:p>
          <a:p>
            <a:pPr lvl="1"/>
            <a:r>
              <a:rPr kumimoji="1" lang="ja-JP" altLang="en-US" dirty="0" smtClean="0"/>
              <a:t>予めイベント間エッジを併合すると処理が簡単になる</a:t>
            </a:r>
            <a:endParaRPr kumimoji="1" lang="en-US" altLang="ja-JP" dirty="0" smtClean="0"/>
          </a:p>
          <a:p>
            <a:pPr lvl="1"/>
            <a:r>
              <a:rPr lang="ja-JP" altLang="en-US" dirty="0"/>
              <a:t>併合の</a:t>
            </a:r>
            <a:r>
              <a:rPr lang="ja-JP" altLang="en-US" dirty="0" smtClean="0"/>
              <a:t>際、ボーカルパートの併合で数直線上の区間併合を行う必要がある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03123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Judges’ </a:t>
            </a:r>
            <a:r>
              <a:rPr kumimoji="1" lang="en-US" altLang="ja-JP" dirty="0" err="1" smtClean="0"/>
              <a:t>Solutinos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野田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C++</a:t>
            </a:r>
          </a:p>
          <a:p>
            <a:pPr lvl="1"/>
            <a:r>
              <a:rPr lang="en-US" altLang="ja-JP" dirty="0" smtClean="0"/>
              <a:t>560</a:t>
            </a:r>
            <a:r>
              <a:rPr lang="ja-JP" altLang="en-US" dirty="0" smtClean="0"/>
              <a:t>行</a:t>
            </a:r>
            <a:endParaRPr lang="en-US" altLang="ja-JP" dirty="0" smtClean="0"/>
          </a:p>
          <a:p>
            <a:r>
              <a:rPr kumimoji="1" lang="ja-JP" altLang="en-US" dirty="0" smtClean="0"/>
              <a:t>高橋</a:t>
            </a:r>
            <a:endParaRPr kumimoji="1" lang="en-US" altLang="ja-JP" dirty="0" smtClean="0"/>
          </a:p>
          <a:p>
            <a:pPr lvl="1"/>
            <a:r>
              <a:rPr kumimoji="1" lang="en-US" altLang="ja-JP" dirty="0" smtClean="0"/>
              <a:t>C++</a:t>
            </a:r>
          </a:p>
          <a:p>
            <a:pPr lvl="1"/>
            <a:r>
              <a:rPr lang="en-US" altLang="ja-JP" dirty="0" smtClean="0"/>
              <a:t>360</a:t>
            </a:r>
            <a:r>
              <a:rPr lang="ja-JP" altLang="en-US" dirty="0" smtClean="0"/>
              <a:t>行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68931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Submission Status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First Submission: USAGI CODE (204)</a:t>
            </a:r>
          </a:p>
          <a:p>
            <a:r>
              <a:rPr kumimoji="1" lang="en-US" altLang="ja-JP" dirty="0" smtClean="0"/>
              <a:t>First Accepted: -</a:t>
            </a:r>
          </a:p>
          <a:p>
            <a:r>
              <a:rPr kumimoji="1" lang="en-US" altLang="ja-JP" dirty="0" smtClean="0"/>
              <a:t>Total Submissions</a:t>
            </a:r>
            <a:r>
              <a:rPr lang="en-US" altLang="ja-JP" dirty="0" smtClean="0"/>
              <a:t>: 7</a:t>
            </a:r>
          </a:p>
          <a:p>
            <a:r>
              <a:rPr lang="en-US" altLang="ja-JP" dirty="0" smtClean="0"/>
              <a:t>Total Accepted: 0</a:t>
            </a: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2391147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元ネタ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モー娘。のライブを撮影する日本人スタッフの凄まじさを、フランス人ディレクターが熱弁（動画</a:t>
            </a:r>
            <a:r>
              <a:rPr lang="ja-JP" altLang="en-US" dirty="0" smtClean="0"/>
              <a:t>）</a:t>
            </a:r>
            <a:endParaRPr lang="en-US" altLang="ja-JP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429000"/>
            <a:ext cx="455295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7991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みやび">
  <a:themeElements>
    <a:clrScheme name="みやび">
      <a:dk1>
        <a:sysClr val="windowText" lastClr="000000"/>
      </a:dk1>
      <a:lt1>
        <a:sysClr val="window" lastClr="FFFFFF"/>
      </a:lt1>
      <a:dk2>
        <a:srgbClr val="975C1E"/>
      </a:dk2>
      <a:lt2>
        <a:srgbClr val="FFE880"/>
      </a:lt2>
      <a:accent1>
        <a:srgbClr val="E3560E"/>
      </a:accent1>
      <a:accent2>
        <a:srgbClr val="5C5943"/>
      </a:accent2>
      <a:accent3>
        <a:srgbClr val="F1AB3B"/>
      </a:accent3>
      <a:accent4>
        <a:srgbClr val="6D8A16"/>
      </a:accent4>
      <a:accent5>
        <a:srgbClr val="73AAC0"/>
      </a:accent5>
      <a:accent6>
        <a:srgbClr val="3E68AF"/>
      </a:accent6>
      <a:hlink>
        <a:srgbClr val="0000FE"/>
      </a:hlink>
      <a:folHlink>
        <a:srgbClr val="800080"/>
      </a:folHlink>
    </a:clrScheme>
    <a:fontScheme name="みやび">
      <a:majorFont>
        <a:latin typeface="Calibri"/>
        <a:ea typeface=""/>
        <a:cs typeface=""/>
        <a:font script="Jpan" typeface="HGｺﾞｼｯｸE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黑体"/>
        <a:font script="Hant" typeface="微軟正黑體"/>
        <a:font script="Arab" typeface="Tahoma"/>
        <a:font script="Hebr" typeface="Tahoma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みやび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2700000" scaled="1"/>
        </a:gradFill>
        <a:blipFill>
          <a:blip xmlns:r="http://schemas.openxmlformats.org/officeDocument/2006/relationships" r:embed="rId1">
            <a:duotone>
              <a:srgbClr val="FFFFFF"/>
              <a:schemeClr val="phClr">
                <a:tint val="100000"/>
              </a:schemeClr>
            </a:duotone>
          </a:blip>
          <a:tile tx="0" ty="0" sx="80000" sy="85000" flip="none" algn="tl"/>
        </a:blipFill>
      </a:fillStyleLst>
      <a:lnStyleLst>
        <a:ln w="13175" cap="flat" cmpd="sng" algn="ctr">
          <a:solidFill>
            <a:schemeClr val="phClr">
              <a:alpha val="100000"/>
            </a:schemeClr>
          </a:solidFill>
          <a:prstDash val="solid"/>
        </a:ln>
        <a:ln w="19525" cap="flat" cmpd="sng" algn="ctr">
          <a:solidFill>
            <a:schemeClr val="phClr">
              <a:alpha val="100000"/>
            </a:schemeClr>
          </a:solidFill>
          <a:prstDash val="solid"/>
        </a:ln>
        <a:ln w="26350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95000">
              <a:srgbClr val="000000">
                <a:alpha val="55000"/>
              </a:srgbClr>
            </a:outerShdw>
          </a:effectLst>
          <a:scene3d>
            <a:camera prst="perspectiveFront" fov="7200000"/>
            <a:lightRig rig="brightRoom" dir="t">
              <a:rot lat="0" lon="0" rev="4800000"/>
            </a:lightRig>
          </a:scene3d>
          <a:sp3d contourW="12700" prstMaterial="powder">
            <a:bevelT h="25400"/>
            <a:bevelB h="2540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254000" dist="50800" dir="2700000" algn="tl">
              <a:srgbClr val="000000">
                <a:alpha val="55000"/>
              </a:srgbClr>
            </a:outerShdw>
          </a:effectLst>
          <a:scene3d>
            <a:camera prst="perspectiveFront" fov="7200000"/>
            <a:lightRig rig="brightRoom" dir="t">
              <a:rot lat="0" lon="0" rev="4800000"/>
            </a:lightRig>
          </a:scene3d>
          <a:sp3d contourW="12700" prstMaterial="powder">
            <a:bevelT h="25400"/>
            <a:bevelB h="2540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254000" dist="50800" dir="2700000" algn="tl">
              <a:srgbClr val="000000">
                <a:alpha val="55000"/>
              </a:srgbClr>
            </a:outerShdw>
          </a:effectLst>
          <a:scene3d>
            <a:camera prst="perspectiveFront" fov="7200000"/>
            <a:lightRig rig="brightRoom" dir="t">
              <a:rot lat="0" lon="0" rev="2700000"/>
            </a:lightRig>
          </a:scene3d>
          <a:sp3d>
            <a:bevelT w="342900" h="38100" prst="softRound"/>
            <a:bevelB w="342900" h="38100" prst="softRound"/>
            <a:contourClr>
              <a:srgbClr val="000000"/>
            </a:contourClr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tint val="95000"/>
                <a:satMod val="155000"/>
              </a:schemeClr>
            </a:gs>
            <a:gs pos="100000">
              <a:schemeClr val="phClr">
                <a:tint val="47000"/>
                <a:hueMod val="100000"/>
                <a:satMod val="375000"/>
              </a:schemeClr>
            </a:gs>
          </a:gsLst>
          <a:lin ang="5400000" scaled="1"/>
        </a:gradFill>
        <a:blipFill rotWithShape="0">
          <a:blip xmlns:r="http://schemas.openxmlformats.org/officeDocument/2006/relationships" r:embed="rId2">
            <a:duotone>
              <a:schemeClr val="phClr">
                <a:tint val="95000"/>
                <a:shade val="18000"/>
                <a:hueMod val="100000"/>
                <a:satMod val="275000"/>
              </a:schemeClr>
              <a:schemeClr val="phClr">
                <a:tint val="47000"/>
                <a:shade val="100000"/>
                <a:hueMod val="100000"/>
                <a:satMod val="375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Grace</Template>
  <TotalTime>462</TotalTime>
  <Words>647</Words>
  <Application>Microsoft Office PowerPoint</Application>
  <PresentationFormat>画面に合わせる (4:3)</PresentationFormat>
  <Paragraphs>122</Paragraphs>
  <Slides>18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18</vt:i4>
      </vt:variant>
    </vt:vector>
  </HeadingPairs>
  <TitlesOfParts>
    <vt:vector size="19" baseType="lpstr">
      <vt:lpstr>みやび</vt:lpstr>
      <vt:lpstr>Problem G: Camera Control</vt:lpstr>
      <vt:lpstr>問題概要</vt:lpstr>
      <vt:lpstr>問題概要</vt:lpstr>
      <vt:lpstr>問題概要</vt:lpstr>
      <vt:lpstr>解法</vt:lpstr>
      <vt:lpstr>解法</vt:lpstr>
      <vt:lpstr>解法</vt:lpstr>
      <vt:lpstr>解法</vt:lpstr>
      <vt:lpstr>解法</vt:lpstr>
      <vt:lpstr>解法</vt:lpstr>
      <vt:lpstr>解法</vt:lpstr>
      <vt:lpstr>解法</vt:lpstr>
      <vt:lpstr>解法</vt:lpstr>
      <vt:lpstr>注意</vt:lpstr>
      <vt:lpstr>注意</vt:lpstr>
      <vt:lpstr>Judges’ Solutinos</vt:lpstr>
      <vt:lpstr>Submission Status</vt:lpstr>
      <vt:lpstr>元ネタ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G: Camera Control</dc:title>
  <dc:creator>hisayori</dc:creator>
  <cp:lastModifiedBy>hisayori</cp:lastModifiedBy>
  <cp:revision>27</cp:revision>
  <dcterms:created xsi:type="dcterms:W3CDTF">2010-11-27T23:02:00Z</dcterms:created>
  <dcterms:modified xsi:type="dcterms:W3CDTF">2010-11-28T12:20:15Z</dcterms:modified>
</cp:coreProperties>
</file>