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40507-483A-4F74-BCA2-7DAE70505ABE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9BF898-D706-4472-90BA-D8B253EC6A77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20" name="フッター プレースホル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コンテンツ プレースホル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テキスト プレースホルダ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D7D6BA4-A87A-4E12-B85F-4BC94E96D8F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E1B35A5-4F35-4211-A1E3-65D145270DD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Japanese Style Pub Problem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ja-JP" dirty="0" smtClean="0"/>
              <a:t>Original Plan by Nobuo Araki</a:t>
            </a:r>
          </a:p>
          <a:p>
            <a:r>
              <a:rPr lang="en-US" altLang="ja-JP" dirty="0" smtClean="0"/>
              <a:t>Solution Program by Nobuo Araki &amp; </a:t>
            </a:r>
          </a:p>
          <a:p>
            <a:r>
              <a:rPr lang="en-US" altLang="ja-JP" dirty="0" smtClean="0"/>
              <a:t>                              </a:t>
            </a:r>
            <a:r>
              <a:rPr lang="en-US" altLang="ja-JP" dirty="0" err="1" smtClean="0"/>
              <a:t>Yuta</a:t>
            </a:r>
            <a:r>
              <a:rPr lang="en-US" altLang="ja-JP" dirty="0" smtClean="0"/>
              <a:t> </a:t>
            </a:r>
            <a:r>
              <a:rPr lang="en-US" altLang="ja-JP" dirty="0" smtClean="0"/>
              <a:t>Kitamura</a:t>
            </a:r>
            <a:r>
              <a:rPr lang="ja-JP" altLang="en-US" dirty="0" smtClean="0"/>
              <a:t> </a:t>
            </a:r>
            <a:r>
              <a:rPr lang="en-US" altLang="ja-JP" dirty="0" smtClean="0"/>
              <a:t>&amp;</a:t>
            </a:r>
          </a:p>
          <a:p>
            <a:r>
              <a:rPr lang="en-US" altLang="ja-JP" dirty="0" smtClean="0"/>
              <a:t> </a:t>
            </a:r>
            <a:r>
              <a:rPr lang="en-US" altLang="ja-JP" dirty="0" smtClean="0"/>
              <a:t>                             </a:t>
            </a:r>
            <a:r>
              <a:rPr lang="en-US" altLang="ja-JP" dirty="0" err="1" smtClean="0"/>
              <a:t>Yui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Terashima</a:t>
            </a:r>
            <a:endParaRPr lang="en-US" altLang="ja-JP" dirty="0" smtClean="0"/>
          </a:p>
          <a:p>
            <a:r>
              <a:rPr lang="en-US" altLang="ja-JP" dirty="0" smtClean="0"/>
              <a:t>Explanation by Nobuo Araki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Abstract of this Problem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Various drinks are ordered.</a:t>
            </a:r>
          </a:p>
          <a:p>
            <a:r>
              <a:rPr lang="en-US" altLang="ja-JP" dirty="0" smtClean="0"/>
              <a:t>But the salesclerk will mistake.</a:t>
            </a:r>
          </a:p>
          <a:p>
            <a:r>
              <a:rPr lang="en-US" altLang="ja-JP" dirty="0" smtClean="0"/>
              <a:t>What is the probability that the whole order is attained?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Example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Order: A…1,B…2,C…2</a:t>
            </a:r>
          </a:p>
          <a:p>
            <a:r>
              <a:rPr kumimoji="1" lang="en-US" altLang="ja-JP" dirty="0" smtClean="0"/>
              <a:t>If the salesclerk mistakes as follows, the whole order is attained.</a:t>
            </a:r>
          </a:p>
          <a:p>
            <a:pPr lvl="1"/>
            <a:r>
              <a:rPr lang="en-US" altLang="ja-JP" dirty="0" smtClean="0"/>
              <a:t>A</a:t>
            </a:r>
            <a:r>
              <a:rPr lang="ja-JP" altLang="en-US" dirty="0" smtClean="0"/>
              <a:t>→</a:t>
            </a:r>
            <a:r>
              <a:rPr lang="en-US" altLang="ja-JP" dirty="0" smtClean="0"/>
              <a:t>B,B</a:t>
            </a:r>
            <a:r>
              <a:rPr lang="ja-JP" altLang="en-US" dirty="0" smtClean="0"/>
              <a:t>→</a:t>
            </a:r>
            <a:r>
              <a:rPr lang="en-US" altLang="ja-JP" dirty="0" smtClean="0"/>
              <a:t>A,B</a:t>
            </a:r>
            <a:r>
              <a:rPr lang="ja-JP" altLang="en-US" dirty="0" smtClean="0"/>
              <a:t>→</a:t>
            </a:r>
            <a:r>
              <a:rPr lang="en-US" altLang="ja-JP" dirty="0" smtClean="0"/>
              <a:t>C,C</a:t>
            </a:r>
            <a:r>
              <a:rPr lang="ja-JP" altLang="en-US" dirty="0" smtClean="0"/>
              <a:t>→</a:t>
            </a:r>
            <a:r>
              <a:rPr lang="en-US" altLang="ja-JP" dirty="0" smtClean="0"/>
              <a:t>B,C</a:t>
            </a:r>
            <a:r>
              <a:rPr lang="ja-JP" altLang="en-US" dirty="0" smtClean="0"/>
              <a:t>→</a:t>
            </a:r>
            <a:r>
              <a:rPr lang="en-US" altLang="ja-JP" dirty="0" smtClean="0"/>
              <a:t>C</a:t>
            </a:r>
          </a:p>
          <a:p>
            <a:r>
              <a:rPr kumimoji="1" lang="en-US" altLang="ja-JP" dirty="0" smtClean="0"/>
              <a:t>But if he mistakes as follows, the whole order is not attained.</a:t>
            </a:r>
          </a:p>
          <a:p>
            <a:pPr lvl="1"/>
            <a:r>
              <a:rPr lang="en-US" altLang="ja-JP" dirty="0" smtClean="0"/>
              <a:t>A</a:t>
            </a:r>
            <a:r>
              <a:rPr lang="ja-JP" altLang="en-US" dirty="0" smtClean="0"/>
              <a:t>→</a:t>
            </a:r>
            <a:r>
              <a:rPr lang="en-US" altLang="ja-JP" dirty="0" smtClean="0"/>
              <a:t>B,B</a:t>
            </a:r>
            <a:r>
              <a:rPr lang="ja-JP" altLang="en-US" dirty="0" smtClean="0"/>
              <a:t>→</a:t>
            </a:r>
            <a:r>
              <a:rPr lang="en-US" altLang="ja-JP" dirty="0" smtClean="0"/>
              <a:t>C,B</a:t>
            </a:r>
            <a:r>
              <a:rPr lang="ja-JP" altLang="en-US" dirty="0" smtClean="0"/>
              <a:t>→</a:t>
            </a:r>
            <a:r>
              <a:rPr lang="en-US" altLang="ja-JP" dirty="0" smtClean="0"/>
              <a:t>C,C</a:t>
            </a:r>
            <a:r>
              <a:rPr lang="ja-JP" altLang="en-US" dirty="0" smtClean="0"/>
              <a:t>→</a:t>
            </a:r>
            <a:r>
              <a:rPr lang="en-US" altLang="ja-JP" dirty="0" smtClean="0"/>
              <a:t>B,C</a:t>
            </a:r>
            <a:r>
              <a:rPr lang="ja-JP" altLang="en-US" dirty="0" smtClean="0"/>
              <a:t>→</a:t>
            </a:r>
            <a:r>
              <a:rPr lang="en-US" altLang="ja-JP" dirty="0" smtClean="0"/>
              <a:t>B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タイトル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In a Word…</a:t>
            </a:r>
            <a:endParaRPr kumimoji="1" lang="ja-JP" altLang="en-US" dirty="0"/>
          </a:p>
        </p:txBody>
      </p:sp>
      <p:sp>
        <p:nvSpPr>
          <p:cNvPr id="4" name="コンテンツ プレースホル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In a word, swapping of two drinks is O.K.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Dynamic Programming</a:t>
            </a:r>
          </a:p>
          <a:p>
            <a:r>
              <a:rPr lang="en-US" altLang="ja-JP" dirty="0" smtClean="0"/>
              <a:t>Table [</a:t>
            </a:r>
            <a:r>
              <a:rPr kumimoji="1" lang="en-US" altLang="ja-JP" dirty="0" smtClean="0"/>
              <a:t>#(A),#(B),#(C)] is updated as follows in the example:</a:t>
            </a:r>
          </a:p>
          <a:p>
            <a:pPr lvl="1"/>
            <a:r>
              <a:rPr lang="en-US" altLang="ja-JP" dirty="0" smtClean="0"/>
              <a:t>#(X) is the number of X that are served.</a:t>
            </a:r>
            <a:endParaRPr kumimoji="1" lang="en-US" altLang="ja-JP" dirty="0" smtClean="0"/>
          </a:p>
          <a:p>
            <a:pPr lvl="1"/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4000496" y="3643314"/>
            <a:ext cx="135732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dirty="0" smtClean="0"/>
              <a:t>[0,0,</a:t>
            </a:r>
            <a:r>
              <a:rPr kumimoji="1" lang="en-US" altLang="ja-JP" dirty="0" smtClean="0"/>
              <a:t>0]=1</a:t>
            </a:r>
            <a:endParaRPr kumimoji="1" lang="ja-JP" altLang="en-US" dirty="0"/>
          </a:p>
        </p:txBody>
      </p:sp>
      <p:cxnSp>
        <p:nvCxnSpPr>
          <p:cNvPr id="6" name="直線矢印コネクタ 5"/>
          <p:cNvCxnSpPr/>
          <p:nvPr/>
        </p:nvCxnSpPr>
        <p:spPr>
          <a:xfrm rot="10800000" flipV="1">
            <a:off x="2571736" y="4000504"/>
            <a:ext cx="1928826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矢印コネクタ 7"/>
          <p:cNvCxnSpPr>
            <a:stCxn id="4" idx="2"/>
            <a:endCxn id="16" idx="0"/>
          </p:cNvCxnSpPr>
          <p:nvPr/>
        </p:nvCxnSpPr>
        <p:spPr>
          <a:xfrm rot="5400000">
            <a:off x="4524493" y="4131592"/>
            <a:ext cx="273610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矢印コネクタ 9"/>
          <p:cNvCxnSpPr/>
          <p:nvPr/>
        </p:nvCxnSpPr>
        <p:spPr>
          <a:xfrm>
            <a:off x="4572000" y="4000504"/>
            <a:ext cx="221457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テキスト ボックス 12"/>
          <p:cNvSpPr txBox="1"/>
          <p:nvPr/>
        </p:nvSpPr>
        <p:spPr>
          <a:xfrm>
            <a:off x="2071670" y="4286256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[1,0,0]</a:t>
            </a:r>
            <a:endParaRPr kumimoji="1" lang="ja-JP" altLang="en-US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4143372" y="4286256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dirty="0" smtClean="0"/>
              <a:t>[0,1,0]</a:t>
            </a:r>
            <a:endParaRPr kumimoji="1" lang="ja-JP" altLang="en-US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6286512" y="4286256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[0,0,1]</a:t>
            </a:r>
            <a:endParaRPr kumimoji="1" lang="ja-JP" altLang="en-US" dirty="0"/>
          </a:p>
        </p:txBody>
      </p:sp>
      <p:sp>
        <p:nvSpPr>
          <p:cNvPr id="35" name="テキスト ボックス 34"/>
          <p:cNvSpPr txBox="1"/>
          <p:nvPr/>
        </p:nvSpPr>
        <p:spPr>
          <a:xfrm>
            <a:off x="1142976" y="5059932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[2,0,0]</a:t>
            </a:r>
            <a:endParaRPr kumimoji="1" lang="ja-JP" altLang="en-US" dirty="0"/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2357422" y="5059932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[1,1,0]</a:t>
            </a:r>
            <a:endParaRPr kumimoji="1" lang="ja-JP" altLang="en-US" dirty="0"/>
          </a:p>
        </p:txBody>
      </p:sp>
      <p:sp>
        <p:nvSpPr>
          <p:cNvPr id="48" name="テキスト ボックス 47"/>
          <p:cNvSpPr txBox="1"/>
          <p:nvPr/>
        </p:nvSpPr>
        <p:spPr>
          <a:xfrm>
            <a:off x="3571868" y="5059932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[0,2,0]</a:t>
            </a:r>
            <a:endParaRPr kumimoji="1" lang="ja-JP" altLang="en-US" dirty="0"/>
          </a:p>
        </p:txBody>
      </p:sp>
      <p:sp>
        <p:nvSpPr>
          <p:cNvPr id="49" name="テキスト ボックス 48"/>
          <p:cNvSpPr txBox="1"/>
          <p:nvPr/>
        </p:nvSpPr>
        <p:spPr>
          <a:xfrm>
            <a:off x="4786314" y="5059932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[0,1,1</a:t>
            </a:r>
            <a:r>
              <a:rPr lang="en-US" altLang="ja-JP" dirty="0" smtClean="0"/>
              <a:t>]</a:t>
            </a:r>
            <a:endParaRPr kumimoji="1" lang="en-US" altLang="ja-JP" dirty="0" smtClean="0"/>
          </a:p>
        </p:txBody>
      </p:sp>
      <p:sp>
        <p:nvSpPr>
          <p:cNvPr id="50" name="テキスト ボックス 49"/>
          <p:cNvSpPr txBox="1"/>
          <p:nvPr/>
        </p:nvSpPr>
        <p:spPr>
          <a:xfrm>
            <a:off x="6000760" y="5059932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[0,0,2]</a:t>
            </a:r>
            <a:endParaRPr kumimoji="1" lang="ja-JP" altLang="en-US" dirty="0"/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7215206" y="5059932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[1,0,1]</a:t>
            </a:r>
            <a:endParaRPr kumimoji="1" lang="ja-JP" altLang="en-US" dirty="0"/>
          </a:p>
        </p:txBody>
      </p:sp>
      <p:sp>
        <p:nvSpPr>
          <p:cNvPr id="53" name="テキスト ボックス 52"/>
          <p:cNvSpPr txBox="1"/>
          <p:nvPr/>
        </p:nvSpPr>
        <p:spPr>
          <a:xfrm>
            <a:off x="4143372" y="5559998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…………</a:t>
            </a:r>
            <a:endParaRPr kumimoji="1" lang="ja-JP" altLang="en-US" dirty="0"/>
          </a:p>
        </p:txBody>
      </p:sp>
      <p:sp>
        <p:nvSpPr>
          <p:cNvPr id="54" name="テキスト ボックス 53"/>
          <p:cNvSpPr txBox="1"/>
          <p:nvPr/>
        </p:nvSpPr>
        <p:spPr>
          <a:xfrm>
            <a:off x="4214810" y="6286520"/>
            <a:ext cx="100013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kumimoji="1" lang="en-US" altLang="ja-JP" dirty="0" smtClean="0"/>
              <a:t>[1,2,2]</a:t>
            </a:r>
            <a:endParaRPr kumimoji="1" lang="ja-JP" altLang="en-US" dirty="0"/>
          </a:p>
        </p:txBody>
      </p:sp>
      <p:cxnSp>
        <p:nvCxnSpPr>
          <p:cNvPr id="56" name="直線矢印コネクタ 55"/>
          <p:cNvCxnSpPr/>
          <p:nvPr/>
        </p:nvCxnSpPr>
        <p:spPr>
          <a:xfrm>
            <a:off x="3214678" y="6000768"/>
            <a:ext cx="128588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線矢印コネクタ 57"/>
          <p:cNvCxnSpPr/>
          <p:nvPr/>
        </p:nvCxnSpPr>
        <p:spPr>
          <a:xfrm>
            <a:off x="4143372" y="5929330"/>
            <a:ext cx="500066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/>
          <p:nvPr/>
        </p:nvCxnSpPr>
        <p:spPr>
          <a:xfrm rot="5400000">
            <a:off x="4606925" y="6107925"/>
            <a:ext cx="215108" cy="7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線矢印コネクタ 63"/>
          <p:cNvCxnSpPr/>
          <p:nvPr/>
        </p:nvCxnSpPr>
        <p:spPr>
          <a:xfrm rot="10800000" flipV="1">
            <a:off x="4857752" y="5929330"/>
            <a:ext cx="428628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線矢印コネクタ 69"/>
          <p:cNvCxnSpPr/>
          <p:nvPr/>
        </p:nvCxnSpPr>
        <p:spPr>
          <a:xfrm rot="10800000" flipV="1">
            <a:off x="5000628" y="6000768"/>
            <a:ext cx="1285884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線矢印コネクタ 72"/>
          <p:cNvCxnSpPr>
            <a:stCxn id="13" idx="2"/>
          </p:cNvCxnSpPr>
          <p:nvPr/>
        </p:nvCxnSpPr>
        <p:spPr>
          <a:xfrm rot="5400000">
            <a:off x="2006303" y="4435203"/>
            <a:ext cx="345048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線矢印コネクタ 74"/>
          <p:cNvCxnSpPr>
            <a:stCxn id="13" idx="2"/>
          </p:cNvCxnSpPr>
          <p:nvPr/>
        </p:nvCxnSpPr>
        <p:spPr>
          <a:xfrm rot="16200000" flipH="1">
            <a:off x="2506369" y="4720955"/>
            <a:ext cx="34504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矢印コネクタ 81"/>
          <p:cNvCxnSpPr>
            <a:stCxn id="13" idx="2"/>
          </p:cNvCxnSpPr>
          <p:nvPr/>
        </p:nvCxnSpPr>
        <p:spPr>
          <a:xfrm rot="16200000" flipH="1">
            <a:off x="4935261" y="2292063"/>
            <a:ext cx="345048" cy="50720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矢印コネクタ 83"/>
          <p:cNvCxnSpPr>
            <a:stCxn id="16" idx="2"/>
          </p:cNvCxnSpPr>
          <p:nvPr/>
        </p:nvCxnSpPr>
        <p:spPr>
          <a:xfrm rot="5400000">
            <a:off x="3613658" y="3899418"/>
            <a:ext cx="273610" cy="17859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線矢印コネクタ 93"/>
          <p:cNvCxnSpPr>
            <a:stCxn id="16" idx="2"/>
          </p:cNvCxnSpPr>
          <p:nvPr/>
        </p:nvCxnSpPr>
        <p:spPr>
          <a:xfrm rot="5400000">
            <a:off x="4185162" y="4542360"/>
            <a:ext cx="345048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直線矢印コネクタ 95"/>
          <p:cNvCxnSpPr>
            <a:stCxn id="16" idx="2"/>
          </p:cNvCxnSpPr>
          <p:nvPr/>
        </p:nvCxnSpPr>
        <p:spPr>
          <a:xfrm rot="16200000" flipH="1">
            <a:off x="4792385" y="4506641"/>
            <a:ext cx="345048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線矢印コネクタ 97"/>
          <p:cNvCxnSpPr>
            <a:stCxn id="22" idx="2"/>
          </p:cNvCxnSpPr>
          <p:nvPr/>
        </p:nvCxnSpPr>
        <p:spPr>
          <a:xfrm rot="5400000">
            <a:off x="5899674" y="4113732"/>
            <a:ext cx="345048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線矢印コネクタ 99"/>
          <p:cNvCxnSpPr>
            <a:stCxn id="22" idx="2"/>
          </p:cNvCxnSpPr>
          <p:nvPr/>
        </p:nvCxnSpPr>
        <p:spPr>
          <a:xfrm rot="5400000">
            <a:off x="6506897" y="4720955"/>
            <a:ext cx="345048" cy="2143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線矢印コネクタ 102"/>
          <p:cNvCxnSpPr>
            <a:stCxn id="22" idx="2"/>
          </p:cNvCxnSpPr>
          <p:nvPr/>
        </p:nvCxnSpPr>
        <p:spPr>
          <a:xfrm rot="16200000" flipH="1">
            <a:off x="7078401" y="4363765"/>
            <a:ext cx="273610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Implementation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Be careful for implementation.</a:t>
            </a:r>
          </a:p>
          <a:p>
            <a:r>
              <a:rPr kumimoji="1" lang="en-US" altLang="ja-JP" dirty="0" smtClean="0"/>
              <a:t>Careless code will cause Time Limit Exceeded.</a:t>
            </a:r>
          </a:p>
          <a:p>
            <a:pPr lvl="1"/>
            <a:r>
              <a:rPr kumimoji="1" lang="en-US" altLang="ja-JP" dirty="0" smtClean="0"/>
              <a:t>My first implementation…1min45sec</a:t>
            </a:r>
          </a:p>
          <a:p>
            <a:pPr lvl="1"/>
            <a:r>
              <a:rPr lang="en-US" altLang="ja-JP" dirty="0" smtClean="0"/>
              <a:t>My second implementation…30sec</a:t>
            </a:r>
          </a:p>
          <a:p>
            <a:pPr lvl="1"/>
            <a:r>
              <a:rPr kumimoji="1" lang="en-US" altLang="ja-JP" dirty="0" err="1" smtClean="0"/>
              <a:t>Yuta</a:t>
            </a:r>
            <a:r>
              <a:rPr kumimoji="1" lang="en-US" altLang="ja-JP" dirty="0" smtClean="0"/>
              <a:t> Kitamura’s implementation…5sec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Difficult Case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altLang="ja-JP" dirty="0" smtClean="0"/>
              <a:t>8</a:t>
            </a:r>
          </a:p>
          <a:p>
            <a:r>
              <a:rPr lang="en-US" altLang="ja-JP" dirty="0" smtClean="0"/>
              <a:t>0.01 0.01 0.01 0.01 0.01 0.01 0.01 0.93</a:t>
            </a:r>
          </a:p>
          <a:p>
            <a:r>
              <a:rPr lang="en-US" altLang="ja-JP" dirty="0" smtClean="0"/>
              <a:t>0.01 0.01 0.01 0.01 0.01 0.01 0.01 0.93</a:t>
            </a:r>
          </a:p>
          <a:p>
            <a:r>
              <a:rPr lang="en-US" altLang="ja-JP" dirty="0" smtClean="0"/>
              <a:t>0.01 0.01 0.01 0.01 0.01 0.01 0.01 0.93</a:t>
            </a:r>
          </a:p>
          <a:p>
            <a:r>
              <a:rPr lang="en-US" altLang="ja-JP" dirty="0" smtClean="0"/>
              <a:t>0.01 0.01 0.01 0.01 0.01 0.01 0.01 0.93</a:t>
            </a:r>
          </a:p>
          <a:p>
            <a:r>
              <a:rPr lang="en-US" altLang="ja-JP" dirty="0" smtClean="0"/>
              <a:t>0.01 0.01 0.01 0.01 0.01 0.01 0.01 0.93</a:t>
            </a:r>
          </a:p>
          <a:p>
            <a:r>
              <a:rPr lang="en-US" altLang="ja-JP" dirty="0" smtClean="0"/>
              <a:t>0.01 0.01 0.01 0.01 0.01 0.01 0.01 0.93</a:t>
            </a:r>
          </a:p>
          <a:p>
            <a:r>
              <a:rPr lang="en-US" altLang="ja-JP" dirty="0" smtClean="0"/>
              <a:t>0.01 0.01 0.01 0.01 0.01 0.01 0.01 0.93</a:t>
            </a:r>
          </a:p>
          <a:p>
            <a:r>
              <a:rPr lang="en-US" altLang="ja-JP" dirty="0" smtClean="0"/>
              <a:t>0.01 0.01 0.01 0.01 0.01 0.01 0.01 0.93</a:t>
            </a:r>
          </a:p>
          <a:p>
            <a:r>
              <a:rPr lang="en-US" altLang="ja-JP" dirty="0" smtClean="0"/>
              <a:t>4 4 4 4 4 4 4 0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Result of Difficult Case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-83.30139888</a:t>
            </a:r>
          </a:p>
          <a:p>
            <a:pPr lvl="1"/>
            <a:r>
              <a:rPr kumimoji="1" lang="en-US" altLang="ja-JP" dirty="0" smtClean="0"/>
              <a:t>Probability is e^-83.30139888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Result in the Contest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Submit: </a:t>
            </a:r>
            <a:r>
              <a:rPr lang="en-US" altLang="ja-JP" dirty="0" smtClean="0"/>
              <a:t>8</a:t>
            </a:r>
            <a:endParaRPr kumimoji="1" lang="en-US" altLang="ja-JP" dirty="0" smtClean="0"/>
          </a:p>
          <a:p>
            <a:r>
              <a:rPr lang="en-US" altLang="ja-JP" dirty="0" smtClean="0"/>
              <a:t>Accept: </a:t>
            </a:r>
            <a:r>
              <a:rPr lang="en-US" altLang="ja-JP" dirty="0" smtClean="0"/>
              <a:t>1</a:t>
            </a:r>
          </a:p>
          <a:p>
            <a:pPr lvl="1"/>
            <a:r>
              <a:rPr lang="en-US" altLang="ja-JP" dirty="0" smtClean="0"/>
              <a:t>First Accept: </a:t>
            </a:r>
            <a:r>
              <a:rPr lang="en-US" altLang="ja-JP" dirty="0" err="1" smtClean="0"/>
              <a:t>Wx</a:t>
            </a:r>
            <a:r>
              <a:rPr lang="en-US" altLang="ja-JP" smtClean="0"/>
              <a:t> 262min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フレッシュ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371</TotalTime>
  <Words>310</Words>
  <Application>Microsoft Office PowerPoint</Application>
  <PresentationFormat>画面に合わせる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9</vt:i4>
      </vt:variant>
    </vt:vector>
  </HeadingPairs>
  <TitlesOfParts>
    <vt:vector size="10" baseType="lpstr">
      <vt:lpstr>フレッシュ</vt:lpstr>
      <vt:lpstr>Japanese Style Pub Problem</vt:lpstr>
      <vt:lpstr>Abstract of this Problem</vt:lpstr>
      <vt:lpstr>Example</vt:lpstr>
      <vt:lpstr>In a Word…</vt:lpstr>
      <vt:lpstr>Solution</vt:lpstr>
      <vt:lpstr>Implementation</vt:lpstr>
      <vt:lpstr>Difficult Case</vt:lpstr>
      <vt:lpstr>Result of Difficult Case</vt:lpstr>
      <vt:lpstr>Result in the Contest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ark</dc:creator>
  <cp:lastModifiedBy>ark</cp:lastModifiedBy>
  <cp:revision>29</cp:revision>
  <dcterms:created xsi:type="dcterms:W3CDTF">2008-02-20T07:52:38Z</dcterms:created>
  <dcterms:modified xsi:type="dcterms:W3CDTF">2008-02-24T06:27:03Z</dcterms:modified>
</cp:coreProperties>
</file>