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7"/>
  </p:notesMasterIdLst>
  <p:sldIdLst>
    <p:sldId id="256" r:id="rId2"/>
    <p:sldId id="257" r:id="rId3"/>
    <p:sldId id="260" r:id="rId4"/>
    <p:sldId id="265" r:id="rId5"/>
    <p:sldId id="261" r:id="rId6"/>
  </p:sldIdLst>
  <p:sldSz cx="9144000" cy="6858000" type="screen4x3"/>
  <p:notesSz cx="6858000" cy="9144000"/>
  <p:defaultTextStyle>
    <a:defPPr>
      <a:defRPr lang="ja-JP"/>
    </a:defPPr>
    <a:lvl1pPr algn="l" rtl="0" fontAlgn="base">
      <a:spcBef>
        <a:spcPct val="0"/>
      </a:spcBef>
      <a:spcAft>
        <a:spcPct val="0"/>
      </a:spcAft>
      <a:defRPr kumimoji="1" kern="1200">
        <a:solidFill>
          <a:schemeClr val="tx1"/>
        </a:solidFill>
        <a:latin typeface="Arial"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charset="0"/>
        <a:ea typeface="ＭＳ Ｐゴシック" pitchFamily="50" charset="-128"/>
        <a:cs typeface="+mn-cs"/>
      </a:defRPr>
    </a:lvl5pPr>
    <a:lvl6pPr marL="2286000" algn="l" defTabSz="914400" rtl="0" eaLnBrk="1" latinLnBrk="0" hangingPunct="1">
      <a:defRPr kumimoji="1" kern="1200">
        <a:solidFill>
          <a:schemeClr val="tx1"/>
        </a:solidFill>
        <a:latin typeface="Arial" charset="0"/>
        <a:ea typeface="ＭＳ Ｐゴシック" pitchFamily="50" charset="-128"/>
        <a:cs typeface="+mn-cs"/>
      </a:defRPr>
    </a:lvl6pPr>
    <a:lvl7pPr marL="2743200" algn="l" defTabSz="914400" rtl="0" eaLnBrk="1" latinLnBrk="0" hangingPunct="1">
      <a:defRPr kumimoji="1" kern="1200">
        <a:solidFill>
          <a:schemeClr val="tx1"/>
        </a:solidFill>
        <a:latin typeface="Arial" charset="0"/>
        <a:ea typeface="ＭＳ Ｐゴシック" pitchFamily="50" charset="-128"/>
        <a:cs typeface="+mn-cs"/>
      </a:defRPr>
    </a:lvl7pPr>
    <a:lvl8pPr marL="3200400" algn="l" defTabSz="914400" rtl="0" eaLnBrk="1" latinLnBrk="0" hangingPunct="1">
      <a:defRPr kumimoji="1" kern="1200">
        <a:solidFill>
          <a:schemeClr val="tx1"/>
        </a:solidFill>
        <a:latin typeface="Arial" charset="0"/>
        <a:ea typeface="ＭＳ Ｐゴシック" pitchFamily="50" charset="-128"/>
        <a:cs typeface="+mn-cs"/>
      </a:defRPr>
    </a:lvl8pPr>
    <a:lvl9pPr marL="3657600" algn="l" defTabSz="914400" rtl="0" eaLnBrk="1" latinLnBrk="0" hangingPunct="1">
      <a:defRPr kumimoji="1" kern="1200">
        <a:solidFill>
          <a:schemeClr val="tx1"/>
        </a:solidFill>
        <a:latin typeface="Arial"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0" d="100"/>
          <a:sy n="70" d="100"/>
        </p:scale>
        <p:origin x="-52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5C01DDD7-5590-404D-9599-D076FA5B1950}" type="datetimeFigureOut">
              <a:rPr lang="ja-JP" altLang="en-US"/>
              <a:pPr>
                <a:defRPr/>
              </a:pPr>
              <a:t>2008/9/23</a:t>
            </a:fld>
            <a:endParaRPr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ja-JP" altLang="en-US" noProof="0" smtClean="0"/>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F9870999-AD4F-4125-AEC5-0F3846BF9203}"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mn-lt"/>
        <a:ea typeface="+mn-ea"/>
        <a:cs typeface="+mn-cs"/>
      </a:defRPr>
    </a:lvl1pPr>
    <a:lvl2pPr marL="457200" algn="l" rtl="0" fontAlgn="base">
      <a:spcBef>
        <a:spcPct val="30000"/>
      </a:spcBef>
      <a:spcAft>
        <a:spcPct val="0"/>
      </a:spcAft>
      <a:defRPr kumimoji="1" sz="1200" kern="1200">
        <a:solidFill>
          <a:schemeClr val="tx1"/>
        </a:solidFill>
        <a:latin typeface="+mn-lt"/>
        <a:ea typeface="+mn-ea"/>
        <a:cs typeface="+mn-cs"/>
      </a:defRPr>
    </a:lvl2pPr>
    <a:lvl3pPr marL="914400" algn="l" rtl="0" fontAlgn="base">
      <a:spcBef>
        <a:spcPct val="30000"/>
      </a:spcBef>
      <a:spcAft>
        <a:spcPct val="0"/>
      </a:spcAft>
      <a:defRPr kumimoji="1" sz="1200" kern="1200">
        <a:solidFill>
          <a:schemeClr val="tx1"/>
        </a:solidFill>
        <a:latin typeface="+mn-lt"/>
        <a:ea typeface="+mn-ea"/>
        <a:cs typeface="+mn-cs"/>
      </a:defRPr>
    </a:lvl3pPr>
    <a:lvl4pPr marL="1371600" algn="l" rtl="0" fontAlgn="base">
      <a:spcBef>
        <a:spcPct val="30000"/>
      </a:spcBef>
      <a:spcAft>
        <a:spcPct val="0"/>
      </a:spcAft>
      <a:defRPr kumimoji="1" sz="1200" kern="1200">
        <a:solidFill>
          <a:schemeClr val="tx1"/>
        </a:solidFill>
        <a:latin typeface="+mn-lt"/>
        <a:ea typeface="+mn-ea"/>
        <a:cs typeface="+mn-cs"/>
      </a:defRPr>
    </a:lvl4pPr>
    <a:lvl5pPr marL="1828800" algn="l" rtl="0" fontAlgn="base">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スライド イメージ プレースホルダ 1"/>
          <p:cNvSpPr>
            <a:spLocks noGrp="1" noRot="1" noChangeAspect="1" noTextEdit="1"/>
          </p:cNvSpPr>
          <p:nvPr>
            <p:ph type="sldImg"/>
          </p:nvPr>
        </p:nvSpPr>
        <p:spPr bwMode="auto">
          <a:noFill/>
          <a:ln>
            <a:solidFill>
              <a:srgbClr val="000000"/>
            </a:solidFill>
            <a:miter lim="800000"/>
            <a:headEnd/>
            <a:tailEnd/>
          </a:ln>
        </p:spPr>
      </p:sp>
      <p:sp>
        <p:nvSpPr>
          <p:cNvPr id="9219" name="ノート プレースホルダ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ja-JP" altLang="en-US" smtClean="0"/>
          </a:p>
        </p:txBody>
      </p:sp>
      <p:sp>
        <p:nvSpPr>
          <p:cNvPr id="9220" name="スライド番号プレースホル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E4F66DF-E121-4E36-8A6A-7141155885C7}" type="slidenum">
              <a:rPr lang="ja-JP" altLang="en-US"/>
              <a:pPr/>
              <a:t>5</a:t>
            </a:fld>
            <a:endParaRPr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kumimoji="0" lang="ja-JP" altLang="ja-JP" sz="2400">
                <a:latin typeface="Times New Roman" pitchFamily="18"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kumimoji="0" lang="ja-JP" altLang="ja-JP" sz="2400">
                <a:latin typeface="Times New Roman"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kumimoji="0" lang="ja-JP" altLang="ja-JP" sz="2400">
                  <a:latin typeface="Times New Roman" pitchFamily="18" charset="0"/>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a:defRPr/>
                </a:pPr>
                <a:endParaRPr kumimoji="0" lang="ja-JP" altLang="ja-JP" sz="2400">
                  <a:latin typeface="Times New Roman" pitchFamily="18"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kumimoji="0" lang="ja-JP" altLang="ja-JP" sz="2400">
                  <a:latin typeface="Times New Roman" pitchFamily="18"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kumimoji="0" lang="ja-JP" altLang="ja-JP" sz="2400">
                  <a:latin typeface="Times New Roman" pitchFamily="18"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kumimoji="0" lang="ja-JP" altLang="ja-JP" sz="2400">
                  <a:latin typeface="Times New Roman" pitchFamily="18"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kumimoji="0" lang="ja-JP" altLang="ja-JP" sz="2400">
                  <a:latin typeface="Times New Roman" pitchFamily="18"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kumimoji="0" lang="ja-JP" altLang="ja-JP" sz="2400">
                  <a:latin typeface="Times New Roman" pitchFamily="18" charset="0"/>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kumimoji="0" lang="ja-JP" altLang="ja-JP" sz="2400">
                  <a:latin typeface="Times New Roman" pitchFamily="18" charset="0"/>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a:defRPr/>
                </a:pPr>
                <a:endParaRPr kumimoji="0" lang="ja-JP" altLang="ja-JP" sz="2400">
                  <a:latin typeface="Times New Roman" pitchFamily="18"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kumimoji="0" lang="ja-JP" altLang="ja-JP" sz="2400">
                  <a:latin typeface="Times New Roman" pitchFamily="18" charset="0"/>
                </a:endParaRPr>
              </a:p>
            </p:txBody>
          </p:sp>
        </p:grpSp>
      </p:grpSp>
      <p:sp>
        <p:nvSpPr>
          <p:cNvPr id="5139"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ja-JP" altLang="en-US"/>
              <a:t>マスタ タイトルの書式設定</a:t>
            </a:r>
          </a:p>
        </p:txBody>
      </p:sp>
      <p:sp>
        <p:nvSpPr>
          <p:cNvPr id="5140"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ja-JP" altLang="en-US"/>
              <a:t>マスタ サブタイトルの書式設定</a:t>
            </a:r>
          </a:p>
        </p:txBody>
      </p:sp>
      <p:sp>
        <p:nvSpPr>
          <p:cNvPr id="18" name="Rectangle 16"/>
          <p:cNvSpPr>
            <a:spLocks noGrp="1" noChangeArrowheads="1"/>
          </p:cNvSpPr>
          <p:nvPr>
            <p:ph type="dt" sz="half" idx="10"/>
          </p:nvPr>
        </p:nvSpPr>
        <p:spPr>
          <a:xfrm>
            <a:off x="457200" y="6248400"/>
            <a:ext cx="2133600" cy="457200"/>
          </a:xfrm>
        </p:spPr>
        <p:txBody>
          <a:bodyPr/>
          <a:lstStyle>
            <a:lvl1pPr>
              <a:defRPr/>
            </a:lvl1pPr>
          </a:lstStyle>
          <a:p>
            <a:pPr>
              <a:defRPr/>
            </a:pPr>
            <a:endParaRPr lang="en-US" altLang="ja-JP"/>
          </a:p>
        </p:txBody>
      </p:sp>
      <p:sp>
        <p:nvSpPr>
          <p:cNvPr id="19" name="Rectangle 17"/>
          <p:cNvSpPr>
            <a:spLocks noGrp="1" noChangeArrowheads="1"/>
          </p:cNvSpPr>
          <p:nvPr>
            <p:ph type="ftr" sz="quarter" idx="11"/>
          </p:nvPr>
        </p:nvSpPr>
        <p:spPr/>
        <p:txBody>
          <a:bodyPr/>
          <a:lstStyle>
            <a:lvl1pPr>
              <a:defRPr/>
            </a:lvl1pPr>
          </a:lstStyle>
          <a:p>
            <a:pPr>
              <a:defRPr/>
            </a:pPr>
            <a:endParaRPr lang="en-US" altLang="ja-JP"/>
          </a:p>
        </p:txBody>
      </p:sp>
      <p:sp>
        <p:nvSpPr>
          <p:cNvPr id="20" name="Rectangle 18"/>
          <p:cNvSpPr>
            <a:spLocks noGrp="1" noChangeArrowheads="1"/>
          </p:cNvSpPr>
          <p:nvPr>
            <p:ph type="sldNum" sz="quarter" idx="12"/>
          </p:nvPr>
        </p:nvSpPr>
        <p:spPr/>
        <p:txBody>
          <a:bodyPr/>
          <a:lstStyle>
            <a:lvl1pPr>
              <a:defRPr/>
            </a:lvl1pPr>
          </a:lstStyle>
          <a:p>
            <a:pPr>
              <a:defRPr/>
            </a:pPr>
            <a:fld id="{9D3DE944-DB87-43CF-901D-FC73D2D5B320}" type="slidenum">
              <a:rPr lang="en-US" altLang="ja-JP"/>
              <a:pPr>
                <a:defRPr/>
              </a:pPr>
              <a:t>&lt;#&gt;</a:t>
            </a:fld>
            <a:endParaRPr lang="en-US" altLang="ja-JP"/>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5" name="Rectangle 3"/>
          <p:cNvSpPr>
            <a:spLocks noGrp="1" noChangeArrowheads="1"/>
          </p:cNvSpPr>
          <p:nvPr>
            <p:ph type="sldNum" sz="quarter" idx="11"/>
          </p:nvPr>
        </p:nvSpPr>
        <p:spPr>
          <a:ln/>
        </p:spPr>
        <p:txBody>
          <a:bodyPr/>
          <a:lstStyle>
            <a:lvl1pPr>
              <a:defRPr/>
            </a:lvl1pPr>
          </a:lstStyle>
          <a:p>
            <a:pPr>
              <a:defRPr/>
            </a:pPr>
            <a:fld id="{FD09E985-7059-4839-A3B9-55552639C807}" type="slidenum">
              <a:rPr lang="en-US" altLang="ja-JP"/>
              <a:pPr>
                <a:defRPr/>
              </a:pPr>
              <a:t>&lt;#&gt;</a:t>
            </a:fld>
            <a:endParaRPr lang="en-US" altLang="ja-JP"/>
          </a:p>
        </p:txBody>
      </p:sp>
      <p:sp>
        <p:nvSpPr>
          <p:cNvPr id="6"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5" name="Rectangle 3"/>
          <p:cNvSpPr>
            <a:spLocks noGrp="1" noChangeArrowheads="1"/>
          </p:cNvSpPr>
          <p:nvPr>
            <p:ph type="sldNum" sz="quarter" idx="11"/>
          </p:nvPr>
        </p:nvSpPr>
        <p:spPr>
          <a:ln/>
        </p:spPr>
        <p:txBody>
          <a:bodyPr/>
          <a:lstStyle>
            <a:lvl1pPr>
              <a:defRPr/>
            </a:lvl1pPr>
          </a:lstStyle>
          <a:p>
            <a:pPr>
              <a:defRPr/>
            </a:pPr>
            <a:fld id="{F1B080B4-AC47-4E12-8D2A-771E9CD60B4A}" type="slidenum">
              <a:rPr lang="en-US" altLang="ja-JP"/>
              <a:pPr>
                <a:defRPr/>
              </a:pPr>
              <a:t>&lt;#&gt;</a:t>
            </a:fld>
            <a:endParaRPr lang="en-US" altLang="ja-JP"/>
          </a:p>
        </p:txBody>
      </p:sp>
      <p:sp>
        <p:nvSpPr>
          <p:cNvPr id="6"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6" name="Rectangle 3"/>
          <p:cNvSpPr>
            <a:spLocks noGrp="1" noChangeArrowheads="1"/>
          </p:cNvSpPr>
          <p:nvPr>
            <p:ph type="sldNum" sz="quarter" idx="11"/>
          </p:nvPr>
        </p:nvSpPr>
        <p:spPr>
          <a:ln/>
        </p:spPr>
        <p:txBody>
          <a:bodyPr/>
          <a:lstStyle>
            <a:lvl1pPr>
              <a:defRPr/>
            </a:lvl1pPr>
          </a:lstStyle>
          <a:p>
            <a:pPr>
              <a:defRPr/>
            </a:pPr>
            <a:fld id="{BC6870E3-25C4-4F23-9AF0-E2362EF704D8}" type="slidenum">
              <a:rPr lang="en-US" altLang="ja-JP"/>
              <a:pPr>
                <a:defRPr/>
              </a:pPr>
              <a:t>&lt;#&gt;</a:t>
            </a:fld>
            <a:endParaRPr lang="en-US" altLang="ja-JP"/>
          </a:p>
        </p:txBody>
      </p:sp>
      <p:sp>
        <p:nvSpPr>
          <p:cNvPr id="7"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8" name="Rectangle 3"/>
          <p:cNvSpPr>
            <a:spLocks noGrp="1" noChangeArrowheads="1"/>
          </p:cNvSpPr>
          <p:nvPr>
            <p:ph type="sldNum" sz="quarter" idx="11"/>
          </p:nvPr>
        </p:nvSpPr>
        <p:spPr>
          <a:ln/>
        </p:spPr>
        <p:txBody>
          <a:bodyPr/>
          <a:lstStyle>
            <a:lvl1pPr>
              <a:defRPr/>
            </a:lvl1pPr>
          </a:lstStyle>
          <a:p>
            <a:pPr>
              <a:defRPr/>
            </a:pPr>
            <a:fld id="{F7DC2074-8633-42E6-9F2F-6EB9C5B7FF01}" type="slidenum">
              <a:rPr lang="en-US" altLang="ja-JP"/>
              <a:pPr>
                <a:defRPr/>
              </a:pPr>
              <a:t>&lt;#&gt;</a:t>
            </a:fld>
            <a:endParaRPr lang="en-US" altLang="ja-JP"/>
          </a:p>
        </p:txBody>
      </p:sp>
      <p:sp>
        <p:nvSpPr>
          <p:cNvPr id="9"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4" name="Rectangle 3"/>
          <p:cNvSpPr>
            <a:spLocks noGrp="1" noChangeArrowheads="1"/>
          </p:cNvSpPr>
          <p:nvPr>
            <p:ph type="sldNum" sz="quarter" idx="11"/>
          </p:nvPr>
        </p:nvSpPr>
        <p:spPr>
          <a:ln/>
        </p:spPr>
        <p:txBody>
          <a:bodyPr/>
          <a:lstStyle>
            <a:lvl1pPr>
              <a:defRPr/>
            </a:lvl1pPr>
          </a:lstStyle>
          <a:p>
            <a:pPr>
              <a:defRPr/>
            </a:pPr>
            <a:fld id="{2AF1186B-F679-453A-9AE3-FF4FB4E582B3}" type="slidenum">
              <a:rPr lang="en-US" altLang="ja-JP"/>
              <a:pPr>
                <a:defRPr/>
              </a:pPr>
              <a:t>&lt;#&gt;</a:t>
            </a:fld>
            <a:endParaRPr lang="en-US" altLang="ja-JP"/>
          </a:p>
        </p:txBody>
      </p:sp>
      <p:sp>
        <p:nvSpPr>
          <p:cNvPr id="5"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3" name="Rectangle 3"/>
          <p:cNvSpPr>
            <a:spLocks noGrp="1" noChangeArrowheads="1"/>
          </p:cNvSpPr>
          <p:nvPr>
            <p:ph type="sldNum" sz="quarter" idx="11"/>
          </p:nvPr>
        </p:nvSpPr>
        <p:spPr>
          <a:ln/>
        </p:spPr>
        <p:txBody>
          <a:bodyPr/>
          <a:lstStyle>
            <a:lvl1pPr>
              <a:defRPr/>
            </a:lvl1pPr>
          </a:lstStyle>
          <a:p>
            <a:pPr>
              <a:defRPr/>
            </a:pPr>
            <a:fld id="{363C4F2C-C0FA-414E-9225-4B593C455257}" type="slidenum">
              <a:rPr lang="en-US" altLang="ja-JP"/>
              <a:pPr>
                <a:defRPr/>
              </a:pPr>
              <a:t>&lt;#&gt;</a:t>
            </a:fld>
            <a:endParaRPr lang="en-US" altLang="ja-JP"/>
          </a:p>
        </p:txBody>
      </p:sp>
      <p:sp>
        <p:nvSpPr>
          <p:cNvPr id="4"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6" name="Rectangle 3"/>
          <p:cNvSpPr>
            <a:spLocks noGrp="1" noChangeArrowheads="1"/>
          </p:cNvSpPr>
          <p:nvPr>
            <p:ph type="sldNum" sz="quarter" idx="11"/>
          </p:nvPr>
        </p:nvSpPr>
        <p:spPr>
          <a:ln/>
        </p:spPr>
        <p:txBody>
          <a:bodyPr/>
          <a:lstStyle>
            <a:lvl1pPr>
              <a:defRPr/>
            </a:lvl1pPr>
          </a:lstStyle>
          <a:p>
            <a:pPr>
              <a:defRPr/>
            </a:pPr>
            <a:fld id="{4E295C34-BA4E-4BE6-A54B-0D8F170788DC}" type="slidenum">
              <a:rPr lang="en-US" altLang="ja-JP"/>
              <a:pPr>
                <a:defRPr/>
              </a:pPr>
              <a:t>&lt;#&gt;</a:t>
            </a:fld>
            <a:endParaRPr lang="en-US" altLang="ja-JP"/>
          </a:p>
        </p:txBody>
      </p:sp>
      <p:sp>
        <p:nvSpPr>
          <p:cNvPr id="7"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smtClean="0"/>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6" name="Rectangle 3"/>
          <p:cNvSpPr>
            <a:spLocks noGrp="1" noChangeArrowheads="1"/>
          </p:cNvSpPr>
          <p:nvPr>
            <p:ph type="sldNum" sz="quarter" idx="11"/>
          </p:nvPr>
        </p:nvSpPr>
        <p:spPr>
          <a:ln/>
        </p:spPr>
        <p:txBody>
          <a:bodyPr/>
          <a:lstStyle>
            <a:lvl1pPr>
              <a:defRPr/>
            </a:lvl1pPr>
          </a:lstStyle>
          <a:p>
            <a:pPr>
              <a:defRPr/>
            </a:pPr>
            <a:fld id="{989BA045-1AFD-4DD7-AE72-33CC9743590B}" type="slidenum">
              <a:rPr lang="en-US" altLang="ja-JP"/>
              <a:pPr>
                <a:defRPr/>
              </a:pPr>
              <a:t>&lt;#&gt;</a:t>
            </a:fld>
            <a:endParaRPr lang="en-US" altLang="ja-JP"/>
          </a:p>
        </p:txBody>
      </p:sp>
      <p:sp>
        <p:nvSpPr>
          <p:cNvPr id="7"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5" name="Rectangle 3"/>
          <p:cNvSpPr>
            <a:spLocks noGrp="1" noChangeArrowheads="1"/>
          </p:cNvSpPr>
          <p:nvPr>
            <p:ph type="sldNum" sz="quarter" idx="11"/>
          </p:nvPr>
        </p:nvSpPr>
        <p:spPr>
          <a:ln/>
        </p:spPr>
        <p:txBody>
          <a:bodyPr/>
          <a:lstStyle>
            <a:lvl1pPr>
              <a:defRPr/>
            </a:lvl1pPr>
          </a:lstStyle>
          <a:p>
            <a:pPr>
              <a:defRPr/>
            </a:pPr>
            <a:fld id="{D32671B8-9391-4F25-A959-DBD68E5877EF}" type="slidenum">
              <a:rPr lang="en-US" altLang="ja-JP"/>
              <a:pPr>
                <a:defRPr/>
              </a:pPr>
              <a:t>&lt;#&gt;</a:t>
            </a:fld>
            <a:endParaRPr lang="en-US" altLang="ja-JP"/>
          </a:p>
        </p:txBody>
      </p:sp>
      <p:sp>
        <p:nvSpPr>
          <p:cNvPr id="6"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457200"/>
            <a:ext cx="2057400" cy="5410200"/>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57200" y="457200"/>
            <a:ext cx="6019800" cy="5410200"/>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ja-JP"/>
          </a:p>
        </p:txBody>
      </p:sp>
      <p:sp>
        <p:nvSpPr>
          <p:cNvPr id="5" name="Rectangle 3"/>
          <p:cNvSpPr>
            <a:spLocks noGrp="1" noChangeArrowheads="1"/>
          </p:cNvSpPr>
          <p:nvPr>
            <p:ph type="sldNum" sz="quarter" idx="11"/>
          </p:nvPr>
        </p:nvSpPr>
        <p:spPr>
          <a:ln/>
        </p:spPr>
        <p:txBody>
          <a:bodyPr/>
          <a:lstStyle>
            <a:lvl1pPr>
              <a:defRPr/>
            </a:lvl1pPr>
          </a:lstStyle>
          <a:p>
            <a:pPr>
              <a:defRPr/>
            </a:pPr>
            <a:fld id="{59DA8B48-E889-470C-93B3-780830E086FC}" type="slidenum">
              <a:rPr lang="en-US" altLang="ja-JP"/>
              <a:pPr>
                <a:defRPr/>
              </a:pPr>
              <a:t>&lt;#&gt;</a:t>
            </a:fld>
            <a:endParaRPr lang="en-US" altLang="ja-JP"/>
          </a:p>
        </p:txBody>
      </p:sp>
      <p:sp>
        <p:nvSpPr>
          <p:cNvPr id="6" name="Rectangle 16"/>
          <p:cNvSpPr>
            <a:spLocks noGrp="1" noChangeArrowheads="1"/>
          </p:cNvSpPr>
          <p:nvPr>
            <p:ph type="dt" sz="half" idx="12"/>
          </p:nvPr>
        </p:nvSpPr>
        <p:spPr>
          <a:ln/>
        </p:spPr>
        <p:txBody>
          <a:bodyPr/>
          <a:lstStyle>
            <a:lvl1pPr>
              <a:defRPr/>
            </a:lvl1pPr>
          </a:lstStyle>
          <a:p>
            <a:pPr>
              <a:defRPr/>
            </a:pPr>
            <a:endParaRPr lang="en-US" altLang="ja-JP"/>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kumimoji="0" sz="1200"/>
            </a:lvl1pPr>
          </a:lstStyle>
          <a:p>
            <a:pPr>
              <a:defRPr/>
            </a:pPr>
            <a:endParaRPr lang="en-US" altLang="ja-JP"/>
          </a:p>
        </p:txBody>
      </p:sp>
      <p:sp>
        <p:nvSpPr>
          <p:cNvPr id="4099"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Black" pitchFamily="34" charset="0"/>
              </a:defRPr>
            </a:lvl1pPr>
          </a:lstStyle>
          <a:p>
            <a:pPr>
              <a:defRPr/>
            </a:pPr>
            <a:fld id="{14C332D9-BA34-409B-A47E-E60E8190D995}" type="slidenum">
              <a:rPr lang="en-US" altLang="ja-JP"/>
              <a:pPr>
                <a:defRPr/>
              </a:pPr>
              <a:t>&lt;#&gt;</a:t>
            </a:fld>
            <a:endParaRPr lang="en-US" altLang="ja-JP"/>
          </a:p>
        </p:txBody>
      </p:sp>
      <p:grpSp>
        <p:nvGrpSpPr>
          <p:cNvPr id="1028" name="Group 4"/>
          <p:cNvGrpSpPr>
            <a:grpSpLocks/>
          </p:cNvGrpSpPr>
          <p:nvPr/>
        </p:nvGrpSpPr>
        <p:grpSpPr bwMode="auto">
          <a:xfrm>
            <a:off x="0" y="0"/>
            <a:ext cx="9144000" cy="546100"/>
            <a:chOff x="0" y="0"/>
            <a:chExt cx="5760" cy="344"/>
          </a:xfrm>
        </p:grpSpPr>
        <p:sp>
          <p:nvSpPr>
            <p:cNvPr id="4101"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kumimoji="0" lang="ja-JP" altLang="ja-JP" sz="2400">
                <a:latin typeface="Times New Roman" pitchFamily="18" charset="0"/>
              </a:endParaRPr>
            </a:p>
          </p:txBody>
        </p:sp>
        <p:sp>
          <p:nvSpPr>
            <p:cNvPr id="4102"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kumimoji="0" lang="ja-JP" altLang="ja-JP" sz="2400">
                <a:latin typeface="Times New Roman" pitchFamily="18" charset="0"/>
              </a:endParaRPr>
            </a:p>
          </p:txBody>
        </p:sp>
        <p:sp>
          <p:nvSpPr>
            <p:cNvPr id="4103"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kumimoji="0" lang="ja-JP" altLang="ja-JP">
                <a:solidFill>
                  <a:schemeClr val="hlink"/>
                </a:solidFill>
              </a:endParaRPr>
            </a:p>
          </p:txBody>
        </p:sp>
        <p:sp>
          <p:nvSpPr>
            <p:cNvPr id="4104"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kumimoji="0" lang="ja-JP" altLang="ja-JP">
                <a:solidFill>
                  <a:schemeClr val="hlink"/>
                </a:solidFill>
              </a:endParaRPr>
            </a:p>
          </p:txBody>
        </p:sp>
        <p:sp>
          <p:nvSpPr>
            <p:cNvPr id="4105"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kumimoji="0" lang="ja-JP" altLang="ja-JP">
                <a:solidFill>
                  <a:schemeClr val="accent2"/>
                </a:solidFill>
              </a:endParaRPr>
            </a:p>
          </p:txBody>
        </p:sp>
        <p:sp>
          <p:nvSpPr>
            <p:cNvPr id="4106"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kumimoji="0" lang="ja-JP" altLang="ja-JP">
                <a:solidFill>
                  <a:schemeClr val="hlink"/>
                </a:solidFill>
              </a:endParaRPr>
            </a:p>
          </p:txBody>
        </p:sp>
        <p:sp>
          <p:nvSpPr>
            <p:cNvPr id="4107"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kumimoji="0" lang="ja-JP" altLang="ja-JP" sz="2400">
                <a:latin typeface="Times New Roman" pitchFamily="18" charset="0"/>
              </a:endParaRPr>
            </a:p>
          </p:txBody>
        </p:sp>
        <p:sp>
          <p:nvSpPr>
            <p:cNvPr id="4108"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kumimoji="0" lang="ja-JP" altLang="ja-JP">
                <a:solidFill>
                  <a:schemeClr val="accent2"/>
                </a:solidFill>
              </a:endParaRPr>
            </a:p>
          </p:txBody>
        </p:sp>
        <p:sp>
          <p:nvSpPr>
            <p:cNvPr id="4109"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kumimoji="0" lang="ja-JP" altLang="ja-JP">
                <a:solidFill>
                  <a:schemeClr val="accent2"/>
                </a:solidFill>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ja-JP" altLang="en-US" smtClean="0"/>
              <a:t>マスタ タイトルの書式設定</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4112"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vl1pPr>
          </a:lstStyle>
          <a:p>
            <a:pPr>
              <a:defRPr/>
            </a:pPr>
            <a:endParaRPr lang="en-US" altLang="ja-JP"/>
          </a:p>
        </p:txBody>
      </p:sp>
    </p:spTree>
  </p:cSld>
  <p:clrMap bg1="lt1" tx1="dk1" bg2="lt2" tx2="dk2" accent1="accent1" accent2="accent2" accent3="accent3" accent4="accent4" accent5="accent5" accent6="accent6" hlink="hlink" folHlink="folHlink"/>
  <p:sldLayoutIdLst>
    <p:sldLayoutId id="2147483684"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spcBef>
          <a:spcPct val="0"/>
        </a:spcBef>
        <a:spcAft>
          <a:spcPct val="0"/>
        </a:spcAft>
        <a:defRPr kumimoji="1" sz="4400">
          <a:solidFill>
            <a:schemeClr val="tx1"/>
          </a:solidFill>
          <a:latin typeface="+mj-lt"/>
          <a:ea typeface="+mj-ea"/>
          <a:cs typeface="+mj-cs"/>
        </a:defRPr>
      </a:lvl1pPr>
      <a:lvl2pPr algn="l" rtl="0" eaLnBrk="0" fontAlgn="base" hangingPunct="0">
        <a:spcBef>
          <a:spcPct val="0"/>
        </a:spcBef>
        <a:spcAft>
          <a:spcPct val="0"/>
        </a:spcAft>
        <a:defRPr kumimoji="1" sz="4400">
          <a:solidFill>
            <a:schemeClr val="tx1"/>
          </a:solidFill>
          <a:latin typeface="Arial" charset="0"/>
          <a:ea typeface="ＭＳ Ｐゴシック" pitchFamily="50" charset="-128"/>
        </a:defRPr>
      </a:lvl2pPr>
      <a:lvl3pPr algn="l" rtl="0" eaLnBrk="0" fontAlgn="base" hangingPunct="0">
        <a:spcBef>
          <a:spcPct val="0"/>
        </a:spcBef>
        <a:spcAft>
          <a:spcPct val="0"/>
        </a:spcAft>
        <a:defRPr kumimoji="1" sz="4400">
          <a:solidFill>
            <a:schemeClr val="tx1"/>
          </a:solidFill>
          <a:latin typeface="Arial" charset="0"/>
          <a:ea typeface="ＭＳ Ｐゴシック" pitchFamily="50" charset="-128"/>
        </a:defRPr>
      </a:lvl3pPr>
      <a:lvl4pPr algn="l" rtl="0" eaLnBrk="0" fontAlgn="base" hangingPunct="0">
        <a:spcBef>
          <a:spcPct val="0"/>
        </a:spcBef>
        <a:spcAft>
          <a:spcPct val="0"/>
        </a:spcAft>
        <a:defRPr kumimoji="1" sz="4400">
          <a:solidFill>
            <a:schemeClr val="tx1"/>
          </a:solidFill>
          <a:latin typeface="Arial" charset="0"/>
          <a:ea typeface="ＭＳ Ｐゴシック" pitchFamily="50" charset="-128"/>
        </a:defRPr>
      </a:lvl4pPr>
      <a:lvl5pPr algn="l" rtl="0" eaLnBrk="0" fontAlgn="base" hangingPunct="0">
        <a:spcBef>
          <a:spcPct val="0"/>
        </a:spcBef>
        <a:spcAft>
          <a:spcPct val="0"/>
        </a:spcAft>
        <a:defRPr kumimoji="1" sz="4400">
          <a:solidFill>
            <a:schemeClr val="tx1"/>
          </a:solidFill>
          <a:latin typeface="Arial" charset="0"/>
          <a:ea typeface="ＭＳ Ｐゴシック" pitchFamily="50" charset="-128"/>
        </a:defRPr>
      </a:lvl5pPr>
      <a:lvl6pPr marL="457200" algn="l" rtl="0" fontAlgn="base">
        <a:spcBef>
          <a:spcPct val="0"/>
        </a:spcBef>
        <a:spcAft>
          <a:spcPct val="0"/>
        </a:spcAft>
        <a:defRPr kumimoji="1" sz="4400">
          <a:solidFill>
            <a:schemeClr val="tx1"/>
          </a:solidFill>
          <a:latin typeface="Arial" charset="0"/>
          <a:ea typeface="ＭＳ Ｐゴシック" pitchFamily="50" charset="-128"/>
        </a:defRPr>
      </a:lvl6pPr>
      <a:lvl7pPr marL="914400" algn="l" rtl="0" fontAlgn="base">
        <a:spcBef>
          <a:spcPct val="0"/>
        </a:spcBef>
        <a:spcAft>
          <a:spcPct val="0"/>
        </a:spcAft>
        <a:defRPr kumimoji="1" sz="4400">
          <a:solidFill>
            <a:schemeClr val="tx1"/>
          </a:solidFill>
          <a:latin typeface="Arial" charset="0"/>
          <a:ea typeface="ＭＳ Ｐゴシック" pitchFamily="50" charset="-128"/>
        </a:defRPr>
      </a:lvl7pPr>
      <a:lvl8pPr marL="1371600" algn="l" rtl="0" fontAlgn="base">
        <a:spcBef>
          <a:spcPct val="0"/>
        </a:spcBef>
        <a:spcAft>
          <a:spcPct val="0"/>
        </a:spcAft>
        <a:defRPr kumimoji="1" sz="4400">
          <a:solidFill>
            <a:schemeClr val="tx1"/>
          </a:solidFill>
          <a:latin typeface="Arial" charset="0"/>
          <a:ea typeface="ＭＳ Ｐゴシック" pitchFamily="50" charset="-128"/>
        </a:defRPr>
      </a:lvl8pPr>
      <a:lvl9pPr marL="1828800" algn="l" rtl="0" fontAlgn="base">
        <a:spcBef>
          <a:spcPct val="0"/>
        </a:spcBef>
        <a:spcAft>
          <a:spcPct val="0"/>
        </a:spcAft>
        <a:defRPr kumimoji="1" sz="4400">
          <a:solidFill>
            <a:schemeClr val="tx1"/>
          </a:solidFill>
          <a:latin typeface="Arial" charset="0"/>
          <a:ea typeface="ＭＳ Ｐゴシック" pitchFamily="50" charset="-128"/>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bg2"/>
        </a:buClr>
        <a:buFont typeface="Wingdings" pitchFamily="2" charset="2"/>
        <a:buChar char="§"/>
        <a:defRPr kumimoji="1" sz="2000">
          <a:solidFill>
            <a:schemeClr val="tx1"/>
          </a:solidFill>
          <a:latin typeface="+mn-lt"/>
          <a:ea typeface="+mn-ea"/>
        </a:defRPr>
      </a:lvl5pPr>
      <a:lvl6pPr marL="2514600" indent="-228600" algn="l" rtl="0" fontAlgn="base">
        <a:spcBef>
          <a:spcPct val="20000"/>
        </a:spcBef>
        <a:spcAft>
          <a:spcPct val="0"/>
        </a:spcAft>
        <a:buClr>
          <a:schemeClr val="bg2"/>
        </a:buClr>
        <a:buFont typeface="Wingdings" pitchFamily="2" charset="2"/>
        <a:buChar char="§"/>
        <a:defRPr kumimoji="1" sz="2000">
          <a:solidFill>
            <a:schemeClr val="tx1"/>
          </a:solidFill>
          <a:latin typeface="+mn-lt"/>
          <a:ea typeface="+mn-ea"/>
        </a:defRPr>
      </a:lvl6pPr>
      <a:lvl7pPr marL="2971800" indent="-228600" algn="l" rtl="0" fontAlgn="base">
        <a:spcBef>
          <a:spcPct val="20000"/>
        </a:spcBef>
        <a:spcAft>
          <a:spcPct val="0"/>
        </a:spcAft>
        <a:buClr>
          <a:schemeClr val="bg2"/>
        </a:buClr>
        <a:buFont typeface="Wingdings" pitchFamily="2" charset="2"/>
        <a:buChar char="§"/>
        <a:defRPr kumimoji="1" sz="2000">
          <a:solidFill>
            <a:schemeClr val="tx1"/>
          </a:solidFill>
          <a:latin typeface="+mn-lt"/>
          <a:ea typeface="+mn-ea"/>
        </a:defRPr>
      </a:lvl7pPr>
      <a:lvl8pPr marL="3429000" indent="-228600" algn="l" rtl="0" fontAlgn="base">
        <a:spcBef>
          <a:spcPct val="20000"/>
        </a:spcBef>
        <a:spcAft>
          <a:spcPct val="0"/>
        </a:spcAft>
        <a:buClr>
          <a:schemeClr val="bg2"/>
        </a:buClr>
        <a:buFont typeface="Wingdings" pitchFamily="2" charset="2"/>
        <a:buChar char="§"/>
        <a:defRPr kumimoji="1" sz="2000">
          <a:solidFill>
            <a:schemeClr val="tx1"/>
          </a:solidFill>
          <a:latin typeface="+mn-lt"/>
          <a:ea typeface="+mn-ea"/>
        </a:defRPr>
      </a:lvl8pPr>
      <a:lvl9pPr marL="3886200" indent="-228600" algn="l" rtl="0" fontAlgn="base">
        <a:spcBef>
          <a:spcPct val="20000"/>
        </a:spcBef>
        <a:spcAft>
          <a:spcPct val="0"/>
        </a:spcAft>
        <a:buClr>
          <a:schemeClr val="bg2"/>
        </a:buClr>
        <a:buFont typeface="Wingdings" pitchFamily="2" charset="2"/>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en-US" altLang="ja-JP" smtClean="0"/>
              <a:t>Problem D:</a:t>
            </a:r>
            <a:br>
              <a:rPr lang="en-US" altLang="ja-JP" smtClean="0"/>
            </a:br>
            <a:r>
              <a:rPr lang="en-US" altLang="ja-JP" smtClean="0"/>
              <a:t>Reactioin</a:t>
            </a:r>
          </a:p>
        </p:txBody>
      </p:sp>
      <p:sp>
        <p:nvSpPr>
          <p:cNvPr id="3075" name="Rectangle 3"/>
          <p:cNvSpPr>
            <a:spLocks noGrp="1" noChangeArrowheads="1"/>
          </p:cNvSpPr>
          <p:nvPr>
            <p:ph type="subTitle" idx="1"/>
          </p:nvPr>
        </p:nvSpPr>
        <p:spPr>
          <a:xfrm>
            <a:off x="4211638" y="4267200"/>
            <a:ext cx="4779962" cy="1752600"/>
          </a:xfrm>
        </p:spPr>
        <p:txBody>
          <a:bodyPr/>
          <a:lstStyle/>
          <a:p>
            <a:pPr eaLnBrk="1" hangingPunct="1"/>
            <a:r>
              <a:rPr lang="en-US" altLang="ja-JP" sz="2400" smtClean="0"/>
              <a:t>		</a:t>
            </a:r>
            <a:r>
              <a:rPr lang="ja-JP" altLang="en-US" sz="2400" smtClean="0"/>
              <a:t>原案：泉</a:t>
            </a:r>
            <a:endParaRPr lang="en-US" altLang="ja-JP" sz="2400" smtClean="0"/>
          </a:p>
          <a:p>
            <a:pPr eaLnBrk="1" hangingPunct="1"/>
            <a:r>
              <a:rPr lang="en-US" altLang="ja-JP" sz="2400" smtClean="0"/>
              <a:t>		</a:t>
            </a:r>
            <a:r>
              <a:rPr lang="ja-JP" altLang="en-US" sz="2400" smtClean="0"/>
              <a:t>解答例：寺島・吉田</a:t>
            </a:r>
            <a:endParaRPr lang="en-US" altLang="ja-JP" sz="2400" smtClean="0"/>
          </a:p>
          <a:p>
            <a:pPr eaLnBrk="1" hangingPunct="1"/>
            <a:r>
              <a:rPr lang="en-US" altLang="ja-JP" sz="2400" smtClean="0"/>
              <a:t>		</a:t>
            </a:r>
            <a:r>
              <a:rPr lang="ja-JP" altLang="en-US" sz="2400" smtClean="0"/>
              <a:t>英文：泉</a:t>
            </a:r>
            <a:endParaRPr lang="en-US" altLang="ja-JP" sz="2400" smtClean="0"/>
          </a:p>
          <a:p>
            <a:pPr eaLnBrk="1" hangingPunct="1"/>
            <a:r>
              <a:rPr lang="en-US" altLang="ja-JP" sz="2400" smtClean="0"/>
              <a:t>		</a:t>
            </a:r>
            <a:r>
              <a:rPr lang="ja-JP" altLang="en-US" sz="2400" smtClean="0"/>
              <a:t>解説：寺島</a:t>
            </a:r>
            <a:endParaRPr lang="en-US" altLang="ja-JP" sz="240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altLang="ja-JP" smtClean="0"/>
              <a:t>Problem </a:t>
            </a:r>
          </a:p>
        </p:txBody>
      </p:sp>
      <p:sp>
        <p:nvSpPr>
          <p:cNvPr id="4099" name="Rectangle 3"/>
          <p:cNvSpPr>
            <a:spLocks noGrp="1" noChangeArrowheads="1"/>
          </p:cNvSpPr>
          <p:nvPr>
            <p:ph type="body" idx="1"/>
          </p:nvPr>
        </p:nvSpPr>
        <p:spPr/>
        <p:txBody>
          <a:bodyPr/>
          <a:lstStyle/>
          <a:p>
            <a:pPr eaLnBrk="1" hangingPunct="1"/>
            <a:r>
              <a:rPr lang="ja-JP" altLang="en-US" smtClean="0"/>
              <a:t>特定の陰属性の宝玉と陽属性の宝玉を反応させることでアイテムを生成できる</a:t>
            </a:r>
            <a:endParaRPr lang="en-US" altLang="ja-JP" smtClean="0"/>
          </a:p>
          <a:p>
            <a:pPr eaLnBrk="1" hangingPunct="1"/>
            <a:r>
              <a:rPr lang="ja-JP" altLang="en-US" smtClean="0"/>
              <a:t>各宝玉の個数と起こせる反応，生成アイテム，アイテムの売値が与えられるので，得られる最大の金額を求めよ</a:t>
            </a:r>
            <a:endParaRPr lang="en-US" altLang="ja-JP"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altLang="ja-JP" smtClean="0"/>
              <a:t>Solution(1)</a:t>
            </a:r>
          </a:p>
        </p:txBody>
      </p:sp>
      <p:sp>
        <p:nvSpPr>
          <p:cNvPr id="5123" name="Rectangle 3"/>
          <p:cNvSpPr>
            <a:spLocks noGrp="1" noChangeArrowheads="1"/>
          </p:cNvSpPr>
          <p:nvPr>
            <p:ph type="body" idx="1"/>
          </p:nvPr>
        </p:nvSpPr>
        <p:spPr/>
        <p:txBody>
          <a:bodyPr/>
          <a:lstStyle/>
          <a:p>
            <a:pPr eaLnBrk="1" hangingPunct="1"/>
            <a:r>
              <a:rPr lang="ja-JP" altLang="en-US" smtClean="0"/>
              <a:t>二部マッチング（下のようなグラフにする）</a:t>
            </a:r>
            <a:endParaRPr lang="en-US" altLang="ja-JP" smtClean="0"/>
          </a:p>
        </p:txBody>
      </p:sp>
      <p:sp>
        <p:nvSpPr>
          <p:cNvPr id="5" name="円/楕円 4"/>
          <p:cNvSpPr/>
          <p:nvPr/>
        </p:nvSpPr>
        <p:spPr>
          <a:xfrm>
            <a:off x="2357438" y="2714625"/>
            <a:ext cx="500062" cy="5000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en-US" altLang="ja-JP" dirty="0"/>
              <a:t>-1</a:t>
            </a:r>
            <a:endParaRPr lang="ja-JP" altLang="en-US" dirty="0"/>
          </a:p>
        </p:txBody>
      </p:sp>
      <p:sp>
        <p:nvSpPr>
          <p:cNvPr id="6" name="円/楕円 5"/>
          <p:cNvSpPr/>
          <p:nvPr/>
        </p:nvSpPr>
        <p:spPr>
          <a:xfrm>
            <a:off x="2357438" y="3500438"/>
            <a:ext cx="500062" cy="5000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en-US" altLang="ja-JP" dirty="0"/>
              <a:t>-2</a:t>
            </a:r>
            <a:endParaRPr lang="ja-JP" altLang="en-US" dirty="0"/>
          </a:p>
        </p:txBody>
      </p:sp>
      <p:sp>
        <p:nvSpPr>
          <p:cNvPr id="7" name="円/楕円 6"/>
          <p:cNvSpPr/>
          <p:nvPr/>
        </p:nvSpPr>
        <p:spPr>
          <a:xfrm>
            <a:off x="2357438" y="5000625"/>
            <a:ext cx="500062" cy="5000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en-US" altLang="ja-JP" dirty="0"/>
              <a:t>-N</a:t>
            </a:r>
            <a:endParaRPr lang="ja-JP" altLang="en-US" dirty="0"/>
          </a:p>
        </p:txBody>
      </p:sp>
      <p:sp>
        <p:nvSpPr>
          <p:cNvPr id="8" name="円/楕円 7"/>
          <p:cNvSpPr/>
          <p:nvPr/>
        </p:nvSpPr>
        <p:spPr>
          <a:xfrm>
            <a:off x="571500" y="3929063"/>
            <a:ext cx="500063" cy="5000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en-US" altLang="ja-JP" dirty="0"/>
              <a:t>S</a:t>
            </a:r>
            <a:endParaRPr lang="ja-JP" altLang="en-US" dirty="0"/>
          </a:p>
        </p:txBody>
      </p:sp>
      <p:sp>
        <p:nvSpPr>
          <p:cNvPr id="9" name="円/楕円 8"/>
          <p:cNvSpPr/>
          <p:nvPr/>
        </p:nvSpPr>
        <p:spPr>
          <a:xfrm>
            <a:off x="4857750" y="2714625"/>
            <a:ext cx="500063" cy="5000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en-US" altLang="ja-JP" dirty="0"/>
              <a:t>+1</a:t>
            </a:r>
            <a:endParaRPr lang="ja-JP" altLang="en-US" dirty="0"/>
          </a:p>
        </p:txBody>
      </p:sp>
      <p:sp>
        <p:nvSpPr>
          <p:cNvPr id="10" name="円/楕円 9"/>
          <p:cNvSpPr/>
          <p:nvPr/>
        </p:nvSpPr>
        <p:spPr>
          <a:xfrm>
            <a:off x="4857750" y="3500438"/>
            <a:ext cx="500063" cy="5000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en-US" altLang="ja-JP" dirty="0"/>
              <a:t>+2</a:t>
            </a:r>
            <a:endParaRPr lang="ja-JP" altLang="en-US" dirty="0"/>
          </a:p>
        </p:txBody>
      </p:sp>
      <p:sp>
        <p:nvSpPr>
          <p:cNvPr id="11" name="円/楕円 10"/>
          <p:cNvSpPr/>
          <p:nvPr/>
        </p:nvSpPr>
        <p:spPr>
          <a:xfrm>
            <a:off x="4857750" y="5000625"/>
            <a:ext cx="500063" cy="5000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en-US" altLang="ja-JP" dirty="0"/>
              <a:t>+N</a:t>
            </a:r>
            <a:endParaRPr lang="ja-JP" altLang="en-US" dirty="0"/>
          </a:p>
        </p:txBody>
      </p:sp>
      <p:sp>
        <p:nvSpPr>
          <p:cNvPr id="12" name="円/楕円 11"/>
          <p:cNvSpPr/>
          <p:nvPr/>
        </p:nvSpPr>
        <p:spPr>
          <a:xfrm>
            <a:off x="6572250" y="3857625"/>
            <a:ext cx="500063" cy="5000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none" anchor="ctr"/>
          <a:lstStyle/>
          <a:p>
            <a:pPr algn="ctr">
              <a:defRPr/>
            </a:pPr>
            <a:r>
              <a:rPr lang="en-US" altLang="ja-JP" dirty="0"/>
              <a:t>D</a:t>
            </a:r>
            <a:endParaRPr lang="ja-JP" altLang="en-US" dirty="0"/>
          </a:p>
        </p:txBody>
      </p:sp>
      <p:cxnSp>
        <p:nvCxnSpPr>
          <p:cNvPr id="14" name="直線矢印コネクタ 13"/>
          <p:cNvCxnSpPr>
            <a:stCxn id="8" idx="7"/>
            <a:endCxn id="5" idx="2"/>
          </p:cNvCxnSpPr>
          <p:nvPr/>
        </p:nvCxnSpPr>
        <p:spPr>
          <a:xfrm rot="5400000" flipH="1" flipV="1">
            <a:off x="1158875" y="2803526"/>
            <a:ext cx="1038225" cy="1358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a:stCxn id="8" idx="6"/>
            <a:endCxn id="6" idx="2"/>
          </p:cNvCxnSpPr>
          <p:nvPr/>
        </p:nvCxnSpPr>
        <p:spPr>
          <a:xfrm flipV="1">
            <a:off x="1071563" y="3751263"/>
            <a:ext cx="1285875" cy="4286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直線矢印コネクタ 18"/>
          <p:cNvCxnSpPr>
            <a:stCxn id="8" idx="5"/>
            <a:endCxn id="7" idx="2"/>
          </p:cNvCxnSpPr>
          <p:nvPr/>
        </p:nvCxnSpPr>
        <p:spPr>
          <a:xfrm rot="16200000" flipH="1">
            <a:off x="1230313" y="4124325"/>
            <a:ext cx="895350" cy="1358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直線矢印コネクタ 20"/>
          <p:cNvCxnSpPr>
            <a:stCxn id="9" idx="6"/>
            <a:endCxn id="12" idx="1"/>
          </p:cNvCxnSpPr>
          <p:nvPr/>
        </p:nvCxnSpPr>
        <p:spPr>
          <a:xfrm>
            <a:off x="5357813" y="2963863"/>
            <a:ext cx="1287462" cy="9667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直線矢印コネクタ 22"/>
          <p:cNvCxnSpPr>
            <a:stCxn id="10" idx="6"/>
            <a:endCxn id="12" idx="2"/>
          </p:cNvCxnSpPr>
          <p:nvPr/>
        </p:nvCxnSpPr>
        <p:spPr>
          <a:xfrm>
            <a:off x="5357813" y="3751263"/>
            <a:ext cx="1214437" cy="3571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直線矢印コネクタ 24"/>
          <p:cNvCxnSpPr>
            <a:stCxn id="11" idx="6"/>
            <a:endCxn id="12" idx="3"/>
          </p:cNvCxnSpPr>
          <p:nvPr/>
        </p:nvCxnSpPr>
        <p:spPr>
          <a:xfrm flipV="1">
            <a:off x="5357813" y="4284663"/>
            <a:ext cx="1287462" cy="9667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直線矢印コネクタ 26"/>
          <p:cNvCxnSpPr>
            <a:stCxn id="5" idx="6"/>
            <a:endCxn id="9" idx="2"/>
          </p:cNvCxnSpPr>
          <p:nvPr/>
        </p:nvCxnSpPr>
        <p:spPr>
          <a:xfrm>
            <a:off x="2857500" y="2963863"/>
            <a:ext cx="2000250"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a:stCxn id="5" idx="6"/>
            <a:endCxn id="11" idx="2"/>
          </p:cNvCxnSpPr>
          <p:nvPr/>
        </p:nvCxnSpPr>
        <p:spPr>
          <a:xfrm>
            <a:off x="2857500" y="2963863"/>
            <a:ext cx="2000250" cy="2287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直線矢印コネクタ 30"/>
          <p:cNvCxnSpPr>
            <a:stCxn id="6" idx="6"/>
            <a:endCxn id="11" idx="2"/>
          </p:cNvCxnSpPr>
          <p:nvPr/>
        </p:nvCxnSpPr>
        <p:spPr>
          <a:xfrm>
            <a:off x="2857500" y="3751263"/>
            <a:ext cx="2000250" cy="15001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直線矢印コネクタ 32"/>
          <p:cNvCxnSpPr>
            <a:stCxn id="7" idx="6"/>
            <a:endCxn id="10" idx="2"/>
          </p:cNvCxnSpPr>
          <p:nvPr/>
        </p:nvCxnSpPr>
        <p:spPr>
          <a:xfrm flipV="1">
            <a:off x="2857500" y="3751263"/>
            <a:ext cx="2000250" cy="15001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142" name="テキスト ボックス 35"/>
          <p:cNvSpPr txBox="1">
            <a:spLocks noChangeArrowheads="1"/>
          </p:cNvSpPr>
          <p:nvPr/>
        </p:nvSpPr>
        <p:spPr bwMode="auto">
          <a:xfrm>
            <a:off x="1214438" y="3071813"/>
            <a:ext cx="785812" cy="369887"/>
          </a:xfrm>
          <a:prstGeom prst="rect">
            <a:avLst/>
          </a:prstGeom>
          <a:noFill/>
          <a:ln w="9525">
            <a:noFill/>
            <a:miter lim="800000"/>
            <a:headEnd/>
            <a:tailEnd/>
          </a:ln>
        </p:spPr>
        <p:txBody>
          <a:bodyPr>
            <a:spAutoFit/>
          </a:bodyPr>
          <a:lstStyle/>
          <a:p>
            <a:r>
              <a:rPr lang="en-US" altLang="ja-JP"/>
              <a:t>0/K-1</a:t>
            </a:r>
            <a:endParaRPr lang="ja-JP" altLang="en-US"/>
          </a:p>
        </p:txBody>
      </p:sp>
      <p:sp>
        <p:nvSpPr>
          <p:cNvPr id="5143" name="テキスト ボックス 36"/>
          <p:cNvSpPr txBox="1">
            <a:spLocks noChangeArrowheads="1"/>
          </p:cNvSpPr>
          <p:nvPr/>
        </p:nvSpPr>
        <p:spPr bwMode="auto">
          <a:xfrm>
            <a:off x="1428750" y="3571875"/>
            <a:ext cx="857250" cy="369888"/>
          </a:xfrm>
          <a:prstGeom prst="rect">
            <a:avLst/>
          </a:prstGeom>
          <a:noFill/>
          <a:ln w="9525">
            <a:noFill/>
            <a:miter lim="800000"/>
            <a:headEnd/>
            <a:tailEnd/>
          </a:ln>
        </p:spPr>
        <p:txBody>
          <a:bodyPr>
            <a:spAutoFit/>
          </a:bodyPr>
          <a:lstStyle/>
          <a:p>
            <a:r>
              <a:rPr lang="en-US" altLang="ja-JP"/>
              <a:t>0/K-2</a:t>
            </a:r>
            <a:endParaRPr lang="ja-JP" altLang="en-US"/>
          </a:p>
        </p:txBody>
      </p:sp>
      <p:sp>
        <p:nvSpPr>
          <p:cNvPr id="5144" name="テキスト ボックス 37"/>
          <p:cNvSpPr txBox="1">
            <a:spLocks noChangeArrowheads="1"/>
          </p:cNvSpPr>
          <p:nvPr/>
        </p:nvSpPr>
        <p:spPr bwMode="auto">
          <a:xfrm>
            <a:off x="1500188" y="4429125"/>
            <a:ext cx="857250" cy="369888"/>
          </a:xfrm>
          <a:prstGeom prst="rect">
            <a:avLst/>
          </a:prstGeom>
          <a:noFill/>
          <a:ln w="9525">
            <a:noFill/>
            <a:miter lim="800000"/>
            <a:headEnd/>
            <a:tailEnd/>
          </a:ln>
        </p:spPr>
        <p:txBody>
          <a:bodyPr>
            <a:spAutoFit/>
          </a:bodyPr>
          <a:lstStyle/>
          <a:p>
            <a:r>
              <a:rPr lang="en-US" altLang="ja-JP"/>
              <a:t>0/K-N</a:t>
            </a:r>
            <a:endParaRPr lang="ja-JP" altLang="en-US"/>
          </a:p>
        </p:txBody>
      </p:sp>
      <p:sp>
        <p:nvSpPr>
          <p:cNvPr id="5145" name="テキスト ボックス 38"/>
          <p:cNvSpPr txBox="1">
            <a:spLocks noChangeArrowheads="1"/>
          </p:cNvSpPr>
          <p:nvPr/>
        </p:nvSpPr>
        <p:spPr bwMode="auto">
          <a:xfrm>
            <a:off x="5643563" y="2928938"/>
            <a:ext cx="857250" cy="369887"/>
          </a:xfrm>
          <a:prstGeom prst="rect">
            <a:avLst/>
          </a:prstGeom>
          <a:noFill/>
          <a:ln w="9525">
            <a:noFill/>
            <a:miter lim="800000"/>
            <a:headEnd/>
            <a:tailEnd/>
          </a:ln>
        </p:spPr>
        <p:txBody>
          <a:bodyPr>
            <a:spAutoFit/>
          </a:bodyPr>
          <a:lstStyle/>
          <a:p>
            <a:r>
              <a:rPr lang="en-US" altLang="ja-JP"/>
              <a:t>0/K+1</a:t>
            </a:r>
            <a:endParaRPr lang="ja-JP" altLang="en-US"/>
          </a:p>
        </p:txBody>
      </p:sp>
      <p:sp>
        <p:nvSpPr>
          <p:cNvPr id="5146" name="テキスト ボックス 39"/>
          <p:cNvSpPr txBox="1">
            <a:spLocks noChangeArrowheads="1"/>
          </p:cNvSpPr>
          <p:nvPr/>
        </p:nvSpPr>
        <p:spPr bwMode="auto">
          <a:xfrm>
            <a:off x="5572125" y="3571875"/>
            <a:ext cx="857250" cy="369888"/>
          </a:xfrm>
          <a:prstGeom prst="rect">
            <a:avLst/>
          </a:prstGeom>
          <a:noFill/>
          <a:ln w="9525">
            <a:noFill/>
            <a:miter lim="800000"/>
            <a:headEnd/>
            <a:tailEnd/>
          </a:ln>
        </p:spPr>
        <p:txBody>
          <a:bodyPr>
            <a:spAutoFit/>
          </a:bodyPr>
          <a:lstStyle/>
          <a:p>
            <a:r>
              <a:rPr lang="en-US" altLang="ja-JP"/>
              <a:t>0/K+2</a:t>
            </a:r>
            <a:endParaRPr lang="ja-JP" altLang="en-US"/>
          </a:p>
        </p:txBody>
      </p:sp>
      <p:sp>
        <p:nvSpPr>
          <p:cNvPr id="5147" name="テキスト ボックス 40"/>
          <p:cNvSpPr txBox="1">
            <a:spLocks noChangeArrowheads="1"/>
          </p:cNvSpPr>
          <p:nvPr/>
        </p:nvSpPr>
        <p:spPr bwMode="auto">
          <a:xfrm>
            <a:off x="5429250" y="4357688"/>
            <a:ext cx="857250" cy="369887"/>
          </a:xfrm>
          <a:prstGeom prst="rect">
            <a:avLst/>
          </a:prstGeom>
          <a:noFill/>
          <a:ln w="9525">
            <a:noFill/>
            <a:miter lim="800000"/>
            <a:headEnd/>
            <a:tailEnd/>
          </a:ln>
        </p:spPr>
        <p:txBody>
          <a:bodyPr>
            <a:spAutoFit/>
          </a:bodyPr>
          <a:lstStyle/>
          <a:p>
            <a:r>
              <a:rPr lang="en-US" altLang="ja-JP"/>
              <a:t>0/K+N</a:t>
            </a:r>
            <a:endParaRPr lang="ja-JP" altLang="en-US"/>
          </a:p>
        </p:txBody>
      </p:sp>
      <p:sp>
        <p:nvSpPr>
          <p:cNvPr id="5148" name="テキスト ボックス 41"/>
          <p:cNvSpPr txBox="1">
            <a:spLocks noChangeArrowheads="1"/>
          </p:cNvSpPr>
          <p:nvPr/>
        </p:nvSpPr>
        <p:spPr bwMode="auto">
          <a:xfrm>
            <a:off x="3643313" y="2643188"/>
            <a:ext cx="785812" cy="369887"/>
          </a:xfrm>
          <a:prstGeom prst="rect">
            <a:avLst/>
          </a:prstGeom>
          <a:noFill/>
          <a:ln w="9525">
            <a:noFill/>
            <a:miter lim="800000"/>
            <a:headEnd/>
            <a:tailEnd/>
          </a:ln>
        </p:spPr>
        <p:txBody>
          <a:bodyPr>
            <a:spAutoFit/>
          </a:bodyPr>
          <a:lstStyle/>
          <a:p>
            <a:r>
              <a:rPr lang="en-US" altLang="ja-JP"/>
              <a:t>R1/</a:t>
            </a:r>
            <a:r>
              <a:rPr lang="ja-JP" altLang="en-US"/>
              <a:t> ∞</a:t>
            </a:r>
          </a:p>
        </p:txBody>
      </p:sp>
      <p:sp>
        <p:nvSpPr>
          <p:cNvPr id="5149" name="テキスト ボックス 45"/>
          <p:cNvSpPr txBox="1">
            <a:spLocks noChangeArrowheads="1"/>
          </p:cNvSpPr>
          <p:nvPr/>
        </p:nvSpPr>
        <p:spPr bwMode="auto">
          <a:xfrm>
            <a:off x="2214563" y="5572125"/>
            <a:ext cx="928687" cy="369888"/>
          </a:xfrm>
          <a:prstGeom prst="rect">
            <a:avLst/>
          </a:prstGeom>
          <a:noFill/>
          <a:ln w="9525">
            <a:noFill/>
            <a:miter lim="800000"/>
            <a:headEnd/>
            <a:tailEnd/>
          </a:ln>
        </p:spPr>
        <p:txBody>
          <a:bodyPr>
            <a:spAutoFit/>
          </a:bodyPr>
          <a:lstStyle/>
          <a:p>
            <a:r>
              <a:rPr lang="ja-JP" altLang="en-US"/>
              <a:t>陰属性</a:t>
            </a:r>
          </a:p>
        </p:txBody>
      </p:sp>
      <p:sp>
        <p:nvSpPr>
          <p:cNvPr id="5150" name="テキスト ボックス 46"/>
          <p:cNvSpPr txBox="1">
            <a:spLocks noChangeArrowheads="1"/>
          </p:cNvSpPr>
          <p:nvPr/>
        </p:nvSpPr>
        <p:spPr bwMode="auto">
          <a:xfrm>
            <a:off x="4714875" y="5572125"/>
            <a:ext cx="928688" cy="369888"/>
          </a:xfrm>
          <a:prstGeom prst="rect">
            <a:avLst/>
          </a:prstGeom>
          <a:noFill/>
          <a:ln w="9525">
            <a:noFill/>
            <a:miter lim="800000"/>
            <a:headEnd/>
            <a:tailEnd/>
          </a:ln>
        </p:spPr>
        <p:txBody>
          <a:bodyPr>
            <a:spAutoFit/>
          </a:bodyPr>
          <a:lstStyle/>
          <a:p>
            <a:r>
              <a:rPr lang="ja-JP" altLang="en-US"/>
              <a:t>陽属性</a:t>
            </a:r>
          </a:p>
        </p:txBody>
      </p:sp>
      <p:sp>
        <p:nvSpPr>
          <p:cNvPr id="5151" name="テキスト ボックス 47"/>
          <p:cNvSpPr txBox="1">
            <a:spLocks noChangeArrowheads="1"/>
          </p:cNvSpPr>
          <p:nvPr/>
        </p:nvSpPr>
        <p:spPr bwMode="auto">
          <a:xfrm>
            <a:off x="3429000" y="3357563"/>
            <a:ext cx="714375" cy="369887"/>
          </a:xfrm>
          <a:prstGeom prst="rect">
            <a:avLst/>
          </a:prstGeom>
          <a:noFill/>
          <a:ln w="9525">
            <a:noFill/>
            <a:miter lim="800000"/>
            <a:headEnd/>
            <a:tailEnd/>
          </a:ln>
        </p:spPr>
        <p:txBody>
          <a:bodyPr>
            <a:spAutoFit/>
          </a:bodyPr>
          <a:lstStyle/>
          <a:p>
            <a:r>
              <a:rPr lang="en-US" altLang="ja-JP"/>
              <a:t>R2/</a:t>
            </a:r>
            <a:r>
              <a:rPr lang="ja-JP" altLang="en-US"/>
              <a:t>∞</a:t>
            </a:r>
          </a:p>
        </p:txBody>
      </p:sp>
      <p:sp>
        <p:nvSpPr>
          <p:cNvPr id="5152" name="テキスト ボックス 48"/>
          <p:cNvSpPr txBox="1">
            <a:spLocks noChangeArrowheads="1"/>
          </p:cNvSpPr>
          <p:nvPr/>
        </p:nvSpPr>
        <p:spPr bwMode="auto">
          <a:xfrm>
            <a:off x="2714625" y="4143375"/>
            <a:ext cx="785813" cy="369888"/>
          </a:xfrm>
          <a:prstGeom prst="rect">
            <a:avLst/>
          </a:prstGeom>
          <a:noFill/>
          <a:ln w="9525">
            <a:noFill/>
            <a:miter lim="800000"/>
            <a:headEnd/>
            <a:tailEnd/>
          </a:ln>
        </p:spPr>
        <p:txBody>
          <a:bodyPr>
            <a:spAutoFit/>
          </a:bodyPr>
          <a:lstStyle/>
          <a:p>
            <a:r>
              <a:rPr lang="en-US" altLang="ja-JP"/>
              <a:t>R3/</a:t>
            </a:r>
            <a:r>
              <a:rPr lang="ja-JP" altLang="en-US"/>
              <a:t> ∞</a:t>
            </a:r>
          </a:p>
        </p:txBody>
      </p:sp>
      <p:sp>
        <p:nvSpPr>
          <p:cNvPr id="5153" name="テキスト ボックス 49"/>
          <p:cNvSpPr txBox="1">
            <a:spLocks noChangeArrowheads="1"/>
          </p:cNvSpPr>
          <p:nvPr/>
        </p:nvSpPr>
        <p:spPr bwMode="auto">
          <a:xfrm>
            <a:off x="3286125" y="4786313"/>
            <a:ext cx="857250" cy="369887"/>
          </a:xfrm>
          <a:prstGeom prst="rect">
            <a:avLst/>
          </a:prstGeom>
          <a:noFill/>
          <a:ln w="9525">
            <a:noFill/>
            <a:miter lim="800000"/>
            <a:headEnd/>
            <a:tailEnd/>
          </a:ln>
        </p:spPr>
        <p:txBody>
          <a:bodyPr>
            <a:spAutoFit/>
          </a:bodyPr>
          <a:lstStyle/>
          <a:p>
            <a:r>
              <a:rPr lang="en-US" altLang="ja-JP"/>
              <a:t>R4/</a:t>
            </a:r>
            <a:r>
              <a:rPr lang="ja-JP" altLang="en-US"/>
              <a:t> ∞</a:t>
            </a:r>
          </a:p>
        </p:txBody>
      </p:sp>
      <p:sp>
        <p:nvSpPr>
          <p:cNvPr id="5154" name="テキスト ボックス 50"/>
          <p:cNvSpPr txBox="1">
            <a:spLocks noChangeArrowheads="1"/>
          </p:cNvSpPr>
          <p:nvPr/>
        </p:nvSpPr>
        <p:spPr bwMode="auto">
          <a:xfrm>
            <a:off x="6715125" y="2714625"/>
            <a:ext cx="1252538" cy="369888"/>
          </a:xfrm>
          <a:prstGeom prst="rect">
            <a:avLst/>
          </a:prstGeom>
          <a:noFill/>
          <a:ln w="9525">
            <a:noFill/>
            <a:miter lim="800000"/>
            <a:headEnd/>
            <a:tailEnd/>
          </a:ln>
        </p:spPr>
        <p:txBody>
          <a:bodyPr wrap="none">
            <a:spAutoFit/>
          </a:bodyPr>
          <a:lstStyle/>
          <a:p>
            <a:r>
              <a:rPr lang="ja-JP" altLang="en-US"/>
              <a:t>コスト</a:t>
            </a:r>
            <a:r>
              <a:rPr lang="en-US" altLang="ja-JP"/>
              <a:t>/</a:t>
            </a:r>
            <a:r>
              <a:rPr lang="ja-JP" altLang="en-US"/>
              <a:t>流量</a:t>
            </a:r>
          </a:p>
        </p:txBody>
      </p:sp>
      <p:sp>
        <p:nvSpPr>
          <p:cNvPr id="5155" name="テキスト ボックス 51"/>
          <p:cNvSpPr txBox="1">
            <a:spLocks noChangeArrowheads="1"/>
          </p:cNvSpPr>
          <p:nvPr/>
        </p:nvSpPr>
        <p:spPr bwMode="auto">
          <a:xfrm>
            <a:off x="6643688" y="4857750"/>
            <a:ext cx="1890712" cy="923925"/>
          </a:xfrm>
          <a:prstGeom prst="rect">
            <a:avLst/>
          </a:prstGeom>
          <a:solidFill>
            <a:srgbClr val="FFC000"/>
          </a:solidFill>
          <a:ln w="9525">
            <a:solidFill>
              <a:schemeClr val="tx1"/>
            </a:solidFill>
            <a:miter lim="800000"/>
            <a:headEnd/>
            <a:tailEnd/>
          </a:ln>
        </p:spPr>
        <p:txBody>
          <a:bodyPr wrap="none">
            <a:spAutoFit/>
          </a:bodyPr>
          <a:lstStyle/>
          <a:p>
            <a:r>
              <a:rPr lang="en-US" altLang="ja-JP"/>
              <a:t>S</a:t>
            </a:r>
            <a:r>
              <a:rPr lang="ja-JP" altLang="en-US"/>
              <a:t>→</a:t>
            </a:r>
            <a:r>
              <a:rPr lang="en-US" altLang="ja-JP"/>
              <a:t>D</a:t>
            </a:r>
            <a:r>
              <a:rPr lang="ja-JP" altLang="en-US"/>
              <a:t>の最大流量</a:t>
            </a:r>
            <a:r>
              <a:rPr lang="en-US" altLang="ja-JP"/>
              <a:t/>
            </a:r>
            <a:br>
              <a:rPr lang="en-US" altLang="ja-JP"/>
            </a:br>
            <a:r>
              <a:rPr lang="ja-JP" altLang="en-US"/>
              <a:t>最小コストフロー</a:t>
            </a:r>
            <a:endParaRPr lang="en-US" altLang="ja-JP"/>
          </a:p>
          <a:p>
            <a:r>
              <a:rPr lang="ja-JP" altLang="en-US"/>
              <a:t>を求める</a:t>
            </a:r>
          </a:p>
        </p:txBody>
      </p:sp>
      <p:sp>
        <p:nvSpPr>
          <p:cNvPr id="5156" name="テキスト ボックス 52"/>
          <p:cNvSpPr txBox="1">
            <a:spLocks noChangeArrowheads="1"/>
          </p:cNvSpPr>
          <p:nvPr/>
        </p:nvSpPr>
        <p:spPr bwMode="auto">
          <a:xfrm>
            <a:off x="3643313" y="5214938"/>
            <a:ext cx="714375" cy="369887"/>
          </a:xfrm>
          <a:prstGeom prst="rect">
            <a:avLst/>
          </a:prstGeom>
          <a:noFill/>
          <a:ln w="9525">
            <a:noFill/>
            <a:miter lim="800000"/>
            <a:headEnd/>
            <a:tailEnd/>
          </a:ln>
        </p:spPr>
        <p:txBody>
          <a:bodyPr>
            <a:spAutoFit/>
          </a:bodyPr>
          <a:lstStyle/>
          <a:p>
            <a:r>
              <a:rPr lang="ja-JP" altLang="en-US"/>
              <a:t>反応</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ja-JP" smtClean="0"/>
              <a:t>Solution(2)</a:t>
            </a:r>
          </a:p>
        </p:txBody>
      </p:sp>
      <p:sp>
        <p:nvSpPr>
          <p:cNvPr id="7171" name="Rectangle 3"/>
          <p:cNvSpPr>
            <a:spLocks noGrp="1" noChangeArrowheads="1"/>
          </p:cNvSpPr>
          <p:nvPr>
            <p:ph type="body" idx="1"/>
          </p:nvPr>
        </p:nvSpPr>
        <p:spPr/>
        <p:txBody>
          <a:bodyPr/>
          <a:lstStyle/>
          <a:p>
            <a:pPr eaLnBrk="1" hangingPunct="1">
              <a:defRPr/>
            </a:pPr>
            <a:r>
              <a:rPr lang="ja-JP" altLang="en-US" dirty="0" smtClean="0"/>
              <a:t>最大流量最小コストフロー の求め方</a:t>
            </a:r>
            <a:endParaRPr lang="en-US" altLang="ja-JP" dirty="0" smtClean="0"/>
          </a:p>
          <a:p>
            <a:pPr lvl="1" eaLnBrk="1" hangingPunct="1">
              <a:defRPr/>
            </a:pPr>
            <a:r>
              <a:rPr lang="en-US" altLang="ja-JP" dirty="0" smtClean="0"/>
              <a:t>Minimum Cost Flow</a:t>
            </a:r>
            <a:r>
              <a:rPr lang="ja-JP" altLang="en-US" dirty="0" smtClean="0"/>
              <a:t> </a:t>
            </a:r>
            <a:r>
              <a:rPr lang="en-US" altLang="ja-JP" dirty="0" smtClean="0"/>
              <a:t>(</a:t>
            </a:r>
            <a:r>
              <a:rPr lang="ja-JP" altLang="en-US" dirty="0" smtClean="0"/>
              <a:t>最少費用流</a:t>
            </a:r>
            <a:r>
              <a:rPr lang="en-US" altLang="ja-JP" dirty="0" smtClean="0"/>
              <a:t>) </a:t>
            </a:r>
            <a:r>
              <a:rPr lang="ja-JP" altLang="en-US" dirty="0" smtClean="0"/>
              <a:t>の応用</a:t>
            </a:r>
            <a:endParaRPr lang="en-US" altLang="ja-JP" dirty="0" smtClean="0"/>
          </a:p>
          <a:p>
            <a:pPr marL="1371600" lvl="2" indent="-457200" eaLnBrk="1" hangingPunct="1">
              <a:buFont typeface="+mj-lt"/>
              <a:buAutoNum type="arabicPeriod"/>
              <a:defRPr/>
            </a:pPr>
            <a:r>
              <a:rPr lang="ja-JP" altLang="en-US" dirty="0" smtClean="0"/>
              <a:t>コストを反転させて</a:t>
            </a:r>
            <a:r>
              <a:rPr lang="en-US" altLang="ja-JP" dirty="0" err="1" smtClean="0"/>
              <a:t>MinCostFlow</a:t>
            </a:r>
            <a:endParaRPr lang="en-US" altLang="ja-JP" dirty="0" smtClean="0"/>
          </a:p>
          <a:p>
            <a:pPr lvl="3" eaLnBrk="1" hangingPunct="1">
              <a:defRPr/>
            </a:pPr>
            <a:r>
              <a:rPr lang="ja-JP" altLang="en-US" dirty="0" smtClean="0"/>
              <a:t>反応のない組み合わせはコスト</a:t>
            </a:r>
            <a:r>
              <a:rPr lang="en-US" altLang="ja-JP" dirty="0" smtClean="0"/>
              <a:t>0</a:t>
            </a:r>
            <a:r>
              <a:rPr lang="ja-JP" altLang="en-US" dirty="0" smtClean="0"/>
              <a:t>にしておくこと</a:t>
            </a:r>
            <a:endParaRPr lang="en-US" altLang="ja-JP" dirty="0" smtClean="0"/>
          </a:p>
          <a:p>
            <a:pPr marL="1371600" lvl="2" indent="-457200" eaLnBrk="1" hangingPunct="1">
              <a:buFont typeface="+mj-lt"/>
              <a:buAutoNum type="arabicPeriod"/>
              <a:defRPr/>
            </a:pPr>
            <a:r>
              <a:rPr lang="ja-JP" altLang="en-US" dirty="0" smtClean="0"/>
              <a:t>常に最大コストのフローを流し続ける</a:t>
            </a:r>
            <a:endParaRPr lang="en-US" altLang="ja-JP" dirty="0" smtClean="0"/>
          </a:p>
          <a:p>
            <a:pPr marL="1828800" lvl="3" indent="-457200" eaLnBrk="1" hangingPunct="1">
              <a:defRPr/>
            </a:pPr>
            <a:r>
              <a:rPr lang="ja-JP" altLang="en-US" dirty="0" smtClean="0"/>
              <a:t>正の閉路がないため</a:t>
            </a:r>
            <a:r>
              <a:rPr lang="en-US" altLang="ja-JP" dirty="0" smtClean="0"/>
              <a:t>Bellman-Ford</a:t>
            </a:r>
            <a:r>
              <a:rPr lang="ja-JP" altLang="en-US" dirty="0" smtClean="0"/>
              <a:t>で求まる</a:t>
            </a:r>
            <a:endParaRPr lang="en-US" altLang="ja-JP" dirty="0" smtClean="0"/>
          </a:p>
          <a:p>
            <a:pPr marL="1828800" lvl="3" indent="-457200" eaLnBrk="1" hangingPunct="1">
              <a:defRPr/>
            </a:pPr>
            <a:r>
              <a:rPr lang="ja-JP" altLang="en-US" dirty="0" smtClean="0"/>
              <a:t>コストが正のフローを流せなくなった時点で終了</a:t>
            </a:r>
            <a:endParaRPr lang="en-US" altLang="ja-JP"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ja-JP" smtClean="0"/>
              <a:t>Result</a:t>
            </a:r>
          </a:p>
        </p:txBody>
      </p:sp>
      <p:sp>
        <p:nvSpPr>
          <p:cNvPr id="7171" name="Rectangle 3"/>
          <p:cNvSpPr>
            <a:spLocks noGrp="1" noChangeArrowheads="1"/>
          </p:cNvSpPr>
          <p:nvPr>
            <p:ph type="body" idx="1"/>
          </p:nvPr>
        </p:nvSpPr>
        <p:spPr/>
        <p:txBody>
          <a:bodyPr/>
          <a:lstStyle/>
          <a:p>
            <a:pPr eaLnBrk="1" hangingPunct="1"/>
            <a:r>
              <a:rPr lang="en-US" altLang="ja-JP" smtClean="0"/>
              <a:t>Submitted: 3 (3 teams)</a:t>
            </a:r>
          </a:p>
          <a:p>
            <a:pPr eaLnBrk="1" hangingPunct="1"/>
            <a:r>
              <a:rPr lang="en-US" altLang="ja-JP" smtClean="0"/>
              <a:t>Solved: 3</a:t>
            </a:r>
          </a:p>
          <a:p>
            <a:pPr eaLnBrk="1" hangingPunct="1"/>
            <a:r>
              <a:rPr lang="en-US" altLang="ja-JP" smtClean="0"/>
              <a:t>First Accept: 72min (HITORI++)</a:t>
            </a:r>
          </a:p>
        </p:txBody>
      </p:sp>
    </p:spTree>
  </p:cSld>
  <p:clrMapOvr>
    <a:masterClrMapping/>
  </p:clrMapOvr>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Pixel</Template>
  <TotalTime>14792</TotalTime>
  <Words>186</Words>
  <Application>Microsoft Office PowerPoint</Application>
  <PresentationFormat>画面に合わせる (4:3)</PresentationFormat>
  <Paragraphs>47</Paragraphs>
  <Slides>5</Slides>
  <Notes>1</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5</vt:i4>
      </vt:variant>
    </vt:vector>
  </HeadingPairs>
  <TitlesOfParts>
    <vt:vector size="12" baseType="lpstr">
      <vt:lpstr>Arial</vt:lpstr>
      <vt:lpstr>ＭＳ Ｐゴシック</vt:lpstr>
      <vt:lpstr>Wingdings</vt:lpstr>
      <vt:lpstr>Calibri</vt:lpstr>
      <vt:lpstr>Arial Black</vt:lpstr>
      <vt:lpstr>Times New Roman</vt:lpstr>
      <vt:lpstr>Pixel</vt:lpstr>
      <vt:lpstr>Problem D: Reactioin</vt:lpstr>
      <vt:lpstr>Problem </vt:lpstr>
      <vt:lpstr>Solution(1)</vt:lpstr>
      <vt:lpstr>Solution(2)</vt:lpstr>
      <vt:lpstr>Result</vt:lpstr>
    </vt:vector>
  </TitlesOfParts>
  <Company>Gondow 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Yui TERASHIMA</dc:creator>
  <cp:lastModifiedBy> </cp:lastModifiedBy>
  <cp:revision>75</cp:revision>
  <dcterms:created xsi:type="dcterms:W3CDTF">2008-02-23T03:19:54Z</dcterms:created>
  <dcterms:modified xsi:type="dcterms:W3CDTF">2008-09-23T12:19:50Z</dcterms:modified>
</cp:coreProperties>
</file>