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9"/>
  </p:notesMasterIdLst>
  <p:sldIdLst>
    <p:sldId id="256" r:id="rId2"/>
    <p:sldId id="257" r:id="rId3"/>
    <p:sldId id="262" r:id="rId4"/>
    <p:sldId id="263" r:id="rId5"/>
    <p:sldId id="265" r:id="rId6"/>
    <p:sldId id="264" r:id="rId7"/>
    <p:sldId id="261" r:id="rId8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26481-0382-42D6-966F-13FBA8E42686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39D2F-89F5-43FD-8180-4F77767DB4B6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39D2F-89F5-43FD-8180-4F77767DB4B6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39D2F-89F5-43FD-8180-4F77767DB4B6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39D2F-89F5-43FD-8180-4F77767DB4B6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39D2F-89F5-43FD-8180-4F77767DB4B6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39D2F-89F5-43FD-8180-4F77767DB4B6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39D2F-89F5-43FD-8180-4F77767DB4B6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39D2F-89F5-43FD-8180-4F77767DB4B6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1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ED676C-3D23-4E3E-A360-85AA301BB5D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5057E-3DF5-4ADB-AF5E-5CC018C3866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9E564-2B6F-42C9-BF2D-9CD4B98B9BC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35563-A2F1-4A79-B254-8ABC6DCA4C7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93C27-3CB4-4096-A4BD-1F0DC60CA03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8A988-91A0-4ECE-8D0A-FE8E6ADB038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F137A-80E1-4AC8-A2B0-24F7DEC5664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F350A-EC4A-4298-8D34-01DC2FB35C0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DD978-754E-423D-9538-B753B17D56F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811FE-71E9-4BA5-8AA4-9CEDEE8C5F0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C60CC-CA45-499D-BD38-02EFC193623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AB73E258-36B4-4DAD-8B89-D0C9B362E04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 E:</a:t>
            </a:r>
            <a:br>
              <a:rPr lang="en-US" altLang="ja-JP" dirty="0" smtClean="0"/>
            </a:br>
            <a:r>
              <a:rPr lang="en-US" altLang="ja-JP" dirty="0" smtClean="0"/>
              <a:t> Colored </a:t>
            </a:r>
            <a:r>
              <a:rPr lang="en-US" altLang="ja-JP" dirty="0" err="1" smtClean="0"/>
              <a:t>Octahedra</a:t>
            </a:r>
            <a:endParaRPr lang="en-US" altLang="ja-JP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11638" y="4267200"/>
            <a:ext cx="4779962" cy="1752600"/>
          </a:xfrm>
        </p:spPr>
        <p:txBody>
          <a:bodyPr/>
          <a:lstStyle/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原案：松本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解答例：吉田・寺島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英文：泉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解説：寺島</a:t>
            </a:r>
            <a:endParaRPr lang="en-US" altLang="ja-JP" sz="24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８枚の色のついた正三角形が与えられる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色は重複を含む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これから正八面体を作る</a:t>
            </a:r>
            <a:endParaRPr lang="en-US" altLang="ja-JP" dirty="0" smtClean="0"/>
          </a:p>
          <a:p>
            <a:pPr eaLnBrk="1" hangingPunct="1"/>
            <a:r>
              <a:rPr lang="ja-JP" altLang="en-US" dirty="0" smtClean="0"/>
              <a:t>何種類の正八面体を作れるか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回転によって同じになるものは一つと数える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とりあえず全部作る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回転させたもの全て</a:t>
            </a:r>
            <a:r>
              <a:rPr lang="en-US" altLang="ja-JP" dirty="0" smtClean="0"/>
              <a:t>(24</a:t>
            </a:r>
            <a:r>
              <a:rPr lang="ja-JP" altLang="en-US" dirty="0" smtClean="0"/>
              <a:t>パターン</a:t>
            </a:r>
            <a:r>
              <a:rPr lang="en-US" altLang="ja-JP" dirty="0" smtClean="0"/>
              <a:t>)</a:t>
            </a:r>
            <a:r>
              <a:rPr lang="ja-JP" altLang="en-US" dirty="0" smtClean="0"/>
              <a:t>のうち，辞書順最少のものを選ぶ</a:t>
            </a:r>
            <a:endParaRPr lang="en-US" altLang="ja-JP" dirty="0" smtClean="0"/>
          </a:p>
          <a:p>
            <a:r>
              <a:rPr kumimoji="1" lang="en-US" altLang="ja-JP" dirty="0" smtClean="0"/>
              <a:t>Unique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</a:t>
            </a:r>
            <a:r>
              <a:rPr lang="ja-JP" altLang="en-US" dirty="0" smtClean="0"/>
              <a:t> </a:t>
            </a:r>
            <a:r>
              <a:rPr lang="en-US" altLang="ja-JP" dirty="0" smtClean="0"/>
              <a:t>(Rotation)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サイコロとほとんど同じ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正八面体に内接</a:t>
            </a:r>
            <a:r>
              <a:rPr lang="en-US" altLang="ja-JP" dirty="0" smtClean="0"/>
              <a:t>or</a:t>
            </a:r>
            <a:r>
              <a:rPr lang="ja-JP" altLang="en-US" dirty="0" smtClean="0"/>
              <a:t>外接する正六面体を考えると回転パターンは同じであることがわかる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ただし，別途テーブルを別に作った方が早いはず</a:t>
            </a:r>
            <a:endParaRPr lang="en-US" altLang="ja-JP" dirty="0" smtClean="0"/>
          </a:p>
        </p:txBody>
      </p:sp>
      <p:pic>
        <p:nvPicPr>
          <p:cNvPr id="5" name="図 4" descr="oc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4071942"/>
            <a:ext cx="4035384" cy="25517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Another 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ポリアの数え上げ定理を用いる</a:t>
            </a:r>
            <a:endParaRPr lang="en-US" altLang="ja-JP" dirty="0" smtClean="0"/>
          </a:p>
          <a:p>
            <a:pPr lvl="1"/>
            <a:endParaRPr lang="en-US" altLang="ja-JP" dirty="0" smtClean="0"/>
          </a:p>
        </p:txBody>
      </p:sp>
      <p:sp>
        <p:nvSpPr>
          <p:cNvPr id="4" name="正方形/長方形 3"/>
          <p:cNvSpPr/>
          <p:nvPr/>
        </p:nvSpPr>
        <p:spPr>
          <a:xfrm>
            <a:off x="1214414" y="2714620"/>
            <a:ext cx="292895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en-US" altLang="ja-JP" dirty="0" err="1" smtClean="0"/>
              <a:t>Polya</a:t>
            </a:r>
            <a:r>
              <a:rPr kumimoji="1" lang="en-US" altLang="ja-JP" dirty="0" smtClean="0"/>
              <a:t> Theorem</a:t>
            </a:r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4286248" y="2714620"/>
            <a:ext cx="642942" cy="35719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ja-JP" altLang="en-US" sz="1600" dirty="0" smtClean="0"/>
              <a:t>検索</a:t>
            </a:r>
            <a:endParaRPr kumimoji="1" lang="ja-JP" alt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Notes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string </a:t>
            </a:r>
            <a:r>
              <a:rPr lang="ja-JP" altLang="en-US" dirty="0" smtClean="0"/>
              <a:t>のまま処理するとか </a:t>
            </a:r>
            <a:r>
              <a:rPr lang="en-US" altLang="ja-JP" dirty="0" smtClean="0"/>
              <a:t>vector </a:t>
            </a:r>
            <a:r>
              <a:rPr lang="ja-JP" altLang="en-US" dirty="0" smtClean="0"/>
              <a:t>のメモリ確保をしまくるとかすると</a:t>
            </a:r>
            <a:r>
              <a:rPr lang="en-US" altLang="ja-JP" dirty="0" smtClean="0"/>
              <a:t>TLE</a:t>
            </a:r>
            <a:r>
              <a:rPr lang="ja-JP" altLang="en-US" dirty="0" smtClean="0"/>
              <a:t>になりえます</a:t>
            </a:r>
            <a:endParaRPr lang="en-US" altLang="ja-JP" dirty="0" smtClean="0"/>
          </a:p>
          <a:p>
            <a:endParaRPr lang="en-US" altLang="ja-JP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Result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Submitted: 13 (9 teams)</a:t>
            </a:r>
          </a:p>
          <a:p>
            <a:pPr eaLnBrk="1" hangingPunct="1"/>
            <a:r>
              <a:rPr lang="en-US" altLang="ja-JP" dirty="0" smtClean="0"/>
              <a:t>Solved: 9</a:t>
            </a:r>
          </a:p>
          <a:p>
            <a:pPr eaLnBrk="1" hangingPunct="1"/>
            <a:r>
              <a:rPr lang="en-US" altLang="ja-JP" dirty="0" smtClean="0"/>
              <a:t>First Accept: 79min (HITORI)</a:t>
            </a:r>
          </a:p>
          <a:p>
            <a:pPr eaLnBrk="1" hangingPunct="1"/>
            <a:endParaRPr lang="en-US" altLang="ja-JP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0</TotalTime>
  <Words>158</Words>
  <Application>Microsoft Office PowerPoint</Application>
  <PresentationFormat>画面に合わせる (4:3)</PresentationFormat>
  <Paragraphs>36</Paragraphs>
  <Slides>7</Slides>
  <Notes>7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Pixel</vt:lpstr>
      <vt:lpstr>Problem E:  Colored Octahedra</vt:lpstr>
      <vt:lpstr>Problem</vt:lpstr>
      <vt:lpstr>Solution</vt:lpstr>
      <vt:lpstr>Solution (Rotation)</vt:lpstr>
      <vt:lpstr>Another Solution</vt:lpstr>
      <vt:lpstr>Notes</vt:lpstr>
      <vt:lpstr>Result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2009-11-01T02:57:03Z</dcterms:created>
  <dcterms:modified xsi:type="dcterms:W3CDTF">2009-11-01T02:57:06Z</dcterms:modified>
</cp:coreProperties>
</file>