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02706FB-C168-4973-B8D6-07A27637561E}" type="datetimeFigureOut">
              <a:rPr kumimoji="1" lang="ja-JP" altLang="en-US" smtClean="0"/>
              <a:t>2012/9/22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71B53D8-DB0B-4895-AEF0-097EF2CF51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kumimoji="1"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Q4gTV4r0zR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B: </a:t>
            </a:r>
            <a:r>
              <a:rPr kumimoji="1" lang="ja-JP" altLang="en-US" dirty="0" smtClean="0"/>
              <a:t>全探索</a:t>
            </a:r>
            <a:r>
              <a:rPr kumimoji="1" lang="ja-JP" altLang="en-US" dirty="0" smtClean="0"/>
              <a:t>お姉さんの休日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作題・問題文　汐田</a:t>
            </a:r>
            <a:r>
              <a:rPr kumimoji="1" lang="en-US" altLang="ja-JP" dirty="0" smtClean="0"/>
              <a:t>(@shioshiota)</a:t>
            </a:r>
          </a:p>
          <a:p>
            <a:r>
              <a:rPr lang="ja-JP" altLang="en-US" dirty="0" smtClean="0"/>
              <a:t>テスタ　岸本</a:t>
            </a:r>
            <a:r>
              <a:rPr lang="en-US" altLang="ja-JP" dirty="0" smtClean="0"/>
              <a:t>(@</a:t>
            </a:r>
            <a:r>
              <a:rPr lang="en-US" altLang="ja-JP" dirty="0" err="1" smtClean="0"/>
              <a:t>tokoharu_sakura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5191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六角座標上である座標からある座標へ移動したい。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壁があって通れなかったりする。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移動できる</a:t>
                </a:r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座標</a:t>
                </a:r>
                <a:r>
                  <a:rPr lang="en-US" altLang="ja-JP" dirty="0" smtClean="0"/>
                  <a:t>y</a:t>
                </a:r>
                <a:r>
                  <a:rPr lang="ja-JP" altLang="en-US" dirty="0" smtClean="0"/>
                  <a:t>座標の絶対値に限界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座標がちょっと複雑（邪悪？）</a:t>
                </a:r>
                <a:endParaRPr kumimoji="1" lang="en-US" altLang="ja-JP" dirty="0" smtClean="0"/>
              </a:p>
              <a:p>
                <a:pPr lvl="2"/>
                <a:r>
                  <a:rPr kumimoji="1" lang="ja-JP" altLang="en-US" dirty="0" smtClean="0"/>
                  <a:t>Ｘ座標の偶奇で場合分けするといいかもしれません。</a:t>
                </a:r>
                <a:endParaRPr kumimoji="1" lang="en-US" altLang="ja-JP" dirty="0" smtClean="0"/>
              </a:p>
              <a:p>
                <a:pPr lvl="2"/>
                <a:endParaRPr kumimoji="1" lang="en-US" altLang="ja-JP" dirty="0" smtClean="0"/>
              </a:p>
              <a:p>
                <a:r>
                  <a:rPr kumimoji="1" lang="ja-JP" altLang="en-US" dirty="0" smtClean="0"/>
                  <a:t>目的：　お姉さんの指示を無視する回数を最小化せよ。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１分ごとにお姉さん</a:t>
                </a:r>
                <a:r>
                  <a:rPr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  <a:ea typeface="Cambria Math"/>
                      </a:rPr>
                      <m:t>|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| 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𝑚𝑜𝑑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 6 </m:t>
                    </m:r>
                  </m:oMath>
                </a14:m>
                <a:r>
                  <a:rPr kumimoji="1" lang="ja-JP" altLang="en-US" dirty="0" smtClean="0"/>
                  <a:t>で移動する方向を指示する。</a:t>
                </a:r>
                <a:endParaRPr kumimoji="1" lang="en-US" altLang="ja-JP" dirty="0" smtClean="0"/>
              </a:p>
              <a:p>
                <a:pPr lvl="2"/>
                <a:r>
                  <a:rPr kumimoji="1" lang="ja-JP" altLang="en-US" dirty="0" smtClean="0"/>
                  <a:t>壁や移動可能な座標の外への移動を指示することもある。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925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グラフとして考え、ダイクストラ</a:t>
            </a:r>
            <a:r>
              <a:rPr lang="ja-JP" altLang="en-US" dirty="0" err="1" smtClean="0"/>
              <a:t>法しましょう</a:t>
            </a:r>
            <a:r>
              <a:rPr lang="ja-JP" altLang="en-US" dirty="0" smtClean="0"/>
              <a:t>。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X</a:t>
            </a:r>
            <a:r>
              <a:rPr kumimoji="1" lang="ja-JP" altLang="en-US" dirty="0" smtClean="0"/>
              <a:t>座標と</a:t>
            </a:r>
            <a:r>
              <a:rPr lang="ja-JP" altLang="en-US" dirty="0" smtClean="0"/>
              <a:t>Ｙ</a:t>
            </a:r>
            <a:r>
              <a:rPr kumimoji="1" lang="ja-JP" altLang="en-US" dirty="0" smtClean="0"/>
              <a:t>座標のペアに対して、ノードが一つ対応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エッジはあるノードからその６近傍に対応するノードに</a:t>
            </a:r>
            <a:endParaRPr lang="en-US" altLang="ja-JP" dirty="0" smtClean="0"/>
          </a:p>
          <a:p>
            <a:r>
              <a:rPr kumimoji="1" lang="ja-JP" altLang="en-US" dirty="0" smtClean="0"/>
              <a:t>エッジの重みが定まらない。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お姉さんの指示通りの動くのが重み０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無視</a:t>
            </a:r>
            <a:r>
              <a:rPr lang="ja-JP" altLang="en-US" dirty="0" smtClean="0"/>
              <a:t>する動きが重み１と考える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同じノードのペアを結ぶエッジでも、経過時間によってコストが変動</a:t>
            </a:r>
            <a:endParaRPr kumimoji="1" lang="en-US" altLang="ja-JP" dirty="0" smtClean="0"/>
          </a:p>
          <a:p>
            <a:r>
              <a:rPr kumimoji="1" lang="ja-JP" altLang="en-US" dirty="0" smtClean="0"/>
              <a:t>ノードに対応する</a:t>
            </a:r>
            <a:r>
              <a:rPr lang="ja-JP" altLang="en-US" dirty="0" smtClean="0"/>
              <a:t>状態を拡張しよう。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経過時間、</a:t>
            </a:r>
            <a:r>
              <a:rPr lang="ja-JP" altLang="en-US" dirty="0"/>
              <a:t>Ｙ</a:t>
            </a:r>
            <a:r>
              <a:rPr kumimoji="1" lang="ja-JP" altLang="en-US" dirty="0" smtClean="0"/>
              <a:t>座標、Ｘ座標にノード一つを対応付けるとエッジの重みが一意に！！</a:t>
            </a:r>
            <a:endParaRPr kumimoji="1" lang="en-US" altLang="ja-JP" dirty="0" smtClean="0"/>
          </a:p>
          <a:p>
            <a:pPr lvl="1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1825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そんなことをしては時間もメモリも足りない！！</a:t>
                </a:r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a:rPr lang="ja-JP" altLang="en-US" i="1" dirty="0">
                        <a:latin typeface="Cambria Math"/>
                      </a:rPr>
                      <m:t>ノード</m:t>
                    </m:r>
                    <m:r>
                      <a:rPr lang="ja-JP" altLang="en-US" b="0" i="1" dirty="0" smtClean="0">
                        <a:latin typeface="Cambria Math"/>
                      </a:rPr>
                      <m:t>の数</m:t>
                    </m:r>
                    <m:r>
                      <a:rPr lang="en-US" altLang="ja-JP" b="0" i="1" dirty="0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ja-JP" altLang="en-US" i="1" dirty="0">
                        <a:latin typeface="Cambria Math"/>
                        <a:ea typeface="Cambria Math"/>
                      </a:rPr>
                      <m:t>座標</m:t>
                    </m:r>
                    <m:r>
                      <a:rPr lang="ja-JP" altLang="en-US" i="1" dirty="0" smtClean="0">
                        <a:latin typeface="Cambria Math"/>
                        <a:ea typeface="Cambria Math"/>
                      </a:rPr>
                      <m:t>空間</m:t>
                    </m:r>
                    <m:r>
                      <a:rPr lang="en-US" altLang="ja-JP" i="1" dirty="0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ja-JP" altLang="en-US" i="1" dirty="0">
                        <a:latin typeface="Cambria Math"/>
                        <a:ea typeface="Cambria Math"/>
                      </a:rPr>
                      <m:t>あり得る</m:t>
                    </m:r>
                    <m:r>
                      <a:rPr lang="ja-JP" altLang="en-US" i="1" dirty="0" smtClean="0">
                        <a:latin typeface="Cambria Math"/>
                        <a:ea typeface="Cambria Math"/>
                      </a:rPr>
                      <m:t>最大</m:t>
                    </m:r>
                    <m:r>
                      <a:rPr lang="ja-JP" altLang="en-US" b="0" i="1" dirty="0" smtClean="0">
                        <a:latin typeface="Cambria Math"/>
                        <a:ea typeface="Cambria Math"/>
                      </a:rPr>
                      <m:t>の</m:t>
                    </m:r>
                    <m:r>
                      <a:rPr lang="ja-JP" altLang="en-US" i="1" dirty="0">
                        <a:latin typeface="Cambria Math"/>
                        <a:ea typeface="Cambria Math"/>
                      </a:rPr>
                      <m:t>移動</m:t>
                    </m:r>
                    <m:r>
                      <a:rPr lang="ja-JP" altLang="en-US" i="1" dirty="0" smtClean="0">
                        <a:latin typeface="Cambria Math"/>
                        <a:ea typeface="Cambria Math"/>
                      </a:rPr>
                      <m:t>時間</m:t>
                    </m:r>
                  </m:oMath>
                </a14:m>
                <a:endParaRPr lang="en-US" altLang="ja-JP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kumimoji="1" lang="ja-JP" altLang="en-US" dirty="0" smtClean="0"/>
                  <a:t>　＝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100</m:t>
                    </m:r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×100 ×100×100×6</m:t>
                    </m:r>
                  </m:oMath>
                </a14:m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 smtClean="0"/>
                  <a:t>  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8</m:t>
                        </m:r>
                      </m:sup>
                    </m:sSup>
                  </m:oMath>
                </a14:m>
                <a:r>
                  <a:rPr kumimoji="1" lang="en-US" altLang="ja-JP" dirty="0" smtClean="0"/>
                  <a:t> </a:t>
                </a:r>
              </a:p>
              <a:p>
                <a:pPr marL="0" indent="0">
                  <a:buNone/>
                </a:pPr>
                <a:endParaRPr lang="en-US" altLang="ja-JP" dirty="0" smtClean="0"/>
              </a:p>
              <a:p>
                <a:r>
                  <a:rPr kumimoji="1" lang="ja-JP" altLang="en-US" dirty="0" smtClean="0"/>
                  <a:t>解けない！！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全探索お姉さん</a:t>
                </a:r>
                <a:r>
                  <a:rPr lang="en-US" altLang="ja-JP" dirty="0" smtClean="0"/>
                  <a:t>/</a:t>
                </a:r>
                <a:r>
                  <a:rPr lang="ja-JP" altLang="en-US" dirty="0" smtClean="0"/>
                  <a:t>お兄さんに教えてあげたい・・・・</a:t>
                </a:r>
                <a:endParaRPr lang="en-US" altLang="ja-JP" dirty="0" smtClean="0"/>
              </a:p>
              <a:p>
                <a:pPr lvl="1"/>
                <a:endParaRPr kumimoji="1" lang="en-US" altLang="ja-JP" dirty="0"/>
              </a:p>
              <a:p>
                <a:r>
                  <a:rPr lang="en-US" altLang="ja-JP" dirty="0" smtClean="0"/>
                  <a:t>(</a:t>
                </a:r>
                <a:r>
                  <a:rPr lang="ja-JP" altLang="en-US" dirty="0" smtClean="0"/>
                  <a:t>ちょっと甘めなので通ってしまうかもしれませんが・・・・）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515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smtClean="0"/>
                  <a:t>Modulo</a:t>
                </a:r>
                <a:r>
                  <a:rPr lang="ja-JP" altLang="en-US" dirty="0" smtClean="0"/>
                  <a:t>の性質より、</a:t>
                </a:r>
                <a:endParaRPr lang="en-US" altLang="ja-JP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 ×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𝑚𝑜𝑑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 6=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×</m:t>
                          </m:r>
                          <m:d>
                            <m:d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𝑚𝑜𝑑</m:t>
                              </m:r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 6</m:t>
                              </m:r>
                            </m:e>
                          </m:d>
                        </m:e>
                      </m:d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𝑚𝑜𝑑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 6</m:t>
                      </m:r>
                    </m:oMath>
                  </m:oMathPara>
                </a14:m>
                <a:endParaRPr lang="en-US" altLang="ja-JP" dirty="0" smtClean="0"/>
              </a:p>
              <a:p>
                <a:r>
                  <a:rPr lang="ja-JP" altLang="en-US" dirty="0" smtClean="0"/>
                  <a:t>つまり、すべての座標と</a:t>
                </a:r>
                <a:r>
                  <a:rPr lang="en-US" altLang="ja-JP" dirty="0" smtClean="0"/>
                  <a:t>mod 6</a:t>
                </a:r>
                <a:r>
                  <a:rPr lang="ja-JP" altLang="en-US" dirty="0" smtClean="0"/>
                  <a:t>のペアに対してノード一つを割り当てれば十分！！</a:t>
                </a:r>
                <a:endParaRPr lang="en-US" altLang="ja-JP" dirty="0" smtClean="0"/>
              </a:p>
              <a:p>
                <a:r>
                  <a:rPr lang="ja-JP" altLang="en-US" dirty="0" smtClean="0"/>
                  <a:t>よって、計算量は、</a:t>
                </a:r>
                <a:endParaRPr lang="en-US" altLang="ja-JP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b="0" i="1" smtClean="0">
                          <a:latin typeface="Cambria Math"/>
                        </a:rPr>
                        <m:t>𝑉</m:t>
                      </m:r>
                      <m:r>
                        <a:rPr lang="en-US" altLang="ja-JP" b="0" i="1" smtClean="0">
                          <a:latin typeface="Cambria Math"/>
                        </a:rPr>
                        <m:t>= 100×100×6, 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𝐸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𝑉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 ∗6 ÷2</m:t>
                      </m:r>
                    </m:oMath>
                  </m:oMathPara>
                </a14:m>
                <a:endParaRPr lang="en-US" altLang="ja-JP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𝐸𝑙𝑜𝑔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𝑉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≒50×</m:t>
                      </m:r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en-US" altLang="ja-JP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altLang="ja-JP" dirty="0"/>
              </a:p>
              <a:p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217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 </a:t>
            </a:r>
            <a:r>
              <a:rPr kumimoji="1" lang="en-US" altLang="ja-JP" dirty="0" err="1" smtClean="0"/>
              <a:t>oshieteZukky</a:t>
            </a:r>
            <a:r>
              <a:rPr kumimoji="1" lang="en-US" altLang="ja-JP" dirty="0" smtClean="0"/>
              <a:t> 50min</a:t>
            </a:r>
          </a:p>
          <a:p>
            <a:r>
              <a:rPr lang="en-US" altLang="ja-JP" dirty="0" smtClean="0"/>
              <a:t>AC</a:t>
            </a:r>
            <a:r>
              <a:rPr lang="ja-JP" altLang="en-US" dirty="0" smtClean="0"/>
              <a:t>率 </a:t>
            </a:r>
            <a:r>
              <a:rPr lang="en-US" altLang="ja-JP" dirty="0" smtClean="0"/>
              <a:t>19.18%</a:t>
            </a:r>
          </a:p>
          <a:p>
            <a:endParaRPr kumimoji="1" lang="en-US" altLang="ja-JP" dirty="0"/>
          </a:p>
          <a:p>
            <a:r>
              <a:rPr kumimoji="1" lang="ja-JP" altLang="en-US" dirty="0" smtClean="0"/>
              <a:t>ＷＡ率高い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座標が邪悪だった？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いろいろやること多かった？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ＭＬＥもいた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状態の時間を</a:t>
            </a:r>
            <a:r>
              <a:rPr lang="en-US" altLang="ja-JP" dirty="0" smtClean="0"/>
              <a:t>mod</a:t>
            </a:r>
            <a:r>
              <a:rPr lang="ja-JP" altLang="en-US" dirty="0" smtClean="0"/>
              <a:t>で持ってないのかな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06932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元ネタ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問題文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全探索お姉さん</a:t>
            </a:r>
            <a:endParaRPr kumimoji="1" lang="en-US" altLang="ja-JP" dirty="0" smtClean="0"/>
          </a:p>
          <a:p>
            <a:pPr lvl="2"/>
            <a:r>
              <a:rPr lang="en-US" altLang="ja-JP" dirty="0" smtClean="0"/>
              <a:t>『</a:t>
            </a:r>
            <a:r>
              <a:rPr lang="ja-JP" altLang="en-US" dirty="0"/>
              <a:t>フカシギの数え方</a:t>
            </a:r>
            <a:r>
              <a:rPr lang="en-US" altLang="ja-JP" dirty="0"/>
              <a:t>』 </a:t>
            </a:r>
            <a:r>
              <a:rPr lang="ja-JP" altLang="en-US" dirty="0"/>
              <a:t>おねえさんといっしょ！ みんなで数えてみよう！</a:t>
            </a:r>
          </a:p>
          <a:p>
            <a:pPr lvl="2"/>
            <a:r>
              <a:rPr lang="en-US" altLang="ja-JP" dirty="0">
                <a:hlinkClick r:id="rId2"/>
              </a:rPr>
              <a:t>http://</a:t>
            </a:r>
            <a:r>
              <a:rPr lang="en-US" altLang="ja-JP" dirty="0" smtClean="0">
                <a:hlinkClick r:id="rId2"/>
              </a:rPr>
              <a:t>www.youtube.com/watch?v=Q4gTV4r0zRs</a:t>
            </a:r>
            <a:endParaRPr lang="en-US" altLang="ja-JP" dirty="0" smtClean="0"/>
          </a:p>
          <a:p>
            <a:pPr lvl="2"/>
            <a:endParaRPr kumimoji="1" lang="en-US" altLang="ja-JP" dirty="0"/>
          </a:p>
          <a:p>
            <a:r>
              <a:rPr lang="ja-JP" altLang="en-US" dirty="0" smtClean="0"/>
              <a:t>問題案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とくになし</a:t>
            </a:r>
            <a:r>
              <a:rPr kumimoji="1" lang="ja-JP" altLang="en-US" dirty="0" smtClean="0"/>
              <a:t>。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このくらいの難易度の問題が欲しいなーということで、このくらいの難易度のものを作った。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もともとの案はとこはるさん。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01536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クラリティ">
  <a:themeElements>
    <a:clrScheme name="クラリティ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クラシック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クラリティ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89</TotalTime>
  <Words>366</Words>
  <Application>Microsoft Office PowerPoint</Application>
  <PresentationFormat>画面に合わせる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クラリティ</vt:lpstr>
      <vt:lpstr>B: 全探索お姉さんの休日</vt:lpstr>
      <vt:lpstr>問題概要</vt:lpstr>
      <vt:lpstr>解法</vt:lpstr>
      <vt:lpstr>解法</vt:lpstr>
      <vt:lpstr>解法</vt:lpstr>
      <vt:lpstr>結果</vt:lpstr>
      <vt:lpstr>元ネタ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全探索お姉さんの休日</dc:title>
  <dc:creator>shioshiota</dc:creator>
  <cp:lastModifiedBy>shioshiota</cp:lastModifiedBy>
  <cp:revision>9</cp:revision>
  <dcterms:created xsi:type="dcterms:W3CDTF">2012-09-22T03:56:13Z</dcterms:created>
  <dcterms:modified xsi:type="dcterms:W3CDTF">2012-09-22T05:37:56Z</dcterms:modified>
</cp:coreProperties>
</file>