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418" r:id="rId1"/>
  </p:sldMasterIdLst>
  <p:sldIdLst>
    <p:sldId id="256" r:id="rId2"/>
    <p:sldId id="257" r:id="rId3"/>
    <p:sldId id="258" r:id="rId4"/>
    <p:sldId id="261" r:id="rId5"/>
    <p:sldId id="259" r:id="rId6"/>
    <p:sldId id="260"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8" r:id="rId21"/>
    <p:sldId id="276" r:id="rId22"/>
    <p:sldId id="282" r:id="rId23"/>
    <p:sldId id="279" r:id="rId24"/>
    <p:sldId id="280" r:id="rId25"/>
    <p:sldId id="281" r:id="rId26"/>
    <p:sldId id="286" r:id="rId27"/>
    <p:sldId id="283" r:id="rId28"/>
    <p:sldId id="284" r:id="rId29"/>
    <p:sldId id="285" r:id="rId30"/>
  </p:sldIdLst>
  <p:sldSz cx="9144000" cy="6858000" type="screen4x3"/>
  <p:notesSz cx="6858000" cy="9144000"/>
  <p:defaultTextStyle>
    <a:defPPr>
      <a:defRPr lang="ja-JP"/>
    </a:defPPr>
    <a:lvl1pPr marL="0" algn="l" defTabSz="457200" rtl="0" eaLnBrk="1" latinLnBrk="0" hangingPunct="1">
      <a:defRPr kumimoji="1" sz="1800" kern="1200">
        <a:solidFill>
          <a:schemeClr val="tx1"/>
        </a:solidFill>
        <a:latin typeface="+mn-lt"/>
        <a:ea typeface="+mn-ea"/>
        <a:cs typeface="+mn-cs"/>
      </a:defRPr>
    </a:lvl1pPr>
    <a:lvl2pPr marL="457200" algn="l" defTabSz="457200" rtl="0" eaLnBrk="1" latinLnBrk="0" hangingPunct="1">
      <a:defRPr kumimoji="1" sz="1800" kern="1200">
        <a:solidFill>
          <a:schemeClr val="tx1"/>
        </a:solidFill>
        <a:latin typeface="+mn-lt"/>
        <a:ea typeface="+mn-ea"/>
        <a:cs typeface="+mn-cs"/>
      </a:defRPr>
    </a:lvl2pPr>
    <a:lvl3pPr marL="914400" algn="l" defTabSz="457200" rtl="0" eaLnBrk="1" latinLnBrk="0" hangingPunct="1">
      <a:defRPr kumimoji="1" sz="1800" kern="1200">
        <a:solidFill>
          <a:schemeClr val="tx1"/>
        </a:solidFill>
        <a:latin typeface="+mn-lt"/>
        <a:ea typeface="+mn-ea"/>
        <a:cs typeface="+mn-cs"/>
      </a:defRPr>
    </a:lvl3pPr>
    <a:lvl4pPr marL="1371600" algn="l" defTabSz="457200" rtl="0" eaLnBrk="1" latinLnBrk="0" hangingPunct="1">
      <a:defRPr kumimoji="1" sz="1800" kern="1200">
        <a:solidFill>
          <a:schemeClr val="tx1"/>
        </a:solidFill>
        <a:latin typeface="+mn-lt"/>
        <a:ea typeface="+mn-ea"/>
        <a:cs typeface="+mn-cs"/>
      </a:defRPr>
    </a:lvl4pPr>
    <a:lvl5pPr marL="1828800" algn="l" defTabSz="457200" rtl="0" eaLnBrk="1" latinLnBrk="0" hangingPunct="1">
      <a:defRPr kumimoji="1" sz="1800" kern="1200">
        <a:solidFill>
          <a:schemeClr val="tx1"/>
        </a:solidFill>
        <a:latin typeface="+mn-lt"/>
        <a:ea typeface="+mn-ea"/>
        <a:cs typeface="+mn-cs"/>
      </a:defRPr>
    </a:lvl5pPr>
    <a:lvl6pPr marL="2286000" algn="l" defTabSz="457200" rtl="0" eaLnBrk="1" latinLnBrk="0" hangingPunct="1">
      <a:defRPr kumimoji="1" sz="1800" kern="1200">
        <a:solidFill>
          <a:schemeClr val="tx1"/>
        </a:solidFill>
        <a:latin typeface="+mn-lt"/>
        <a:ea typeface="+mn-ea"/>
        <a:cs typeface="+mn-cs"/>
      </a:defRPr>
    </a:lvl6pPr>
    <a:lvl7pPr marL="2743200" algn="l" defTabSz="457200" rtl="0" eaLnBrk="1" latinLnBrk="0" hangingPunct="1">
      <a:defRPr kumimoji="1" sz="1800" kern="1200">
        <a:solidFill>
          <a:schemeClr val="tx1"/>
        </a:solidFill>
        <a:latin typeface="+mn-lt"/>
        <a:ea typeface="+mn-ea"/>
        <a:cs typeface="+mn-cs"/>
      </a:defRPr>
    </a:lvl7pPr>
    <a:lvl8pPr marL="3200400" algn="l" defTabSz="457200" rtl="0" eaLnBrk="1" latinLnBrk="0" hangingPunct="1">
      <a:defRPr kumimoji="1" sz="1800" kern="1200">
        <a:solidFill>
          <a:schemeClr val="tx1"/>
        </a:solidFill>
        <a:latin typeface="+mn-lt"/>
        <a:ea typeface="+mn-ea"/>
        <a:cs typeface="+mn-cs"/>
      </a:defRPr>
    </a:lvl8pPr>
    <a:lvl9pPr marL="3657600" algn="l" defTabSz="4572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36" d="100"/>
          <a:sy n="136" d="100"/>
        </p:scale>
        <p:origin x="-1664" y="-1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printerSettings" Target="printerSettings/printerSettings1.bin"/><Relationship Id="rId32" Type="http://schemas.openxmlformats.org/officeDocument/2006/relationships/presProps" Target="presProps.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viewProps" Target="viewProps.xml"/><Relationship Id="rId34" Type="http://schemas.openxmlformats.org/officeDocument/2006/relationships/theme" Target="theme/theme1.xml"/><Relationship Id="rId35"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grpSp>
        <p:nvGrpSpPr>
          <p:cNvPr id="9" name="Group 8"/>
          <p:cNvGrpSpPr/>
          <p:nvPr/>
        </p:nvGrpSpPr>
        <p:grpSpPr>
          <a:xfrm>
            <a:off x="486873" y="411480"/>
            <a:ext cx="8170254" cy="6035040"/>
            <a:chOff x="486873" y="411480"/>
            <a:chExt cx="8170254" cy="6035040"/>
          </a:xfrm>
        </p:grpSpPr>
        <p:sp>
          <p:nvSpPr>
            <p:cNvPr id="8" name="Rectangle 7"/>
            <p:cNvSpPr/>
            <p:nvPr/>
          </p:nvSpPr>
          <p:spPr>
            <a:xfrm>
              <a:off x="486873" y="411480"/>
              <a:ext cx="8170254" cy="6035040"/>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Rectangle 13"/>
            <p:cNvSpPr>
              <a:spLocks/>
            </p:cNvSpPr>
            <p:nvPr/>
          </p:nvSpPr>
          <p:spPr>
            <a:xfrm>
              <a:off x="562843" y="475488"/>
              <a:ext cx="7982712" cy="5888736"/>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5" name="Straight Connector 14"/>
            <p:cNvCxnSpPr/>
            <p:nvPr/>
          </p:nvCxnSpPr>
          <p:spPr>
            <a:xfrm>
              <a:off x="562842" y="6133646"/>
              <a:ext cx="7982712" cy="1472"/>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17" name="Rectangle 16"/>
            <p:cNvSpPr/>
            <p:nvPr/>
          </p:nvSpPr>
          <p:spPr>
            <a:xfrm>
              <a:off x="562843" y="457200"/>
              <a:ext cx="7982712" cy="2578608"/>
            </a:xfrm>
            <a:prstGeom prst="rect">
              <a:avLst/>
            </a:prstGeom>
            <a:solidFill>
              <a:schemeClr val="bg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ctrTitle"/>
          </p:nvPr>
        </p:nvSpPr>
        <p:spPr>
          <a:xfrm>
            <a:off x="914400" y="1123950"/>
            <a:ext cx="7342188" cy="1924050"/>
          </a:xfrm>
        </p:spPr>
        <p:txBody>
          <a:bodyPr anchor="b" anchorCtr="0">
            <a:noAutofit/>
          </a:bodyPr>
          <a:lstStyle>
            <a:lvl1pPr>
              <a:defRPr sz="5400" kern="1200">
                <a:solidFill>
                  <a:schemeClr val="tx1">
                    <a:lumMod val="75000"/>
                    <a:lumOff val="25000"/>
                  </a:schemeClr>
                </a:solidFill>
                <a:latin typeface="+mj-lt"/>
                <a:ea typeface="+mj-ea"/>
                <a:cs typeface="+mj-cs"/>
              </a:defRPr>
            </a:lvl1pPr>
          </a:lstStyle>
          <a:p>
            <a:r>
              <a:rPr lang="ja-JP" altLang="en-US" smtClean="0"/>
              <a:t>マスター タイトルの書式設定</a:t>
            </a:r>
            <a:endParaRPr dirty="0"/>
          </a:p>
        </p:txBody>
      </p:sp>
      <p:sp>
        <p:nvSpPr>
          <p:cNvPr id="3" name="Subtitle 2"/>
          <p:cNvSpPr>
            <a:spLocks noGrp="1"/>
          </p:cNvSpPr>
          <p:nvPr>
            <p:ph type="subTitle" idx="1"/>
          </p:nvPr>
        </p:nvSpPr>
        <p:spPr>
          <a:xfrm>
            <a:off x="914400" y="3429000"/>
            <a:ext cx="7342188" cy="1752600"/>
          </a:xfrm>
        </p:spPr>
        <p:txBody>
          <a:bodyPr vert="horz" lIns="91440" tIns="45720" rIns="91440" bIns="45720" rtlCol="0">
            <a:normAutofit/>
          </a:bodyPr>
          <a:lstStyle>
            <a:lvl1pPr marL="0" indent="0" algn="ctr" defTabSz="914400" rtl="0" eaLnBrk="1" latinLnBrk="0" hangingPunct="1">
              <a:spcBef>
                <a:spcPts val="300"/>
              </a:spcBef>
              <a:buClr>
                <a:schemeClr val="tx1">
                  <a:lumMod val="75000"/>
                  <a:lumOff val="25000"/>
                </a:schemeClr>
              </a:buClr>
              <a:buFont typeface="Arial" pitchFamily="34" charset="0"/>
              <a:buNone/>
              <a:defRPr sz="2000" kern="1200">
                <a:solidFill>
                  <a:schemeClr val="tx1">
                    <a:lumMod val="75000"/>
                    <a:lumOff val="2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ja-JP" altLang="en-US" smtClean="0"/>
              <a:t>マスター サブタイトルの書式設定</a:t>
            </a:r>
            <a:endParaRPr dirty="0"/>
          </a:p>
        </p:txBody>
      </p:sp>
      <p:sp>
        <p:nvSpPr>
          <p:cNvPr id="4" name="Date Placeholder 3"/>
          <p:cNvSpPr>
            <a:spLocks noGrp="1"/>
          </p:cNvSpPr>
          <p:nvPr>
            <p:ph type="dt" sz="half" idx="10"/>
          </p:nvPr>
        </p:nvSpPr>
        <p:spPr>
          <a:xfrm>
            <a:off x="573741" y="6122894"/>
            <a:ext cx="2133600" cy="259317"/>
          </a:xfrm>
        </p:spPr>
        <p:txBody>
          <a:bodyPr/>
          <a:lstStyle/>
          <a:p>
            <a:fld id="{6B4C2FBE-5BBB-7446-8436-C8120A67ED2B}" type="datetimeFigureOut">
              <a:rPr kumimoji="1" lang="ja-JP" altLang="en-US" smtClean="0"/>
              <a:t>14/09/19</a:t>
            </a:fld>
            <a:endParaRPr kumimoji="1" lang="ja-JP" altLang="en-US"/>
          </a:p>
        </p:txBody>
      </p:sp>
      <p:sp>
        <p:nvSpPr>
          <p:cNvPr id="5" name="Footer Placeholder 4"/>
          <p:cNvSpPr>
            <a:spLocks noGrp="1"/>
          </p:cNvSpPr>
          <p:nvPr>
            <p:ph type="ftr" sz="quarter" idx="11"/>
          </p:nvPr>
        </p:nvSpPr>
        <p:spPr>
          <a:xfrm>
            <a:off x="5638800" y="6122894"/>
            <a:ext cx="2895600" cy="257810"/>
          </a:xfrm>
        </p:spPr>
        <p:txBody>
          <a:bodyPr/>
          <a:lstStyle/>
          <a:p>
            <a:endParaRPr kumimoji="1" lang="ja-JP" altLang="en-US"/>
          </a:p>
        </p:txBody>
      </p:sp>
      <p:sp>
        <p:nvSpPr>
          <p:cNvPr id="6" name="Slide Number Placeholder 5"/>
          <p:cNvSpPr>
            <a:spLocks noGrp="1"/>
          </p:cNvSpPr>
          <p:nvPr>
            <p:ph type="sldNum" sz="quarter" idx="12"/>
          </p:nvPr>
        </p:nvSpPr>
        <p:spPr>
          <a:xfrm>
            <a:off x="4191000" y="6122894"/>
            <a:ext cx="762000" cy="271463"/>
          </a:xfrm>
        </p:spPr>
        <p:txBody>
          <a:bodyPr/>
          <a:lstStyle/>
          <a:p>
            <a:fld id="{CBF14F85-A994-48A2-9419-7B6980C315A3}" type="slidenum">
              <a:rPr kumimoji="0" lang="ja-JP" altLang="en-US" smtClean="0"/>
              <a:pPr eaLnBrk="1" latinLnBrk="0" hangingPunct="1"/>
              <a:t>‹#›</a:t>
            </a:fld>
            <a:endParaRPr kumimoji="0" lang="ja-JP"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grpSp>
        <p:nvGrpSpPr>
          <p:cNvPr id="9" name="Group 8"/>
          <p:cNvGrpSpPr/>
          <p:nvPr/>
        </p:nvGrpSpPr>
        <p:grpSpPr>
          <a:xfrm>
            <a:off x="182880" y="173699"/>
            <a:ext cx="8778240" cy="6510602"/>
            <a:chOff x="182880" y="173699"/>
            <a:chExt cx="8778240" cy="6510602"/>
          </a:xfrm>
        </p:grpSpPr>
        <p:sp>
          <p:nvSpPr>
            <p:cNvPr id="13" name="Rectangle 12"/>
            <p:cNvSpPr/>
            <p:nvPr/>
          </p:nvSpPr>
          <p:spPr>
            <a:xfrm>
              <a:off x="182880" y="173699"/>
              <a:ext cx="8778240" cy="6510602"/>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8" name="Group 10"/>
            <p:cNvGrpSpPr/>
            <p:nvPr/>
          </p:nvGrpSpPr>
          <p:grpSpPr>
            <a:xfrm>
              <a:off x="256032" y="237744"/>
              <a:ext cx="8622792" cy="6364224"/>
              <a:chOff x="247157" y="247430"/>
              <a:chExt cx="8622792" cy="6364224"/>
            </a:xfrm>
          </p:grpSpPr>
          <p:sp>
            <p:nvSpPr>
              <p:cNvPr id="19" name="Rectangle 18"/>
              <p:cNvSpPr>
                <a:spLocks/>
              </p:cNvSpPr>
              <p:nvPr/>
            </p:nvSpPr>
            <p:spPr>
              <a:xfrm>
                <a:off x="247157" y="247430"/>
                <a:ext cx="8622792" cy="6364224"/>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20" name="Straight Connector 19"/>
              <p:cNvCxnSpPr/>
              <p:nvPr/>
            </p:nvCxnSpPr>
            <p:spPr>
              <a:xfrm>
                <a:off x="247157" y="6389024"/>
                <a:ext cx="8622792" cy="1588"/>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21" name="Rectangle 20"/>
              <p:cNvSpPr/>
              <p:nvPr/>
            </p:nvSpPr>
            <p:spPr>
              <a:xfrm>
                <a:off x="247157" y="1612392"/>
                <a:ext cx="8622792" cy="64008"/>
              </a:xfrm>
              <a:prstGeom prst="rect">
                <a:avLst/>
              </a:prstGeom>
              <a:solidFill>
                <a:schemeClr val="bg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sp>
        <p:nvSpPr>
          <p:cNvPr id="2" name="Title 1"/>
          <p:cNvSpPr>
            <a:spLocks noGrp="1"/>
          </p:cNvSpPr>
          <p:nvPr>
            <p:ph type="title"/>
          </p:nvPr>
        </p:nvSpPr>
        <p:spPr/>
        <p:txBody>
          <a:bodyPr/>
          <a:lstStyle/>
          <a:p>
            <a:r>
              <a:rPr lang="ja-JP" altLang="en-US" smtClean="0"/>
              <a:t>マスター タイトルの書式設定</a:t>
            </a:r>
            <a:endParaRPr/>
          </a:p>
        </p:txBody>
      </p:sp>
      <p:sp>
        <p:nvSpPr>
          <p:cNvPr id="3" name="Content Placeholder 2"/>
          <p:cNvSpPr>
            <a:spLocks noGrp="1"/>
          </p:cNvSpPr>
          <p:nvPr>
            <p:ph idx="1"/>
          </p:nvPr>
        </p:nvSpPr>
        <p:spPr/>
        <p:txBody>
          <a:bodyPr/>
          <a:lstStyle>
            <a:lvl5pPr>
              <a:defRPr/>
            </a:lvl5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4" name="Date Placeholder 3"/>
          <p:cNvSpPr>
            <a:spLocks noGrp="1"/>
          </p:cNvSpPr>
          <p:nvPr>
            <p:ph type="dt" sz="half" idx="10"/>
          </p:nvPr>
        </p:nvSpPr>
        <p:spPr/>
        <p:txBody>
          <a:bodyPr/>
          <a:lstStyle/>
          <a:p>
            <a:fld id="{6B4C2FBE-5BBB-7446-8436-C8120A67ED2B}" type="datetimeFigureOut">
              <a:rPr kumimoji="1" lang="ja-JP" altLang="en-US" smtClean="0"/>
              <a:t>14/09/19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E50C8313-2E69-7F44-83DD-5726351D0437}" type="slidenum">
              <a:rPr kumimoji="1" lang="ja-JP" altLang="en-US" smtClean="0"/>
              <a:t>‹#›</a:t>
            </a:fld>
            <a:endParaRPr kumimoji="1" lang="ja-JP"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図付きタイトル スライド">
    <p:spTree>
      <p:nvGrpSpPr>
        <p:cNvPr id="1" name=""/>
        <p:cNvGrpSpPr/>
        <p:nvPr/>
      </p:nvGrpSpPr>
      <p:grpSpPr>
        <a:xfrm>
          <a:off x="0" y="0"/>
          <a:ext cx="0" cy="0"/>
          <a:chOff x="0" y="0"/>
          <a:chExt cx="0" cy="0"/>
        </a:xfrm>
      </p:grpSpPr>
      <p:grpSp>
        <p:nvGrpSpPr>
          <p:cNvPr id="10" name="Group 9"/>
          <p:cNvGrpSpPr/>
          <p:nvPr/>
        </p:nvGrpSpPr>
        <p:grpSpPr>
          <a:xfrm>
            <a:off x="486873" y="411480"/>
            <a:ext cx="8170254" cy="6035040"/>
            <a:chOff x="486873" y="411480"/>
            <a:chExt cx="8170254" cy="6035040"/>
          </a:xfrm>
        </p:grpSpPr>
        <p:sp>
          <p:nvSpPr>
            <p:cNvPr id="12" name="Rectangle 11"/>
            <p:cNvSpPr/>
            <p:nvPr/>
          </p:nvSpPr>
          <p:spPr>
            <a:xfrm>
              <a:off x="486873" y="411480"/>
              <a:ext cx="8170254" cy="6035040"/>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6" name="Group 11"/>
            <p:cNvGrpSpPr/>
            <p:nvPr/>
          </p:nvGrpSpPr>
          <p:grpSpPr>
            <a:xfrm>
              <a:off x="562842" y="475488"/>
              <a:ext cx="7982713" cy="5888736"/>
              <a:chOff x="562842" y="475488"/>
              <a:chExt cx="7982713" cy="5888736"/>
            </a:xfrm>
          </p:grpSpPr>
          <p:sp>
            <p:nvSpPr>
              <p:cNvPr id="8" name="Rectangle 7"/>
              <p:cNvSpPr>
                <a:spLocks/>
              </p:cNvSpPr>
              <p:nvPr/>
            </p:nvSpPr>
            <p:spPr>
              <a:xfrm>
                <a:off x="562843" y="475488"/>
                <a:ext cx="7982712" cy="5888736"/>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9" name="Straight Connector 8"/>
              <p:cNvCxnSpPr/>
              <p:nvPr/>
            </p:nvCxnSpPr>
            <p:spPr>
              <a:xfrm>
                <a:off x="562842" y="6133646"/>
                <a:ext cx="7982712" cy="1472"/>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1" name="Straight Connector 10"/>
              <p:cNvCxnSpPr/>
              <p:nvPr/>
            </p:nvCxnSpPr>
            <p:spPr>
              <a:xfrm>
                <a:off x="562842" y="3427528"/>
                <a:ext cx="7982712" cy="1472"/>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sp>
        <p:nvSpPr>
          <p:cNvPr id="2" name="Title 1"/>
          <p:cNvSpPr>
            <a:spLocks noGrp="1"/>
          </p:cNvSpPr>
          <p:nvPr>
            <p:ph type="ctrTitle"/>
          </p:nvPr>
        </p:nvSpPr>
        <p:spPr>
          <a:xfrm>
            <a:off x="900113" y="3442447"/>
            <a:ext cx="7345362" cy="1532965"/>
          </a:xfrm>
        </p:spPr>
        <p:txBody>
          <a:bodyPr anchor="b" anchorCtr="0">
            <a:normAutofit/>
          </a:bodyPr>
          <a:lstStyle>
            <a:lvl1pPr>
              <a:defRPr sz="5400"/>
            </a:lvl1pPr>
          </a:lstStyle>
          <a:p>
            <a:r>
              <a:rPr lang="ja-JP" altLang="en-US" smtClean="0"/>
              <a:t>マスター タイトルの書式設定</a:t>
            </a:r>
            <a:endParaRPr/>
          </a:p>
        </p:txBody>
      </p:sp>
      <p:sp>
        <p:nvSpPr>
          <p:cNvPr id="3" name="Subtitle 2"/>
          <p:cNvSpPr>
            <a:spLocks noGrp="1"/>
          </p:cNvSpPr>
          <p:nvPr>
            <p:ph type="subTitle" idx="1"/>
          </p:nvPr>
        </p:nvSpPr>
        <p:spPr>
          <a:xfrm>
            <a:off x="900113" y="5029200"/>
            <a:ext cx="7345362" cy="990600"/>
          </a:xfrm>
        </p:spPr>
        <p:txBody>
          <a:bodyPr>
            <a:normAutofit/>
          </a:bodyPr>
          <a:lstStyle>
            <a:lvl1pPr marL="0" indent="0" algn="ctr">
              <a:spcBef>
                <a:spcPts val="300"/>
              </a:spcBef>
              <a:buNone/>
              <a:defRPr sz="2000">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ja-JP" altLang="en-US" smtClean="0"/>
              <a:t>マスター サブタイトルの書式設定</a:t>
            </a:r>
            <a:endParaRPr dirty="0"/>
          </a:p>
        </p:txBody>
      </p:sp>
      <p:sp>
        <p:nvSpPr>
          <p:cNvPr id="4" name="Date Placeholder 3"/>
          <p:cNvSpPr>
            <a:spLocks noGrp="1"/>
          </p:cNvSpPr>
          <p:nvPr>
            <p:ph type="dt" sz="half" idx="10"/>
          </p:nvPr>
        </p:nvSpPr>
        <p:spPr>
          <a:xfrm>
            <a:off x="569259" y="6122894"/>
            <a:ext cx="2133600" cy="259317"/>
          </a:xfrm>
        </p:spPr>
        <p:txBody>
          <a:bodyPr/>
          <a:lstStyle/>
          <a:p>
            <a:fld id="{6B4C2FBE-5BBB-7446-8436-C8120A67ED2B}" type="datetimeFigureOut">
              <a:rPr kumimoji="1" lang="ja-JP" altLang="en-US" smtClean="0"/>
              <a:t>14/09/19</a:t>
            </a:fld>
            <a:endParaRPr kumimoji="1" lang="ja-JP" altLang="en-US"/>
          </a:p>
        </p:txBody>
      </p:sp>
      <p:sp>
        <p:nvSpPr>
          <p:cNvPr id="5" name="Footer Placeholder 4"/>
          <p:cNvSpPr>
            <a:spLocks noGrp="1"/>
          </p:cNvSpPr>
          <p:nvPr>
            <p:ph type="ftr" sz="quarter" idx="11"/>
          </p:nvPr>
        </p:nvSpPr>
        <p:spPr>
          <a:xfrm>
            <a:off x="5638800" y="6124401"/>
            <a:ext cx="2895600" cy="257810"/>
          </a:xfrm>
        </p:spPr>
        <p:txBody>
          <a:bodyPr/>
          <a:lstStyle/>
          <a:p>
            <a:endParaRPr kumimoji="1" lang="ja-JP" altLang="en-US"/>
          </a:p>
        </p:txBody>
      </p:sp>
      <p:sp>
        <p:nvSpPr>
          <p:cNvPr id="14" name="Picture Placeholder 13"/>
          <p:cNvSpPr>
            <a:spLocks noGrp="1"/>
          </p:cNvSpPr>
          <p:nvPr>
            <p:ph type="pic" sz="quarter" idx="12"/>
          </p:nvPr>
        </p:nvSpPr>
        <p:spPr>
          <a:xfrm>
            <a:off x="636493" y="533400"/>
            <a:ext cx="7836408" cy="2828925"/>
          </a:xfrm>
        </p:spPr>
        <p:txBody>
          <a:bodyPr>
            <a:normAutofit/>
          </a:bodyPr>
          <a:lstStyle>
            <a:lvl1pPr>
              <a:buNone/>
              <a:defRPr sz="2000"/>
            </a:lvl1pPr>
          </a:lstStyle>
          <a:p>
            <a:r>
              <a:rPr lang="ja-JP" altLang="en-US" smtClean="0"/>
              <a:t>プレースホルダーまでドラッグするかアイコンをクリックして図を追加</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grpSp>
        <p:nvGrpSpPr>
          <p:cNvPr id="9" name="Group 8"/>
          <p:cNvGrpSpPr/>
          <p:nvPr/>
        </p:nvGrpSpPr>
        <p:grpSpPr>
          <a:xfrm>
            <a:off x="182880" y="173699"/>
            <a:ext cx="8778240" cy="6510602"/>
            <a:chOff x="182880" y="173699"/>
            <a:chExt cx="8778240" cy="6510602"/>
          </a:xfrm>
        </p:grpSpPr>
        <p:sp>
          <p:nvSpPr>
            <p:cNvPr id="12" name="Rectangle 11"/>
            <p:cNvSpPr/>
            <p:nvPr/>
          </p:nvSpPr>
          <p:spPr>
            <a:xfrm>
              <a:off x="182880" y="173699"/>
              <a:ext cx="8778240" cy="6510602"/>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8" name="Group 10"/>
            <p:cNvGrpSpPr/>
            <p:nvPr/>
          </p:nvGrpSpPr>
          <p:grpSpPr>
            <a:xfrm>
              <a:off x="256032" y="237744"/>
              <a:ext cx="8622792" cy="6364224"/>
              <a:chOff x="247157" y="247430"/>
              <a:chExt cx="8622792" cy="6364224"/>
            </a:xfrm>
          </p:grpSpPr>
          <p:sp>
            <p:nvSpPr>
              <p:cNvPr id="27" name="Rectangle 26"/>
              <p:cNvSpPr>
                <a:spLocks/>
              </p:cNvSpPr>
              <p:nvPr/>
            </p:nvSpPr>
            <p:spPr>
              <a:xfrm>
                <a:off x="247157" y="247430"/>
                <a:ext cx="8622792" cy="6364224"/>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28" name="Straight Connector 27"/>
              <p:cNvCxnSpPr/>
              <p:nvPr/>
            </p:nvCxnSpPr>
            <p:spPr>
              <a:xfrm>
                <a:off x="247157" y="6389024"/>
                <a:ext cx="8622792" cy="1588"/>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sp>
        <p:nvSpPr>
          <p:cNvPr id="2" name="Title 1"/>
          <p:cNvSpPr>
            <a:spLocks noGrp="1"/>
          </p:cNvSpPr>
          <p:nvPr>
            <p:ph type="title"/>
          </p:nvPr>
        </p:nvSpPr>
        <p:spPr>
          <a:xfrm>
            <a:off x="900113" y="1371600"/>
            <a:ext cx="7345362" cy="1676400"/>
          </a:xfrm>
        </p:spPr>
        <p:txBody>
          <a:bodyPr anchor="b" anchorCtr="0">
            <a:noAutofit/>
          </a:bodyPr>
          <a:lstStyle>
            <a:lvl1pPr algn="ctr">
              <a:defRPr sz="5400" b="0" i="0" cap="none" baseline="0">
                <a:solidFill>
                  <a:schemeClr val="tx1">
                    <a:lumMod val="75000"/>
                    <a:lumOff val="25000"/>
                  </a:schemeClr>
                </a:solidFill>
              </a:defRPr>
            </a:lvl1pPr>
          </a:lstStyle>
          <a:p>
            <a:r>
              <a:rPr lang="ja-JP" altLang="en-US" smtClean="0"/>
              <a:t>マスター タイトルの書式設定</a:t>
            </a:r>
            <a:endParaRPr dirty="0"/>
          </a:p>
        </p:txBody>
      </p:sp>
      <p:sp>
        <p:nvSpPr>
          <p:cNvPr id="3" name="Text Placeholder 2"/>
          <p:cNvSpPr>
            <a:spLocks noGrp="1"/>
          </p:cNvSpPr>
          <p:nvPr>
            <p:ph type="body" idx="1"/>
          </p:nvPr>
        </p:nvSpPr>
        <p:spPr>
          <a:xfrm>
            <a:off x="900113" y="3134566"/>
            <a:ext cx="7345362" cy="1500187"/>
          </a:xfrm>
        </p:spPr>
        <p:txBody>
          <a:bodyPr anchor="t" anchorCtr="0"/>
          <a:lstStyle>
            <a:lvl1pPr marL="0" indent="0" algn="ctr">
              <a:spcBef>
                <a:spcPts val="300"/>
              </a:spcBef>
              <a:buNone/>
              <a:defRPr sz="20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6B4C2FBE-5BBB-7446-8436-C8120A67ED2B}" type="datetimeFigureOut">
              <a:rPr kumimoji="1" lang="ja-JP" altLang="en-US" smtClean="0"/>
              <a:t>14/09/19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E50C8313-2E69-7F44-83DD-5726351D0437}" type="slidenum">
              <a:rPr kumimoji="1" lang="ja-JP" altLang="en-US" smtClean="0"/>
              <a:t>‹#›</a:t>
            </a:fld>
            <a:endParaRPr kumimoji="1" lang="ja-JP"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grpSp>
        <p:nvGrpSpPr>
          <p:cNvPr id="20" name="Group 19"/>
          <p:cNvGrpSpPr/>
          <p:nvPr/>
        </p:nvGrpSpPr>
        <p:grpSpPr>
          <a:xfrm>
            <a:off x="182880" y="173699"/>
            <a:ext cx="8778240" cy="6510602"/>
            <a:chOff x="182880" y="173699"/>
            <a:chExt cx="8778240" cy="6510602"/>
          </a:xfrm>
        </p:grpSpPr>
        <p:sp>
          <p:nvSpPr>
            <p:cNvPr id="21" name="Rectangle 20"/>
            <p:cNvSpPr/>
            <p:nvPr/>
          </p:nvSpPr>
          <p:spPr>
            <a:xfrm>
              <a:off x="182880" y="173699"/>
              <a:ext cx="8778240" cy="6510602"/>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22" name="Group 10"/>
            <p:cNvGrpSpPr/>
            <p:nvPr/>
          </p:nvGrpSpPr>
          <p:grpSpPr>
            <a:xfrm>
              <a:off x="256032" y="237744"/>
              <a:ext cx="8622792" cy="6364224"/>
              <a:chOff x="247157" y="247430"/>
              <a:chExt cx="8622792" cy="6364224"/>
            </a:xfrm>
          </p:grpSpPr>
          <p:sp>
            <p:nvSpPr>
              <p:cNvPr id="23" name="Rectangle 22"/>
              <p:cNvSpPr>
                <a:spLocks/>
              </p:cNvSpPr>
              <p:nvPr/>
            </p:nvSpPr>
            <p:spPr>
              <a:xfrm>
                <a:off x="247157" y="247430"/>
                <a:ext cx="8622792" cy="6364224"/>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24" name="Straight Connector 23"/>
              <p:cNvCxnSpPr/>
              <p:nvPr/>
            </p:nvCxnSpPr>
            <p:spPr>
              <a:xfrm>
                <a:off x="247157" y="6389024"/>
                <a:ext cx="8622792" cy="1588"/>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25" name="Rectangle 24"/>
              <p:cNvSpPr/>
              <p:nvPr/>
            </p:nvSpPr>
            <p:spPr>
              <a:xfrm>
                <a:off x="247157" y="1612392"/>
                <a:ext cx="8622792" cy="64008"/>
              </a:xfrm>
              <a:prstGeom prst="rect">
                <a:avLst/>
              </a:prstGeom>
              <a:solidFill>
                <a:schemeClr val="bg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sp>
        <p:nvSpPr>
          <p:cNvPr id="2" name="Title 1"/>
          <p:cNvSpPr>
            <a:spLocks noGrp="1"/>
          </p:cNvSpPr>
          <p:nvPr>
            <p:ph type="title"/>
          </p:nvPr>
        </p:nvSpPr>
        <p:spPr/>
        <p:txBody>
          <a:bodyPr/>
          <a:lstStyle/>
          <a:p>
            <a:r>
              <a:rPr lang="ja-JP" altLang="en-US" smtClean="0"/>
              <a:t>マスター タイトルの書式設定</a:t>
            </a:r>
            <a:endParaRPr/>
          </a:p>
        </p:txBody>
      </p:sp>
      <p:sp>
        <p:nvSpPr>
          <p:cNvPr id="3" name="Content Placeholder 2"/>
          <p:cNvSpPr>
            <a:spLocks noGrp="1"/>
          </p:cNvSpPr>
          <p:nvPr>
            <p:ph sz="half" idx="1"/>
          </p:nvPr>
        </p:nvSpPr>
        <p:spPr>
          <a:xfrm>
            <a:off x="900111" y="2147888"/>
            <a:ext cx="3566160" cy="3927475"/>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a:p>
        </p:txBody>
      </p:sp>
      <p:sp>
        <p:nvSpPr>
          <p:cNvPr id="4" name="Content Placeholder 3"/>
          <p:cNvSpPr>
            <a:spLocks noGrp="1"/>
          </p:cNvSpPr>
          <p:nvPr>
            <p:ph sz="half" idx="2"/>
          </p:nvPr>
        </p:nvSpPr>
        <p:spPr>
          <a:xfrm>
            <a:off x="4648199" y="2147888"/>
            <a:ext cx="3566160" cy="3927475"/>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a:p>
        </p:txBody>
      </p:sp>
      <p:sp>
        <p:nvSpPr>
          <p:cNvPr id="5" name="Date Placeholder 4"/>
          <p:cNvSpPr>
            <a:spLocks noGrp="1"/>
          </p:cNvSpPr>
          <p:nvPr>
            <p:ph type="dt" sz="half" idx="10"/>
          </p:nvPr>
        </p:nvSpPr>
        <p:spPr/>
        <p:txBody>
          <a:bodyPr/>
          <a:lstStyle/>
          <a:p>
            <a:fld id="{6B4C2FBE-5BBB-7446-8436-C8120A67ED2B}" type="datetimeFigureOut">
              <a:rPr kumimoji="1" lang="ja-JP" altLang="en-US" smtClean="0"/>
              <a:t>14/09/19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E50C8313-2E69-7F44-83DD-5726351D0437}" type="slidenum">
              <a:rPr kumimoji="1" lang="ja-JP" altLang="en-US" smtClean="0"/>
              <a:t>‹#›</a:t>
            </a:fld>
            <a:endParaRPr kumimoji="1" lang="ja-JP"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grpSp>
        <p:nvGrpSpPr>
          <p:cNvPr id="10" name="Group 9"/>
          <p:cNvGrpSpPr/>
          <p:nvPr/>
        </p:nvGrpSpPr>
        <p:grpSpPr>
          <a:xfrm>
            <a:off x="182880" y="173699"/>
            <a:ext cx="8778240" cy="6510602"/>
            <a:chOff x="182880" y="173699"/>
            <a:chExt cx="8778240" cy="6510602"/>
          </a:xfrm>
        </p:grpSpPr>
        <p:grpSp>
          <p:nvGrpSpPr>
            <p:cNvPr id="26" name="Group 25"/>
            <p:cNvGrpSpPr/>
            <p:nvPr/>
          </p:nvGrpSpPr>
          <p:grpSpPr>
            <a:xfrm>
              <a:off x="182880" y="173699"/>
              <a:ext cx="8778240" cy="6510602"/>
              <a:chOff x="182880" y="173699"/>
              <a:chExt cx="8778240" cy="6510602"/>
            </a:xfrm>
          </p:grpSpPr>
          <p:sp>
            <p:nvSpPr>
              <p:cNvPr id="27" name="Rectangle 26"/>
              <p:cNvSpPr/>
              <p:nvPr/>
            </p:nvSpPr>
            <p:spPr>
              <a:xfrm>
                <a:off x="182880" y="173699"/>
                <a:ext cx="8778240" cy="6510602"/>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28" name="Group 10"/>
              <p:cNvGrpSpPr/>
              <p:nvPr/>
            </p:nvGrpSpPr>
            <p:grpSpPr>
              <a:xfrm>
                <a:off x="256032" y="237744"/>
                <a:ext cx="8622792" cy="6364224"/>
                <a:chOff x="247157" y="247430"/>
                <a:chExt cx="8622792" cy="6364224"/>
              </a:xfrm>
            </p:grpSpPr>
            <p:sp>
              <p:nvSpPr>
                <p:cNvPr id="29" name="Rectangle 28"/>
                <p:cNvSpPr>
                  <a:spLocks/>
                </p:cNvSpPr>
                <p:nvPr/>
              </p:nvSpPr>
              <p:spPr>
                <a:xfrm>
                  <a:off x="247157" y="247430"/>
                  <a:ext cx="8622792" cy="6364224"/>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31" name="Straight Connector 30"/>
                <p:cNvCxnSpPr/>
                <p:nvPr/>
              </p:nvCxnSpPr>
              <p:spPr>
                <a:xfrm>
                  <a:off x="247157" y="6389024"/>
                  <a:ext cx="8622792" cy="1588"/>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32" name="Rectangle 31"/>
                <p:cNvSpPr/>
                <p:nvPr/>
              </p:nvSpPr>
              <p:spPr>
                <a:xfrm>
                  <a:off x="247157" y="1612392"/>
                  <a:ext cx="8622792" cy="64008"/>
                </a:xfrm>
                <a:prstGeom prst="rect">
                  <a:avLst/>
                </a:prstGeom>
                <a:solidFill>
                  <a:schemeClr val="bg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cxnSp>
          <p:nvCxnSpPr>
            <p:cNvPr id="23" name="Straight Connector 22"/>
            <p:cNvCxnSpPr/>
            <p:nvPr/>
          </p:nvCxnSpPr>
          <p:spPr>
            <a:xfrm rot="16200000" flipH="1">
              <a:off x="2217480" y="4026438"/>
              <a:ext cx="4711326" cy="2286"/>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grpSp>
      <p:sp>
        <p:nvSpPr>
          <p:cNvPr id="2" name="Title 1"/>
          <p:cNvSpPr>
            <a:spLocks noGrp="1"/>
          </p:cNvSpPr>
          <p:nvPr>
            <p:ph type="title"/>
          </p:nvPr>
        </p:nvSpPr>
        <p:spPr/>
        <p:txBody>
          <a:bodyPr/>
          <a:lstStyle>
            <a:lvl1pPr>
              <a:defRPr/>
            </a:lvl1pPr>
          </a:lstStyle>
          <a:p>
            <a:r>
              <a:rPr lang="ja-JP" altLang="en-US" smtClean="0"/>
              <a:t>マスター タイトルの書式設定</a:t>
            </a:r>
            <a:endParaRPr/>
          </a:p>
        </p:txBody>
      </p:sp>
      <p:sp>
        <p:nvSpPr>
          <p:cNvPr id="3" name="Text Placeholder 2"/>
          <p:cNvSpPr>
            <a:spLocks noGrp="1"/>
          </p:cNvSpPr>
          <p:nvPr>
            <p:ph type="body" idx="1"/>
          </p:nvPr>
        </p:nvSpPr>
        <p:spPr>
          <a:xfrm>
            <a:off x="632301" y="1708990"/>
            <a:ext cx="3566160" cy="832503"/>
          </a:xfrm>
        </p:spPr>
        <p:txBody>
          <a:bodyPr anchor="ctr" anchorCtr="0">
            <a:noAutofit/>
          </a:bodyPr>
          <a:lstStyle>
            <a:lvl1pPr marL="0" indent="0" algn="ctr">
              <a:spcBef>
                <a:spcPts val="300"/>
              </a:spcBef>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4" name="Content Placeholder 3"/>
          <p:cNvSpPr>
            <a:spLocks noGrp="1"/>
          </p:cNvSpPr>
          <p:nvPr>
            <p:ph sz="half" idx="2"/>
          </p:nvPr>
        </p:nvSpPr>
        <p:spPr>
          <a:xfrm>
            <a:off x="632301" y="2590801"/>
            <a:ext cx="3566160" cy="3484562"/>
          </a:xfrm>
        </p:spPr>
        <p:txBody>
          <a:bodyPr>
            <a:normAutofit/>
          </a:bodyPr>
          <a:lstStyle>
            <a:lvl1pPr>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5" name="Text Placeholder 4"/>
          <p:cNvSpPr>
            <a:spLocks noGrp="1"/>
          </p:cNvSpPr>
          <p:nvPr>
            <p:ph type="body" sz="quarter" idx="3"/>
          </p:nvPr>
        </p:nvSpPr>
        <p:spPr>
          <a:xfrm>
            <a:off x="4945539" y="1708990"/>
            <a:ext cx="3566160" cy="832503"/>
          </a:xfrm>
        </p:spPr>
        <p:txBody>
          <a:bodyPr anchor="ctr" anchorCtr="0">
            <a:noAutofit/>
          </a:bodyPr>
          <a:lstStyle>
            <a:lvl1pPr marL="0" indent="0" algn="ctr">
              <a:spcBef>
                <a:spcPts val="300"/>
              </a:spcBef>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4945539" y="2590801"/>
            <a:ext cx="3566160" cy="3484562"/>
          </a:xfrm>
        </p:spPr>
        <p:txBody>
          <a:bodyPr>
            <a:normAutofit/>
          </a:bodyPr>
          <a:lstStyle>
            <a:lvl1pPr>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7" name="Date Placeholder 6"/>
          <p:cNvSpPr>
            <a:spLocks noGrp="1"/>
          </p:cNvSpPr>
          <p:nvPr>
            <p:ph type="dt" sz="half" idx="10"/>
          </p:nvPr>
        </p:nvSpPr>
        <p:spPr/>
        <p:txBody>
          <a:bodyPr/>
          <a:lstStyle/>
          <a:p>
            <a:fld id="{6B4C2FBE-5BBB-7446-8436-C8120A67ED2B}" type="datetimeFigureOut">
              <a:rPr kumimoji="1" lang="ja-JP" altLang="en-US" smtClean="0"/>
              <a:t>14/09/19</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E50C8313-2E69-7F44-83DD-5726351D0437}" type="slidenum">
              <a:rPr kumimoji="1" lang="ja-JP" altLang="en-US" smtClean="0"/>
              <a:t>‹#›</a:t>
            </a:fld>
            <a:endParaRPr kumimoji="1" lang="ja-JP"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grpSp>
        <p:nvGrpSpPr>
          <p:cNvPr id="12" name="Group 11"/>
          <p:cNvGrpSpPr/>
          <p:nvPr/>
        </p:nvGrpSpPr>
        <p:grpSpPr>
          <a:xfrm>
            <a:off x="182880" y="173699"/>
            <a:ext cx="8778240" cy="6510602"/>
            <a:chOff x="182880" y="173699"/>
            <a:chExt cx="8778240" cy="6510602"/>
          </a:xfrm>
        </p:grpSpPr>
        <p:sp>
          <p:nvSpPr>
            <p:cNvPr id="13" name="Rectangle 12"/>
            <p:cNvSpPr/>
            <p:nvPr/>
          </p:nvSpPr>
          <p:spPr>
            <a:xfrm>
              <a:off x="182880" y="173699"/>
              <a:ext cx="8778240" cy="6510602"/>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14" name="Group 10"/>
            <p:cNvGrpSpPr/>
            <p:nvPr/>
          </p:nvGrpSpPr>
          <p:grpSpPr>
            <a:xfrm>
              <a:off x="256032" y="237744"/>
              <a:ext cx="8622792" cy="6364224"/>
              <a:chOff x="247157" y="247430"/>
              <a:chExt cx="8622792" cy="6364224"/>
            </a:xfrm>
          </p:grpSpPr>
          <p:sp>
            <p:nvSpPr>
              <p:cNvPr id="15" name="Rectangle 14"/>
              <p:cNvSpPr>
                <a:spLocks/>
              </p:cNvSpPr>
              <p:nvPr/>
            </p:nvSpPr>
            <p:spPr>
              <a:xfrm>
                <a:off x="247157" y="247430"/>
                <a:ext cx="8622792" cy="6364224"/>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6" name="Straight Connector 15"/>
              <p:cNvCxnSpPr/>
              <p:nvPr/>
            </p:nvCxnSpPr>
            <p:spPr>
              <a:xfrm>
                <a:off x="247157" y="6389024"/>
                <a:ext cx="8622792" cy="1588"/>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17" name="Rectangle 16"/>
              <p:cNvSpPr/>
              <p:nvPr/>
            </p:nvSpPr>
            <p:spPr>
              <a:xfrm>
                <a:off x="247157" y="1612392"/>
                <a:ext cx="8622792" cy="64008"/>
              </a:xfrm>
              <a:prstGeom prst="rect">
                <a:avLst/>
              </a:prstGeom>
              <a:solidFill>
                <a:schemeClr val="bg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sp>
        <p:nvSpPr>
          <p:cNvPr id="2" name="Title 1"/>
          <p:cNvSpPr>
            <a:spLocks noGrp="1"/>
          </p:cNvSpPr>
          <p:nvPr>
            <p:ph type="title"/>
          </p:nvPr>
        </p:nvSpPr>
        <p:spPr/>
        <p:txBody>
          <a:bodyPr/>
          <a:lstStyle/>
          <a:p>
            <a:r>
              <a:rPr lang="ja-JP" altLang="en-US" smtClean="0"/>
              <a:t>マスター タイトルの書式設定</a:t>
            </a:r>
            <a:endParaRPr/>
          </a:p>
        </p:txBody>
      </p:sp>
      <p:sp>
        <p:nvSpPr>
          <p:cNvPr id="3" name="Date Placeholder 2"/>
          <p:cNvSpPr>
            <a:spLocks noGrp="1"/>
          </p:cNvSpPr>
          <p:nvPr>
            <p:ph type="dt" sz="half" idx="10"/>
          </p:nvPr>
        </p:nvSpPr>
        <p:spPr/>
        <p:txBody>
          <a:bodyPr/>
          <a:lstStyle/>
          <a:p>
            <a:fld id="{6B4C2FBE-5BBB-7446-8436-C8120A67ED2B}" type="datetimeFigureOut">
              <a:rPr kumimoji="1" lang="ja-JP" altLang="en-US" smtClean="0"/>
              <a:t>14/09/19</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E50C8313-2E69-7F44-83DD-5726351D0437}" type="slidenum">
              <a:rPr kumimoji="1" lang="ja-JP" altLang="en-US" smtClean="0"/>
              <a:t>‹#›</a:t>
            </a:fld>
            <a:endParaRPr kumimoji="1"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grpSp>
        <p:nvGrpSpPr>
          <p:cNvPr id="10" name="Group 9"/>
          <p:cNvGrpSpPr/>
          <p:nvPr/>
        </p:nvGrpSpPr>
        <p:grpSpPr>
          <a:xfrm>
            <a:off x="182880" y="173699"/>
            <a:ext cx="8778240" cy="6510602"/>
            <a:chOff x="182880" y="173699"/>
            <a:chExt cx="8778240" cy="6510602"/>
          </a:xfrm>
        </p:grpSpPr>
        <p:sp>
          <p:nvSpPr>
            <p:cNvPr id="11" name="Rectangle 10"/>
            <p:cNvSpPr/>
            <p:nvPr/>
          </p:nvSpPr>
          <p:spPr>
            <a:xfrm>
              <a:off x="182880" y="173699"/>
              <a:ext cx="8778240" cy="6510602"/>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12" name="Group 10"/>
            <p:cNvGrpSpPr/>
            <p:nvPr/>
          </p:nvGrpSpPr>
          <p:grpSpPr>
            <a:xfrm>
              <a:off x="256032" y="237744"/>
              <a:ext cx="8622792" cy="6364224"/>
              <a:chOff x="247157" y="247430"/>
              <a:chExt cx="8622792" cy="6364224"/>
            </a:xfrm>
          </p:grpSpPr>
          <p:sp>
            <p:nvSpPr>
              <p:cNvPr id="13" name="Rectangle 12"/>
              <p:cNvSpPr>
                <a:spLocks/>
              </p:cNvSpPr>
              <p:nvPr/>
            </p:nvSpPr>
            <p:spPr>
              <a:xfrm>
                <a:off x="247157" y="247430"/>
                <a:ext cx="8622792" cy="6364224"/>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4" name="Straight Connector 13"/>
              <p:cNvCxnSpPr/>
              <p:nvPr/>
            </p:nvCxnSpPr>
            <p:spPr>
              <a:xfrm>
                <a:off x="247157" y="6389024"/>
                <a:ext cx="8622792" cy="1588"/>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sp>
        <p:nvSpPr>
          <p:cNvPr id="2" name="Date Placeholder 1"/>
          <p:cNvSpPr>
            <a:spLocks noGrp="1"/>
          </p:cNvSpPr>
          <p:nvPr>
            <p:ph type="dt" sz="half" idx="10"/>
          </p:nvPr>
        </p:nvSpPr>
        <p:spPr/>
        <p:txBody>
          <a:bodyPr/>
          <a:lstStyle/>
          <a:p>
            <a:fld id="{6B4C2FBE-5BBB-7446-8436-C8120A67ED2B}" type="datetimeFigureOut">
              <a:rPr kumimoji="1" lang="ja-JP" altLang="en-US" smtClean="0"/>
              <a:t>14/09/19</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E50C8313-2E69-7F44-83DD-5726351D0437}" type="slidenum">
              <a:rPr kumimoji="1" lang="ja-JP" altLang="en-US" smtClean="0"/>
              <a:t>‹#›</a:t>
            </a:fld>
            <a:endParaRPr kumimoji="1" lang="ja-JP"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grpSp>
        <p:nvGrpSpPr>
          <p:cNvPr id="11" name="Group 10"/>
          <p:cNvGrpSpPr/>
          <p:nvPr/>
        </p:nvGrpSpPr>
        <p:grpSpPr>
          <a:xfrm>
            <a:off x="182880" y="173699"/>
            <a:ext cx="8778240" cy="6510602"/>
            <a:chOff x="182880" y="173699"/>
            <a:chExt cx="8778240" cy="6510602"/>
          </a:xfrm>
        </p:grpSpPr>
        <p:grpSp>
          <p:nvGrpSpPr>
            <p:cNvPr id="16" name="Group 15"/>
            <p:cNvGrpSpPr/>
            <p:nvPr/>
          </p:nvGrpSpPr>
          <p:grpSpPr>
            <a:xfrm>
              <a:off x="182880" y="173699"/>
              <a:ext cx="8778240" cy="6510602"/>
              <a:chOff x="182880" y="173699"/>
              <a:chExt cx="8778240" cy="6510602"/>
            </a:xfrm>
          </p:grpSpPr>
          <p:sp>
            <p:nvSpPr>
              <p:cNvPr id="17" name="Rectangle 16"/>
              <p:cNvSpPr/>
              <p:nvPr/>
            </p:nvSpPr>
            <p:spPr>
              <a:xfrm>
                <a:off x="182880" y="173699"/>
                <a:ext cx="8778240" cy="6510602"/>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18" name="Group 10"/>
              <p:cNvGrpSpPr/>
              <p:nvPr/>
            </p:nvGrpSpPr>
            <p:grpSpPr>
              <a:xfrm>
                <a:off x="256032" y="237744"/>
                <a:ext cx="8622792" cy="6364224"/>
                <a:chOff x="247157" y="247430"/>
                <a:chExt cx="8622792" cy="6364224"/>
              </a:xfrm>
            </p:grpSpPr>
            <p:sp>
              <p:nvSpPr>
                <p:cNvPr id="19" name="Rectangle 18"/>
                <p:cNvSpPr>
                  <a:spLocks/>
                </p:cNvSpPr>
                <p:nvPr/>
              </p:nvSpPr>
              <p:spPr>
                <a:xfrm>
                  <a:off x="247157" y="247430"/>
                  <a:ext cx="8622792" cy="6364224"/>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20" name="Straight Connector 19"/>
                <p:cNvCxnSpPr/>
                <p:nvPr/>
              </p:nvCxnSpPr>
              <p:spPr>
                <a:xfrm>
                  <a:off x="247157" y="6389024"/>
                  <a:ext cx="8622792" cy="1588"/>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sp>
          <p:nvSpPr>
            <p:cNvPr id="33" name="Rectangle 32"/>
            <p:cNvSpPr/>
            <p:nvPr/>
          </p:nvSpPr>
          <p:spPr>
            <a:xfrm rot="5400000">
              <a:off x="801086" y="3274090"/>
              <a:ext cx="6135624" cy="64008"/>
            </a:xfrm>
            <a:prstGeom prst="rect">
              <a:avLst/>
            </a:prstGeom>
            <a:solidFill>
              <a:schemeClr val="bg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a:xfrm>
            <a:off x="530225" y="1169892"/>
            <a:ext cx="3008313" cy="914400"/>
          </a:xfrm>
        </p:spPr>
        <p:txBody>
          <a:bodyPr anchor="b">
            <a:normAutofit/>
          </a:bodyPr>
          <a:lstStyle>
            <a:lvl1pPr algn="l">
              <a:defRPr sz="2800" b="0"/>
            </a:lvl1pPr>
          </a:lstStyle>
          <a:p>
            <a:r>
              <a:rPr lang="ja-JP" altLang="en-US" smtClean="0"/>
              <a:t>マスター タイトルの書式設定</a:t>
            </a:r>
            <a:endParaRPr dirty="0"/>
          </a:p>
        </p:txBody>
      </p:sp>
      <p:sp>
        <p:nvSpPr>
          <p:cNvPr id="3" name="Content Placeholder 2"/>
          <p:cNvSpPr>
            <a:spLocks noGrp="1"/>
          </p:cNvSpPr>
          <p:nvPr>
            <p:ph idx="1"/>
          </p:nvPr>
        </p:nvSpPr>
        <p:spPr>
          <a:xfrm>
            <a:off x="4328319" y="609600"/>
            <a:ext cx="4114800" cy="5465763"/>
          </a:xfrm>
        </p:spPr>
        <p:txBody>
          <a:bodyPr>
            <a:normAutofit/>
          </a:bodyPr>
          <a:lstStyle>
            <a:lvl1pPr>
              <a:defRPr sz="2400" baseline="0"/>
            </a:lvl1pPr>
            <a:lvl2pPr>
              <a:defRPr sz="2200" baseline="0"/>
            </a:lvl2pPr>
            <a:lvl3pPr>
              <a:defRPr sz="2000" baseline="0"/>
            </a:lvl3pPr>
            <a:lvl4pPr>
              <a:defRPr sz="1800" baseline="0"/>
            </a:lvl4pPr>
            <a:lvl5pPr>
              <a:defRPr sz="1800" baseline="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4" name="Text Placeholder 3"/>
          <p:cNvSpPr>
            <a:spLocks noGrp="1"/>
          </p:cNvSpPr>
          <p:nvPr>
            <p:ph type="body" sz="half" idx="2"/>
          </p:nvPr>
        </p:nvSpPr>
        <p:spPr>
          <a:xfrm>
            <a:off x="530225" y="2147888"/>
            <a:ext cx="3008313" cy="3262313"/>
          </a:xfrm>
        </p:spPr>
        <p:txBody>
          <a:bodyPr vert="horz" lIns="91440" tIns="45720" rIns="91440" bIns="45720" rtlCol="0">
            <a:normAutofit/>
          </a:bodyPr>
          <a:lstStyle>
            <a:lvl1pPr marL="0" indent="0">
              <a:lnSpc>
                <a:spcPct val="120000"/>
              </a:lnSpc>
              <a:spcBef>
                <a:spcPts val="600"/>
              </a:spcBef>
              <a:buNone/>
              <a:defRPr sz="1600" kern="1200">
                <a:solidFill>
                  <a:schemeClr val="tx1">
                    <a:lumMod val="75000"/>
                    <a:lumOff val="25000"/>
                  </a:schemeClr>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10000"/>
              </a:lnSpc>
              <a:spcBef>
                <a:spcPts val="2000"/>
              </a:spcBef>
              <a:buClr>
                <a:schemeClr val="bg1">
                  <a:lumMod val="75000"/>
                  <a:lumOff val="25000"/>
                </a:schemeClr>
              </a:buClr>
              <a:buFont typeface="Arial" pitchFamily="34" charset="0"/>
              <a:buNone/>
            </a:pPr>
            <a:r>
              <a:rPr lang="ja-JP" altLang="en-US" smtClean="0"/>
              <a:t>マスター テキストの書式設定</a:t>
            </a:r>
          </a:p>
        </p:txBody>
      </p:sp>
      <p:sp>
        <p:nvSpPr>
          <p:cNvPr id="5" name="Date Placeholder 4"/>
          <p:cNvSpPr>
            <a:spLocks noGrp="1"/>
          </p:cNvSpPr>
          <p:nvPr>
            <p:ph type="dt" sz="half" idx="10"/>
          </p:nvPr>
        </p:nvSpPr>
        <p:spPr/>
        <p:txBody>
          <a:bodyPr/>
          <a:lstStyle/>
          <a:p>
            <a:fld id="{6B4C2FBE-5BBB-7446-8436-C8120A67ED2B}" type="datetimeFigureOut">
              <a:rPr kumimoji="1" lang="ja-JP" altLang="en-US" smtClean="0"/>
              <a:t>14/09/19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E50C8313-2E69-7F44-83DD-5726351D0437}" type="slidenum">
              <a:rPr kumimoji="1" lang="ja-JP" altLang="en-US" smtClean="0"/>
              <a:t>‹#›</a:t>
            </a:fld>
            <a:endParaRPr kumimoji="1" lang="ja-JP"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コンテンツ、図、タイトル">
    <p:spTree>
      <p:nvGrpSpPr>
        <p:cNvPr id="1" name=""/>
        <p:cNvGrpSpPr/>
        <p:nvPr/>
      </p:nvGrpSpPr>
      <p:grpSpPr>
        <a:xfrm>
          <a:off x="0" y="0"/>
          <a:ext cx="0" cy="0"/>
          <a:chOff x="0" y="0"/>
          <a:chExt cx="0" cy="0"/>
        </a:xfrm>
      </p:grpSpPr>
      <p:grpSp>
        <p:nvGrpSpPr>
          <p:cNvPr id="8" name="Group 7"/>
          <p:cNvGrpSpPr/>
          <p:nvPr/>
        </p:nvGrpSpPr>
        <p:grpSpPr>
          <a:xfrm>
            <a:off x="182880" y="173699"/>
            <a:ext cx="8778240" cy="6510602"/>
            <a:chOff x="182880" y="173699"/>
            <a:chExt cx="8778240" cy="6510602"/>
          </a:xfrm>
        </p:grpSpPr>
        <p:grpSp>
          <p:nvGrpSpPr>
            <p:cNvPr id="26" name="Group 25"/>
            <p:cNvGrpSpPr/>
            <p:nvPr/>
          </p:nvGrpSpPr>
          <p:grpSpPr>
            <a:xfrm>
              <a:off x="182880" y="173699"/>
              <a:ext cx="8778240" cy="6510602"/>
              <a:chOff x="182880" y="173699"/>
              <a:chExt cx="8778240" cy="6510602"/>
            </a:xfrm>
          </p:grpSpPr>
          <p:grpSp>
            <p:nvGrpSpPr>
              <p:cNvPr id="27" name="Group 26"/>
              <p:cNvGrpSpPr/>
              <p:nvPr/>
            </p:nvGrpSpPr>
            <p:grpSpPr>
              <a:xfrm>
                <a:off x="182880" y="173699"/>
                <a:ext cx="8778240" cy="6510602"/>
                <a:chOff x="182880" y="173699"/>
                <a:chExt cx="8778240" cy="6510602"/>
              </a:xfrm>
            </p:grpSpPr>
            <p:sp>
              <p:nvSpPr>
                <p:cNvPr id="29" name="Rectangle 28"/>
                <p:cNvSpPr/>
                <p:nvPr/>
              </p:nvSpPr>
              <p:spPr>
                <a:xfrm>
                  <a:off x="182880" y="173699"/>
                  <a:ext cx="8778240" cy="6510602"/>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30" name="Group 10"/>
                <p:cNvGrpSpPr/>
                <p:nvPr/>
              </p:nvGrpSpPr>
              <p:grpSpPr>
                <a:xfrm>
                  <a:off x="256032" y="237744"/>
                  <a:ext cx="8622792" cy="6364224"/>
                  <a:chOff x="247157" y="247430"/>
                  <a:chExt cx="8622792" cy="6364224"/>
                </a:xfrm>
              </p:grpSpPr>
              <p:sp>
                <p:nvSpPr>
                  <p:cNvPr id="31" name="Rectangle 30"/>
                  <p:cNvSpPr>
                    <a:spLocks/>
                  </p:cNvSpPr>
                  <p:nvPr/>
                </p:nvSpPr>
                <p:spPr>
                  <a:xfrm>
                    <a:off x="247157" y="247430"/>
                    <a:ext cx="8622792" cy="6364224"/>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32" name="Straight Connector 31"/>
                  <p:cNvCxnSpPr/>
                  <p:nvPr/>
                </p:nvCxnSpPr>
                <p:spPr>
                  <a:xfrm>
                    <a:off x="247157" y="6389024"/>
                    <a:ext cx="8622792" cy="1588"/>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sp>
            <p:nvSpPr>
              <p:cNvPr id="28" name="Rectangle 27"/>
              <p:cNvSpPr/>
              <p:nvPr/>
            </p:nvSpPr>
            <p:spPr>
              <a:xfrm rot="5400000">
                <a:off x="801086" y="3274090"/>
                <a:ext cx="6135624" cy="64008"/>
              </a:xfrm>
              <a:prstGeom prst="rect">
                <a:avLst/>
              </a:prstGeom>
              <a:solidFill>
                <a:schemeClr val="bg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5" name="Rectangle 24"/>
            <p:cNvSpPr/>
            <p:nvPr/>
          </p:nvSpPr>
          <p:spPr>
            <a:xfrm rot="10800000">
              <a:off x="258763" y="1594462"/>
              <a:ext cx="3575304" cy="64008"/>
            </a:xfrm>
            <a:prstGeom prst="rect">
              <a:avLst/>
            </a:prstGeom>
            <a:solidFill>
              <a:schemeClr val="bg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a:xfrm>
            <a:off x="530225" y="1694329"/>
            <a:ext cx="3008313" cy="914400"/>
          </a:xfrm>
        </p:spPr>
        <p:txBody>
          <a:bodyPr anchor="b">
            <a:normAutofit/>
          </a:bodyPr>
          <a:lstStyle>
            <a:lvl1pPr algn="l">
              <a:defRPr sz="2800" b="0"/>
            </a:lvl1pPr>
          </a:lstStyle>
          <a:p>
            <a:r>
              <a:rPr lang="ja-JP" altLang="en-US" smtClean="0"/>
              <a:t>マスター タイトルの書式設定</a:t>
            </a:r>
            <a:endParaRPr dirty="0"/>
          </a:p>
        </p:txBody>
      </p:sp>
      <p:sp>
        <p:nvSpPr>
          <p:cNvPr id="3" name="Content Placeholder 2"/>
          <p:cNvSpPr>
            <a:spLocks noGrp="1"/>
          </p:cNvSpPr>
          <p:nvPr>
            <p:ph idx="1"/>
          </p:nvPr>
        </p:nvSpPr>
        <p:spPr>
          <a:xfrm>
            <a:off x="4328319" y="609600"/>
            <a:ext cx="4114800" cy="5465763"/>
          </a:xfrm>
        </p:spPr>
        <p:txBody>
          <a:bodyPr>
            <a:normAutofit/>
          </a:bodyPr>
          <a:lstStyle>
            <a:lvl1pPr>
              <a:defRPr sz="2400" baseline="0"/>
            </a:lvl1pPr>
            <a:lvl2pPr>
              <a:defRPr sz="2200" baseline="0"/>
            </a:lvl2pPr>
            <a:lvl3pPr>
              <a:defRPr sz="2000" baseline="0"/>
            </a:lvl3pPr>
            <a:lvl4pPr>
              <a:defRPr sz="1800" baseline="0"/>
            </a:lvl4pPr>
            <a:lvl5pPr>
              <a:defRPr sz="1800" baseline="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4" name="Text Placeholder 3"/>
          <p:cNvSpPr>
            <a:spLocks noGrp="1"/>
          </p:cNvSpPr>
          <p:nvPr>
            <p:ph type="body" sz="half" idx="2"/>
          </p:nvPr>
        </p:nvSpPr>
        <p:spPr>
          <a:xfrm>
            <a:off x="530225" y="2672323"/>
            <a:ext cx="3008313" cy="3403040"/>
          </a:xfrm>
        </p:spPr>
        <p:txBody>
          <a:bodyPr>
            <a:normAutofit/>
          </a:bodyPr>
          <a:lstStyle>
            <a:lvl1pPr marL="0" indent="0">
              <a:lnSpc>
                <a:spcPct val="120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6B4C2FBE-5BBB-7446-8436-C8120A67ED2B}" type="datetimeFigureOut">
              <a:rPr kumimoji="1" lang="ja-JP" altLang="en-US" smtClean="0"/>
              <a:t>14/09/19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E50C8313-2E69-7F44-83DD-5726351D0437}" type="slidenum">
              <a:rPr kumimoji="1" lang="ja-JP" altLang="en-US" smtClean="0"/>
              <a:t>‹#›</a:t>
            </a:fld>
            <a:endParaRPr kumimoji="1" lang="ja-JP" altLang="en-US"/>
          </a:p>
        </p:txBody>
      </p:sp>
      <p:sp>
        <p:nvSpPr>
          <p:cNvPr id="17" name="Picture Placeholder 16"/>
          <p:cNvSpPr>
            <a:spLocks noGrp="1"/>
          </p:cNvSpPr>
          <p:nvPr>
            <p:ph type="pic" sz="quarter" idx="13"/>
          </p:nvPr>
        </p:nvSpPr>
        <p:spPr>
          <a:xfrm>
            <a:off x="352892" y="310123"/>
            <a:ext cx="3398837" cy="1204912"/>
          </a:xfrm>
        </p:spPr>
        <p:txBody>
          <a:bodyPr>
            <a:normAutofit/>
          </a:bodyPr>
          <a:lstStyle>
            <a:lvl1pPr>
              <a:buNone/>
              <a:defRPr sz="1800"/>
            </a:lvl1pPr>
          </a:lstStyle>
          <a:p>
            <a:r>
              <a:rPr lang="ja-JP" altLang="en-US" smtClean="0"/>
              <a:t>プレースホルダーまでドラッグするかアイコンをクリックして図を追加</a:t>
            </a: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grpSp>
        <p:nvGrpSpPr>
          <p:cNvPr id="15" name="Group 14"/>
          <p:cNvGrpSpPr/>
          <p:nvPr/>
        </p:nvGrpSpPr>
        <p:grpSpPr>
          <a:xfrm>
            <a:off x="182880" y="173699"/>
            <a:ext cx="8778240" cy="6510602"/>
            <a:chOff x="182880" y="173699"/>
            <a:chExt cx="8778240" cy="6510602"/>
          </a:xfrm>
        </p:grpSpPr>
        <p:grpSp>
          <p:nvGrpSpPr>
            <p:cNvPr id="16" name="Group 15"/>
            <p:cNvGrpSpPr/>
            <p:nvPr/>
          </p:nvGrpSpPr>
          <p:grpSpPr>
            <a:xfrm>
              <a:off x="182880" y="173699"/>
              <a:ext cx="8778240" cy="6510602"/>
              <a:chOff x="182880" y="173699"/>
              <a:chExt cx="8778240" cy="6510602"/>
            </a:xfrm>
          </p:grpSpPr>
          <p:sp>
            <p:nvSpPr>
              <p:cNvPr id="18" name="Rectangle 17"/>
              <p:cNvSpPr/>
              <p:nvPr/>
            </p:nvSpPr>
            <p:spPr>
              <a:xfrm>
                <a:off x="182880" y="173699"/>
                <a:ext cx="8778240" cy="6510602"/>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19" name="Group 10"/>
              <p:cNvGrpSpPr/>
              <p:nvPr/>
            </p:nvGrpSpPr>
            <p:grpSpPr>
              <a:xfrm>
                <a:off x="256032" y="237744"/>
                <a:ext cx="8622792" cy="6364224"/>
                <a:chOff x="247157" y="247430"/>
                <a:chExt cx="8622792" cy="6364224"/>
              </a:xfrm>
            </p:grpSpPr>
            <p:sp>
              <p:nvSpPr>
                <p:cNvPr id="20" name="Rectangle 19"/>
                <p:cNvSpPr>
                  <a:spLocks/>
                </p:cNvSpPr>
                <p:nvPr/>
              </p:nvSpPr>
              <p:spPr>
                <a:xfrm>
                  <a:off x="247157" y="247430"/>
                  <a:ext cx="8622792" cy="6364224"/>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21" name="Straight Connector 20"/>
                <p:cNvCxnSpPr/>
                <p:nvPr/>
              </p:nvCxnSpPr>
              <p:spPr>
                <a:xfrm>
                  <a:off x="247157" y="6389024"/>
                  <a:ext cx="8622792" cy="1588"/>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sp>
          <p:nvSpPr>
            <p:cNvPr id="17" name="Rectangle 16"/>
            <p:cNvSpPr/>
            <p:nvPr/>
          </p:nvSpPr>
          <p:spPr>
            <a:xfrm rot="5400000">
              <a:off x="801086" y="3274090"/>
              <a:ext cx="6135624" cy="64008"/>
            </a:xfrm>
            <a:prstGeom prst="rect">
              <a:avLst/>
            </a:prstGeom>
            <a:solidFill>
              <a:schemeClr val="bg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a:xfrm>
            <a:off x="530352" y="1691640"/>
            <a:ext cx="3008376" cy="914400"/>
          </a:xfrm>
        </p:spPr>
        <p:txBody>
          <a:bodyPr anchor="b">
            <a:noAutofit/>
          </a:bodyPr>
          <a:lstStyle>
            <a:lvl1pPr algn="l">
              <a:defRPr sz="2800" b="0"/>
            </a:lvl1pPr>
          </a:lstStyle>
          <a:p>
            <a:r>
              <a:rPr lang="ja-JP" altLang="en-US" smtClean="0"/>
              <a:t>マスター タイトルの書式設定</a:t>
            </a:r>
            <a:endParaRPr/>
          </a:p>
        </p:txBody>
      </p:sp>
      <p:sp>
        <p:nvSpPr>
          <p:cNvPr id="3" name="Picture Placeholder 2"/>
          <p:cNvSpPr>
            <a:spLocks noGrp="1"/>
          </p:cNvSpPr>
          <p:nvPr>
            <p:ph type="pic" idx="1"/>
          </p:nvPr>
        </p:nvSpPr>
        <p:spPr>
          <a:xfrm>
            <a:off x="4338559" y="612775"/>
            <a:ext cx="4114800" cy="5468112"/>
          </a:xfrm>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smtClean="0"/>
              <a:t>プレースホルダーまでドラッグするかアイコンをクリックして図を追加</a:t>
            </a:r>
            <a:endParaRPr/>
          </a:p>
        </p:txBody>
      </p:sp>
      <p:sp>
        <p:nvSpPr>
          <p:cNvPr id="4" name="Text Placeholder 3"/>
          <p:cNvSpPr>
            <a:spLocks noGrp="1"/>
          </p:cNvSpPr>
          <p:nvPr>
            <p:ph type="body" sz="half" idx="2"/>
          </p:nvPr>
        </p:nvSpPr>
        <p:spPr>
          <a:xfrm>
            <a:off x="530352" y="2670048"/>
            <a:ext cx="3008376" cy="3401568"/>
          </a:xfrm>
        </p:spPr>
        <p:txBody>
          <a:bodyPr vert="horz" lIns="91440" tIns="45720" rIns="91440" bIns="45720" rtlCol="0">
            <a:normAutofit/>
          </a:bodyPr>
          <a:lstStyle>
            <a:lvl1pPr marL="0" indent="0">
              <a:lnSpc>
                <a:spcPct val="120000"/>
              </a:lnSpc>
              <a:spcBef>
                <a:spcPts val="600"/>
              </a:spcBef>
              <a:buNone/>
              <a:defRPr sz="1600" kern="1200">
                <a:solidFill>
                  <a:schemeClr val="tx1">
                    <a:lumMod val="75000"/>
                    <a:lumOff val="25000"/>
                  </a:schemeClr>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20000"/>
              </a:lnSpc>
              <a:spcBef>
                <a:spcPts val="2000"/>
              </a:spcBef>
              <a:buClr>
                <a:schemeClr val="bg1">
                  <a:lumMod val="75000"/>
                  <a:lumOff val="25000"/>
                </a:schemeClr>
              </a:buClr>
              <a:buFont typeface="Arial" pitchFamily="34" charset="0"/>
              <a:buNone/>
            </a:pPr>
            <a:r>
              <a:rPr lang="ja-JP" altLang="en-US" smtClean="0"/>
              <a:t>マスター テキストの書式設定</a:t>
            </a:r>
          </a:p>
        </p:txBody>
      </p:sp>
      <p:sp>
        <p:nvSpPr>
          <p:cNvPr id="5" name="Date Placeholder 4"/>
          <p:cNvSpPr>
            <a:spLocks noGrp="1"/>
          </p:cNvSpPr>
          <p:nvPr>
            <p:ph type="dt" sz="half" idx="10"/>
          </p:nvPr>
        </p:nvSpPr>
        <p:spPr/>
        <p:txBody>
          <a:bodyPr/>
          <a:lstStyle/>
          <a:p>
            <a:fld id="{6B4C2FBE-5BBB-7446-8436-C8120A67ED2B}" type="datetimeFigureOut">
              <a:rPr kumimoji="1" lang="ja-JP" altLang="en-US" smtClean="0"/>
              <a:t>14/09/19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E50C8313-2E69-7F44-83DD-5726351D0437}" type="slidenum">
              <a:rPr kumimoji="1" lang="ja-JP" altLang="en-US" smtClean="0"/>
              <a:t>‹#›</a:t>
            </a:fld>
            <a:endParaRPr kumimoji="1" lang="ja-JP"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タイトルの上に図">
    <p:spTree>
      <p:nvGrpSpPr>
        <p:cNvPr id="1" name=""/>
        <p:cNvGrpSpPr/>
        <p:nvPr/>
      </p:nvGrpSpPr>
      <p:grpSpPr>
        <a:xfrm>
          <a:off x="0" y="0"/>
          <a:ext cx="0" cy="0"/>
          <a:chOff x="0" y="0"/>
          <a:chExt cx="0" cy="0"/>
        </a:xfrm>
      </p:grpSpPr>
      <p:grpSp>
        <p:nvGrpSpPr>
          <p:cNvPr id="10" name="Group 9"/>
          <p:cNvGrpSpPr/>
          <p:nvPr/>
        </p:nvGrpSpPr>
        <p:grpSpPr>
          <a:xfrm>
            <a:off x="182880" y="173699"/>
            <a:ext cx="8778240" cy="6510602"/>
            <a:chOff x="182880" y="173699"/>
            <a:chExt cx="8778240" cy="6510602"/>
          </a:xfrm>
        </p:grpSpPr>
        <p:grpSp>
          <p:nvGrpSpPr>
            <p:cNvPr id="17" name="Group 16"/>
            <p:cNvGrpSpPr/>
            <p:nvPr/>
          </p:nvGrpSpPr>
          <p:grpSpPr>
            <a:xfrm>
              <a:off x="182880" y="173699"/>
              <a:ext cx="8778240" cy="6510602"/>
              <a:chOff x="182880" y="173699"/>
              <a:chExt cx="8778240" cy="6510602"/>
            </a:xfrm>
          </p:grpSpPr>
          <p:sp>
            <p:nvSpPr>
              <p:cNvPr id="19" name="Rectangle 18"/>
              <p:cNvSpPr/>
              <p:nvPr/>
            </p:nvSpPr>
            <p:spPr>
              <a:xfrm>
                <a:off x="182880" y="173699"/>
                <a:ext cx="8778240" cy="6510602"/>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21" name="Group 10"/>
              <p:cNvGrpSpPr/>
              <p:nvPr/>
            </p:nvGrpSpPr>
            <p:grpSpPr>
              <a:xfrm>
                <a:off x="256032" y="237744"/>
                <a:ext cx="8622792" cy="6364224"/>
                <a:chOff x="247157" y="247430"/>
                <a:chExt cx="8622792" cy="6364224"/>
              </a:xfrm>
            </p:grpSpPr>
            <p:sp>
              <p:nvSpPr>
                <p:cNvPr id="22" name="Rectangle 21"/>
                <p:cNvSpPr>
                  <a:spLocks/>
                </p:cNvSpPr>
                <p:nvPr/>
              </p:nvSpPr>
              <p:spPr>
                <a:xfrm>
                  <a:off x="247157" y="247430"/>
                  <a:ext cx="8622792" cy="6364224"/>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23" name="Straight Connector 22"/>
                <p:cNvCxnSpPr/>
                <p:nvPr/>
              </p:nvCxnSpPr>
              <p:spPr>
                <a:xfrm>
                  <a:off x="247157" y="6389024"/>
                  <a:ext cx="8622792" cy="1588"/>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sp>
          <p:nvSpPr>
            <p:cNvPr id="20" name="Rectangle 19"/>
            <p:cNvSpPr/>
            <p:nvPr/>
          </p:nvSpPr>
          <p:spPr>
            <a:xfrm>
              <a:off x="256032" y="4203192"/>
              <a:ext cx="8622792" cy="64008"/>
            </a:xfrm>
            <a:prstGeom prst="rect">
              <a:avLst/>
            </a:prstGeom>
            <a:solidFill>
              <a:schemeClr val="bg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title"/>
          </p:nvPr>
        </p:nvSpPr>
        <p:spPr>
          <a:xfrm>
            <a:off x="530351" y="4287819"/>
            <a:ext cx="8021977" cy="916193"/>
          </a:xfrm>
        </p:spPr>
        <p:txBody>
          <a:bodyPr anchor="b">
            <a:noAutofit/>
          </a:bodyPr>
          <a:lstStyle>
            <a:lvl1pPr algn="l">
              <a:defRPr sz="3600" b="0"/>
            </a:lvl1pPr>
          </a:lstStyle>
          <a:p>
            <a:r>
              <a:rPr lang="ja-JP" altLang="en-US" smtClean="0"/>
              <a:t>マスター タイトルの書式設定</a:t>
            </a:r>
            <a:endParaRPr dirty="0"/>
          </a:p>
        </p:txBody>
      </p:sp>
      <p:sp>
        <p:nvSpPr>
          <p:cNvPr id="3" name="Picture Placeholder 2"/>
          <p:cNvSpPr>
            <a:spLocks noGrp="1"/>
          </p:cNvSpPr>
          <p:nvPr>
            <p:ph type="pic" idx="1"/>
          </p:nvPr>
        </p:nvSpPr>
        <p:spPr>
          <a:xfrm>
            <a:off x="356347" y="331694"/>
            <a:ext cx="8421624" cy="3783106"/>
          </a:xfrm>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smtClean="0"/>
              <a:t>プレースホルダーまでドラッグするかアイコンをクリックして図を追加</a:t>
            </a:r>
            <a:endParaRPr/>
          </a:p>
        </p:txBody>
      </p:sp>
      <p:sp>
        <p:nvSpPr>
          <p:cNvPr id="4" name="Text Placeholder 3"/>
          <p:cNvSpPr>
            <a:spLocks noGrp="1"/>
          </p:cNvSpPr>
          <p:nvPr>
            <p:ph type="body" sz="half" idx="2"/>
          </p:nvPr>
        </p:nvSpPr>
        <p:spPr>
          <a:xfrm>
            <a:off x="530351" y="5271247"/>
            <a:ext cx="8021977" cy="1013011"/>
          </a:xfrm>
        </p:spPr>
        <p:txBody>
          <a:bodyPr vert="horz" lIns="91440" tIns="45720" rIns="91440" bIns="45720" rtlCol="0">
            <a:normAutofit/>
          </a:bodyPr>
          <a:lstStyle>
            <a:lvl1pPr marL="0" indent="0">
              <a:spcBef>
                <a:spcPts val="0"/>
              </a:spcBef>
              <a:buNone/>
              <a:defRPr sz="1800" kern="1200">
                <a:solidFill>
                  <a:schemeClr val="tx1">
                    <a:lumMod val="75000"/>
                    <a:lumOff val="25000"/>
                  </a:schemeClr>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lnSpc>
                <a:spcPct val="120000"/>
              </a:lnSpc>
              <a:spcBef>
                <a:spcPts val="2000"/>
              </a:spcBef>
              <a:buClr>
                <a:schemeClr val="bg1">
                  <a:lumMod val="75000"/>
                  <a:lumOff val="25000"/>
                </a:schemeClr>
              </a:buClr>
              <a:buFont typeface="Arial" pitchFamily="34" charset="0"/>
              <a:buNone/>
            </a:pPr>
            <a:r>
              <a:rPr lang="ja-JP" altLang="en-US" smtClean="0"/>
              <a:t>マスター テキストの書式設定</a:t>
            </a:r>
          </a:p>
        </p:txBody>
      </p:sp>
      <p:sp>
        <p:nvSpPr>
          <p:cNvPr id="5" name="Date Placeholder 4"/>
          <p:cNvSpPr>
            <a:spLocks noGrp="1"/>
          </p:cNvSpPr>
          <p:nvPr>
            <p:ph type="dt" sz="half" idx="10"/>
          </p:nvPr>
        </p:nvSpPr>
        <p:spPr/>
        <p:txBody>
          <a:bodyPr/>
          <a:lstStyle/>
          <a:p>
            <a:fld id="{6B4C2FBE-5BBB-7446-8436-C8120A67ED2B}" type="datetimeFigureOut">
              <a:rPr kumimoji="1" lang="ja-JP" altLang="en-US" smtClean="0"/>
              <a:t>14/09/19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E50C8313-2E69-7F44-83DD-5726351D0437}" type="slidenum">
              <a:rPr kumimoji="1" lang="ja-JP" altLang="en-US" smtClean="0"/>
              <a:t>‹#›</a:t>
            </a:fld>
            <a:endParaRPr kumimoji="1" lang="ja-JP"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grpSp>
        <p:nvGrpSpPr>
          <p:cNvPr id="13" name="Group 12"/>
          <p:cNvGrpSpPr/>
          <p:nvPr/>
        </p:nvGrpSpPr>
        <p:grpSpPr>
          <a:xfrm>
            <a:off x="182880" y="173699"/>
            <a:ext cx="8778240" cy="6510602"/>
            <a:chOff x="182880" y="173699"/>
            <a:chExt cx="8778240" cy="6510602"/>
          </a:xfrm>
        </p:grpSpPr>
        <p:sp>
          <p:nvSpPr>
            <p:cNvPr id="14" name="Rectangle 13"/>
            <p:cNvSpPr/>
            <p:nvPr/>
          </p:nvSpPr>
          <p:spPr>
            <a:xfrm>
              <a:off x="182880" y="173699"/>
              <a:ext cx="8778240" cy="6510602"/>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15" name="Group 10"/>
            <p:cNvGrpSpPr/>
            <p:nvPr/>
          </p:nvGrpSpPr>
          <p:grpSpPr>
            <a:xfrm>
              <a:off x="256032" y="237744"/>
              <a:ext cx="8622792" cy="6364224"/>
              <a:chOff x="247157" y="247430"/>
              <a:chExt cx="8622792" cy="6364224"/>
            </a:xfrm>
          </p:grpSpPr>
          <p:sp>
            <p:nvSpPr>
              <p:cNvPr id="16" name="Rectangle 15"/>
              <p:cNvSpPr>
                <a:spLocks/>
              </p:cNvSpPr>
              <p:nvPr/>
            </p:nvSpPr>
            <p:spPr>
              <a:xfrm>
                <a:off x="247157" y="247430"/>
                <a:ext cx="8622792" cy="6364224"/>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7" name="Straight Connector 16"/>
              <p:cNvCxnSpPr/>
              <p:nvPr/>
            </p:nvCxnSpPr>
            <p:spPr>
              <a:xfrm>
                <a:off x="247157" y="6389024"/>
                <a:ext cx="8622792" cy="1588"/>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18" name="Rectangle 17"/>
              <p:cNvSpPr/>
              <p:nvPr/>
            </p:nvSpPr>
            <p:spPr>
              <a:xfrm>
                <a:off x="247157" y="1612392"/>
                <a:ext cx="8622792" cy="64008"/>
              </a:xfrm>
              <a:prstGeom prst="rect">
                <a:avLst/>
              </a:prstGeom>
              <a:solidFill>
                <a:schemeClr val="bg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sp>
        <p:nvSpPr>
          <p:cNvPr id="2" name="Title 1"/>
          <p:cNvSpPr>
            <a:spLocks noGrp="1"/>
          </p:cNvSpPr>
          <p:nvPr>
            <p:ph type="title"/>
          </p:nvPr>
        </p:nvSpPr>
        <p:spPr/>
        <p:txBody>
          <a:bodyPr/>
          <a:lstStyle/>
          <a:p>
            <a:r>
              <a:rPr lang="ja-JP" altLang="en-US" smtClean="0"/>
              <a:t>マスター タイトルの書式設定</a:t>
            </a:r>
            <a:endParaRPr/>
          </a:p>
        </p:txBody>
      </p:sp>
      <p:sp>
        <p:nvSpPr>
          <p:cNvPr id="3" name="Vertical Text Placeholder 2"/>
          <p:cNvSpPr>
            <a:spLocks noGrp="1"/>
          </p:cNvSpPr>
          <p:nvPr>
            <p:ph type="body" orient="vert" idx="1"/>
          </p:nvPr>
        </p:nvSpPr>
        <p:spPr/>
        <p:txBody>
          <a:bodyPr vert="eaVert"/>
          <a:lstStyle>
            <a:lvl5pPr>
              <a:defRPr/>
            </a:lvl5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4" name="Date Placeholder 3"/>
          <p:cNvSpPr>
            <a:spLocks noGrp="1"/>
          </p:cNvSpPr>
          <p:nvPr>
            <p:ph type="dt" sz="half" idx="10"/>
          </p:nvPr>
        </p:nvSpPr>
        <p:spPr/>
        <p:txBody>
          <a:bodyPr/>
          <a:lstStyle/>
          <a:p>
            <a:fld id="{6B4C2FBE-5BBB-7446-8436-C8120A67ED2B}" type="datetimeFigureOut">
              <a:rPr kumimoji="1" lang="ja-JP" altLang="en-US" smtClean="0"/>
              <a:t>14/09/19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E50C8313-2E69-7F44-83DD-5726351D0437}" type="slidenum">
              <a:rPr kumimoji="1" lang="ja-JP" altLang="en-US" smtClean="0"/>
              <a:t>‹#›</a:t>
            </a:fld>
            <a:endParaRPr kumimoji="1" lang="ja-JP"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grpSp>
        <p:nvGrpSpPr>
          <p:cNvPr id="9" name="Group 8"/>
          <p:cNvGrpSpPr/>
          <p:nvPr/>
        </p:nvGrpSpPr>
        <p:grpSpPr>
          <a:xfrm>
            <a:off x="182880" y="173699"/>
            <a:ext cx="8778240" cy="6510602"/>
            <a:chOff x="182880" y="173699"/>
            <a:chExt cx="8778240" cy="6510602"/>
          </a:xfrm>
        </p:grpSpPr>
        <p:grpSp>
          <p:nvGrpSpPr>
            <p:cNvPr id="14" name="Group 13"/>
            <p:cNvGrpSpPr/>
            <p:nvPr/>
          </p:nvGrpSpPr>
          <p:grpSpPr>
            <a:xfrm>
              <a:off x="182880" y="173699"/>
              <a:ext cx="8778240" cy="6510602"/>
              <a:chOff x="182880" y="173699"/>
              <a:chExt cx="8778240" cy="6510602"/>
            </a:xfrm>
          </p:grpSpPr>
          <p:sp>
            <p:nvSpPr>
              <p:cNvPr id="15" name="Rectangle 14"/>
              <p:cNvSpPr/>
              <p:nvPr/>
            </p:nvSpPr>
            <p:spPr>
              <a:xfrm>
                <a:off x="182880" y="173699"/>
                <a:ext cx="8778240" cy="6510602"/>
              </a:xfrm>
              <a:prstGeom prst="rect">
                <a:avLst/>
              </a:prstGeom>
              <a:solidFill>
                <a:schemeClr val="bg1">
                  <a:lumMod val="95000"/>
                </a:schemeClr>
              </a:solidFill>
              <a:ln w="12700">
                <a:noFill/>
              </a:ln>
              <a:effectLst>
                <a:outerShdw blurRad="63500" sx="101000" sy="101000" algn="ctr" rotWithShape="0">
                  <a:prstClr val="black">
                    <a:alpha val="40000"/>
                  </a:prstClr>
                </a:outerShdw>
              </a:effectLst>
              <a:scene3d>
                <a:camera prst="perspectiveFront" fov="4800000"/>
                <a:lightRig rig="threePt" dir="t"/>
              </a:scene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16" name="Group 10"/>
              <p:cNvGrpSpPr/>
              <p:nvPr/>
            </p:nvGrpSpPr>
            <p:grpSpPr>
              <a:xfrm>
                <a:off x="256032" y="237744"/>
                <a:ext cx="8622792" cy="6364224"/>
                <a:chOff x="247157" y="247430"/>
                <a:chExt cx="8622792" cy="6364224"/>
              </a:xfrm>
            </p:grpSpPr>
            <p:sp>
              <p:nvSpPr>
                <p:cNvPr id="17" name="Rectangle 16"/>
                <p:cNvSpPr>
                  <a:spLocks/>
                </p:cNvSpPr>
                <p:nvPr/>
              </p:nvSpPr>
              <p:spPr>
                <a:xfrm>
                  <a:off x="247157" y="247430"/>
                  <a:ext cx="8622792" cy="6364224"/>
                </a:xfrm>
                <a:prstGeom prst="rect">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9" name="Straight Connector 18"/>
                <p:cNvCxnSpPr/>
                <p:nvPr/>
              </p:nvCxnSpPr>
              <p:spPr>
                <a:xfrm>
                  <a:off x="247157" y="6389024"/>
                  <a:ext cx="8622792" cy="1588"/>
                </a:xfrm>
                <a:prstGeom prst="line">
                  <a:avLst/>
                </a:prstGeom>
                <a:noFill/>
                <a:ln w="12700">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cxnSp>
          </p:grpSp>
        </p:grpSp>
        <p:sp>
          <p:nvSpPr>
            <p:cNvPr id="18" name="Rectangle 17"/>
            <p:cNvSpPr/>
            <p:nvPr/>
          </p:nvSpPr>
          <p:spPr>
            <a:xfrm rot="5400000">
              <a:off x="4242277" y="3274090"/>
              <a:ext cx="6135624" cy="64008"/>
            </a:xfrm>
            <a:prstGeom prst="rect">
              <a:avLst/>
            </a:prstGeom>
            <a:solidFill>
              <a:schemeClr val="bg2">
                <a:lumMod val="40000"/>
                <a:lumOff val="60000"/>
              </a:schemeClr>
            </a:solidFill>
            <a:ln w="3175">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Vertical Title 1"/>
          <p:cNvSpPr>
            <a:spLocks noGrp="1"/>
          </p:cNvSpPr>
          <p:nvPr>
            <p:ph type="title" orient="vert"/>
          </p:nvPr>
        </p:nvSpPr>
        <p:spPr>
          <a:xfrm>
            <a:off x="7391399" y="609600"/>
            <a:ext cx="1416423" cy="5516563"/>
          </a:xfrm>
        </p:spPr>
        <p:txBody>
          <a:bodyPr vert="eaVert">
            <a:normAutofit/>
          </a:bodyPr>
          <a:lstStyle>
            <a:lvl1pPr>
              <a:defRPr sz="3600"/>
            </a:lvl1pPr>
          </a:lstStyle>
          <a:p>
            <a:r>
              <a:rPr lang="ja-JP" altLang="en-US" smtClean="0"/>
              <a:t>マスター タイトルの書式設定</a:t>
            </a:r>
            <a:endParaRPr/>
          </a:p>
        </p:txBody>
      </p:sp>
      <p:sp>
        <p:nvSpPr>
          <p:cNvPr id="3" name="Vertical Text Placeholder 2"/>
          <p:cNvSpPr>
            <a:spLocks noGrp="1"/>
          </p:cNvSpPr>
          <p:nvPr>
            <p:ph type="body" orient="vert" idx="1"/>
          </p:nvPr>
        </p:nvSpPr>
        <p:spPr>
          <a:xfrm>
            <a:off x="578222" y="609600"/>
            <a:ext cx="6279777" cy="5516563"/>
          </a:xfrm>
        </p:spPr>
        <p:txBody>
          <a:bodyPr vert="eaVert"/>
          <a:lstStyle>
            <a:lvl5pPr>
              <a:defRPr/>
            </a:lvl5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4" name="Date Placeholder 3"/>
          <p:cNvSpPr>
            <a:spLocks noGrp="1"/>
          </p:cNvSpPr>
          <p:nvPr>
            <p:ph type="dt" sz="half" idx="10"/>
          </p:nvPr>
        </p:nvSpPr>
        <p:spPr/>
        <p:txBody>
          <a:bodyPr/>
          <a:lstStyle/>
          <a:p>
            <a:fld id="{6B4C2FBE-5BBB-7446-8436-C8120A67ED2B}" type="datetimeFigureOut">
              <a:rPr kumimoji="1" lang="ja-JP" altLang="en-US" smtClean="0"/>
              <a:t>14/09/19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E50C8313-2E69-7F44-83DD-5726351D0437}" type="slidenum">
              <a:rPr kumimoji="1" lang="ja-JP" altLang="en-US" smtClean="0"/>
              <a:t>‹#›</a:t>
            </a:fld>
            <a:endParaRPr kumimoji="1"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00113" y="244158"/>
            <a:ext cx="7345362" cy="1339850"/>
          </a:xfrm>
          <a:prstGeom prst="rect">
            <a:avLst/>
          </a:prstGeom>
        </p:spPr>
        <p:txBody>
          <a:bodyPr vert="horz" lIns="91440" tIns="45720" rIns="91440" bIns="45720" rtlCol="0" anchor="ctr">
            <a:normAutofit/>
          </a:bodyPr>
          <a:lstStyle/>
          <a:p>
            <a:r>
              <a:rPr lang="ja-JP" altLang="en-US" smtClean="0"/>
              <a:t>マスター タイトルの書式設定</a:t>
            </a:r>
            <a:endParaRPr dirty="0"/>
          </a:p>
        </p:txBody>
      </p:sp>
      <p:sp>
        <p:nvSpPr>
          <p:cNvPr id="3" name="Text Placeholder 2"/>
          <p:cNvSpPr>
            <a:spLocks noGrp="1"/>
          </p:cNvSpPr>
          <p:nvPr>
            <p:ph type="body" idx="1"/>
          </p:nvPr>
        </p:nvSpPr>
        <p:spPr>
          <a:xfrm>
            <a:off x="900112" y="2133601"/>
            <a:ext cx="7345363" cy="3931920"/>
          </a:xfrm>
          <a:prstGeom prst="rect">
            <a:avLst/>
          </a:prstGeom>
        </p:spPr>
        <p:txBody>
          <a:bodyPr vert="horz" lIns="91440" tIns="45720" rIns="91440" bIns="45720" rtlCol="0">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dirty="0"/>
          </a:p>
        </p:txBody>
      </p:sp>
      <p:sp>
        <p:nvSpPr>
          <p:cNvPr id="4" name="Date Placeholder 3"/>
          <p:cNvSpPr>
            <a:spLocks noGrp="1"/>
          </p:cNvSpPr>
          <p:nvPr>
            <p:ph type="dt" sz="half" idx="2"/>
          </p:nvPr>
        </p:nvSpPr>
        <p:spPr>
          <a:xfrm>
            <a:off x="243840" y="6371591"/>
            <a:ext cx="2133600" cy="259317"/>
          </a:xfrm>
          <a:prstGeom prst="rect">
            <a:avLst/>
          </a:prstGeom>
        </p:spPr>
        <p:txBody>
          <a:bodyPr vert="horz" lIns="91440" tIns="45720" rIns="91440" bIns="45720" rtlCol="0" anchor="ctr"/>
          <a:lstStyle>
            <a:lvl1pPr algn="l">
              <a:defRPr sz="1200">
                <a:solidFill>
                  <a:schemeClr val="bg2">
                    <a:lumMod val="60000"/>
                    <a:lumOff val="40000"/>
                  </a:schemeClr>
                </a:solidFill>
                <a:latin typeface="Brush Script MT" pitchFamily="66" charset="0"/>
              </a:defRPr>
            </a:lvl1pPr>
          </a:lstStyle>
          <a:p>
            <a:fld id="{6B4C2FBE-5BBB-7446-8436-C8120A67ED2B}" type="datetimeFigureOut">
              <a:rPr kumimoji="1" lang="ja-JP" altLang="en-US" smtClean="0"/>
              <a:t>14/09/19</a:t>
            </a:fld>
            <a:endParaRPr kumimoji="1" lang="ja-JP" altLang="en-US"/>
          </a:p>
        </p:txBody>
      </p:sp>
      <p:sp>
        <p:nvSpPr>
          <p:cNvPr id="5" name="Footer Placeholder 4"/>
          <p:cNvSpPr>
            <a:spLocks noGrp="1"/>
          </p:cNvSpPr>
          <p:nvPr>
            <p:ph type="ftr" sz="quarter" idx="3"/>
          </p:nvPr>
        </p:nvSpPr>
        <p:spPr>
          <a:xfrm>
            <a:off x="5958840" y="6371591"/>
            <a:ext cx="2895600" cy="257810"/>
          </a:xfrm>
          <a:prstGeom prst="rect">
            <a:avLst/>
          </a:prstGeom>
        </p:spPr>
        <p:txBody>
          <a:bodyPr vert="horz" lIns="91440" tIns="45720" rIns="91440" bIns="45720" rtlCol="0" anchor="ctr"/>
          <a:lstStyle>
            <a:lvl1pPr marL="0" algn="r" defTabSz="914400" rtl="0" eaLnBrk="1" latinLnBrk="0" hangingPunct="1">
              <a:defRPr sz="1200" kern="1200">
                <a:solidFill>
                  <a:schemeClr val="bg2">
                    <a:lumMod val="60000"/>
                    <a:lumOff val="40000"/>
                  </a:schemeClr>
                </a:solidFill>
                <a:latin typeface="Brush Script MT" pitchFamily="66" charset="0"/>
                <a:ea typeface="+mn-ea"/>
                <a:cs typeface="+mn-cs"/>
              </a:defRPr>
            </a:lvl1pPr>
          </a:lstStyle>
          <a:p>
            <a:endParaRPr kumimoji="1" lang="ja-JP" altLang="en-US"/>
          </a:p>
        </p:txBody>
      </p:sp>
      <p:sp>
        <p:nvSpPr>
          <p:cNvPr id="6" name="Slide Number Placeholder 5"/>
          <p:cNvSpPr>
            <a:spLocks noGrp="1"/>
          </p:cNvSpPr>
          <p:nvPr>
            <p:ph type="sldNum" sz="quarter" idx="4"/>
          </p:nvPr>
        </p:nvSpPr>
        <p:spPr>
          <a:xfrm>
            <a:off x="4191000" y="6356350"/>
            <a:ext cx="762000" cy="271463"/>
          </a:xfrm>
          <a:prstGeom prst="rect">
            <a:avLst/>
          </a:prstGeom>
        </p:spPr>
        <p:txBody>
          <a:bodyPr vert="horz" lIns="91440" tIns="45720" rIns="91440" bIns="45720" rtlCol="0" anchor="ctr"/>
          <a:lstStyle>
            <a:lvl1pPr marL="0" algn="ctr" defTabSz="914400" rtl="0" eaLnBrk="1" latinLnBrk="0" hangingPunct="1">
              <a:defRPr sz="1200" kern="1200">
                <a:solidFill>
                  <a:schemeClr val="bg2">
                    <a:lumMod val="60000"/>
                    <a:lumOff val="40000"/>
                  </a:schemeClr>
                </a:solidFill>
                <a:latin typeface="+mn-lt"/>
                <a:ea typeface="+mn-ea"/>
                <a:cs typeface="+mn-cs"/>
              </a:defRPr>
            </a:lvl1pPr>
          </a:lstStyle>
          <a:p>
            <a:fld id="{E50C8313-2E69-7F44-83DD-5726351D0437}" type="slidenum">
              <a:rPr kumimoji="1" lang="ja-JP" altLang="en-US" smtClean="0"/>
              <a:t>‹#›</a:t>
            </a:fld>
            <a:endParaRPr kumimoji="1" lang="ja-JP" altLang="en-US"/>
          </a:p>
        </p:txBody>
      </p:sp>
    </p:spTree>
  </p:cSld>
  <p:clrMap bg1="lt1" tx1="dk1" bg2="lt2" tx2="dk2" accent1="accent1" accent2="accent2" accent3="accent3" accent4="accent4" accent5="accent5" accent6="accent6" hlink="hlink" folHlink="folHlink"/>
  <p:sldLayoutIdLst>
    <p:sldLayoutId id="2147484419" r:id="rId1"/>
    <p:sldLayoutId id="2147484420" r:id="rId2"/>
    <p:sldLayoutId id="2147484421" r:id="rId3"/>
    <p:sldLayoutId id="2147484422" r:id="rId4"/>
    <p:sldLayoutId id="2147484423" r:id="rId5"/>
    <p:sldLayoutId id="2147484424" r:id="rId6"/>
    <p:sldLayoutId id="2147484425" r:id="rId7"/>
    <p:sldLayoutId id="2147484426" r:id="rId8"/>
    <p:sldLayoutId id="2147484427" r:id="rId9"/>
    <p:sldLayoutId id="2147484428" r:id="rId10"/>
    <p:sldLayoutId id="2147484429" r:id="rId11"/>
    <p:sldLayoutId id="2147484430" r:id="rId12"/>
    <p:sldLayoutId id="2147484431" r:id="rId13"/>
    <p:sldLayoutId id="2147484432" r:id="rId14"/>
  </p:sldLayoutIdLst>
  <p:txStyles>
    <p:titleStyle>
      <a:lvl1pPr algn="ctr" defTabSz="914400" rtl="0" eaLnBrk="1" latinLnBrk="0" hangingPunct="1">
        <a:spcBef>
          <a:spcPct val="0"/>
        </a:spcBef>
        <a:buNone/>
        <a:defRPr kumimoji="1" sz="4800" kern="1200">
          <a:solidFill>
            <a:schemeClr val="tx1">
              <a:lumMod val="75000"/>
              <a:lumOff val="25000"/>
            </a:schemeClr>
          </a:solidFill>
          <a:latin typeface="+mj-lt"/>
          <a:ea typeface="+mj-ea"/>
          <a:cs typeface="+mj-cs"/>
        </a:defRPr>
      </a:lvl1pPr>
    </p:titleStyle>
    <p:bodyStyle>
      <a:lvl1pPr marL="342900" indent="-342900" algn="l" defTabSz="914400" rtl="0" eaLnBrk="1" latinLnBrk="0" hangingPunct="1">
        <a:spcBef>
          <a:spcPts val="2000"/>
        </a:spcBef>
        <a:buClr>
          <a:schemeClr val="tx1">
            <a:lumMod val="75000"/>
            <a:lumOff val="25000"/>
          </a:schemeClr>
        </a:buClr>
        <a:buFont typeface="Arial" pitchFamily="34" charset="0"/>
        <a:buChar char="•"/>
        <a:defRPr kumimoji="1" sz="2400" kern="1200">
          <a:solidFill>
            <a:schemeClr val="tx1">
              <a:lumMod val="75000"/>
              <a:lumOff val="25000"/>
            </a:schemeClr>
          </a:solidFill>
          <a:latin typeface="+mn-lt"/>
          <a:ea typeface="+mn-ea"/>
          <a:cs typeface="+mn-cs"/>
        </a:defRPr>
      </a:lvl1pPr>
      <a:lvl2pPr marL="579438" indent="-228600" algn="l" defTabSz="914400" rtl="0" eaLnBrk="1" latinLnBrk="0" hangingPunct="1">
        <a:spcBef>
          <a:spcPts val="600"/>
        </a:spcBef>
        <a:buClr>
          <a:schemeClr val="bg2">
            <a:lumMod val="60000"/>
            <a:lumOff val="40000"/>
          </a:schemeClr>
        </a:buClr>
        <a:buFont typeface="Arial" pitchFamily="34" charset="0"/>
        <a:buChar char="•"/>
        <a:defRPr kumimoji="1" sz="2200" kern="1200">
          <a:solidFill>
            <a:schemeClr val="tx1">
              <a:lumMod val="75000"/>
              <a:lumOff val="25000"/>
            </a:schemeClr>
          </a:solidFill>
          <a:latin typeface="+mn-lt"/>
          <a:ea typeface="+mn-ea"/>
          <a:cs typeface="+mn-cs"/>
        </a:defRPr>
      </a:lvl2pPr>
      <a:lvl3pPr marL="808038" indent="-228600" algn="l" defTabSz="914400" rtl="0" eaLnBrk="1" latinLnBrk="0" hangingPunct="1">
        <a:spcBef>
          <a:spcPts val="600"/>
        </a:spcBef>
        <a:buClr>
          <a:schemeClr val="tx1">
            <a:lumMod val="75000"/>
            <a:lumOff val="25000"/>
          </a:schemeClr>
        </a:buClr>
        <a:buFont typeface="Arial" pitchFamily="34" charset="0"/>
        <a:buChar char="•"/>
        <a:defRPr kumimoji="1" sz="2000" kern="1200">
          <a:solidFill>
            <a:schemeClr val="tx1">
              <a:lumMod val="75000"/>
              <a:lumOff val="25000"/>
            </a:schemeClr>
          </a:solidFill>
          <a:latin typeface="+mn-lt"/>
          <a:ea typeface="+mn-ea"/>
          <a:cs typeface="+mn-cs"/>
        </a:defRPr>
      </a:lvl3pPr>
      <a:lvl4pPr marL="1036638" indent="-228600" algn="l" defTabSz="914400" rtl="0" eaLnBrk="1" latinLnBrk="0" hangingPunct="1">
        <a:spcBef>
          <a:spcPts val="600"/>
        </a:spcBef>
        <a:buClr>
          <a:schemeClr val="bg2">
            <a:lumMod val="60000"/>
            <a:lumOff val="40000"/>
          </a:schemeClr>
        </a:buClr>
        <a:buFont typeface="Arial" pitchFamily="34" charset="0"/>
        <a:buChar char="•"/>
        <a:defRPr kumimoji="1" sz="1800" kern="1200">
          <a:solidFill>
            <a:schemeClr val="tx1">
              <a:lumMod val="75000"/>
              <a:lumOff val="25000"/>
            </a:schemeClr>
          </a:solidFill>
          <a:latin typeface="+mn-lt"/>
          <a:ea typeface="+mn-ea"/>
          <a:cs typeface="+mn-cs"/>
        </a:defRPr>
      </a:lvl4pPr>
      <a:lvl5pPr marL="1265238" indent="-228600" algn="l" defTabSz="914400" rtl="0" eaLnBrk="1" latinLnBrk="0" hangingPunct="1">
        <a:spcBef>
          <a:spcPts val="600"/>
        </a:spcBef>
        <a:buClr>
          <a:schemeClr val="tx1">
            <a:lumMod val="75000"/>
            <a:lumOff val="25000"/>
          </a:schemeClr>
        </a:buClr>
        <a:buFont typeface="Arial" pitchFamily="34" charset="0"/>
        <a:buChar char="•"/>
        <a:defRPr kumimoji="1" sz="1800" kern="1200">
          <a:solidFill>
            <a:schemeClr val="tx1">
              <a:lumMod val="75000"/>
              <a:lumOff val="25000"/>
            </a:schemeClr>
          </a:solidFill>
          <a:latin typeface="+mn-lt"/>
          <a:ea typeface="+mn-ea"/>
          <a:cs typeface="+mn-cs"/>
        </a:defRPr>
      </a:lvl5pPr>
      <a:lvl6pPr marL="1485900" indent="-228600" algn="l" defTabSz="914400" rtl="0" eaLnBrk="1" latinLnBrk="0" hangingPunct="1">
        <a:spcBef>
          <a:spcPct val="20000"/>
        </a:spcBef>
        <a:buClr>
          <a:schemeClr val="bg2">
            <a:lumMod val="60000"/>
            <a:lumOff val="40000"/>
          </a:schemeClr>
        </a:buClr>
        <a:buFont typeface="Arial" pitchFamily="34" charset="0"/>
        <a:buChar char="•"/>
        <a:defRPr kumimoji="1" lang="en-US" sz="1800" kern="1200" dirty="0" smtClean="0">
          <a:solidFill>
            <a:schemeClr val="tx1">
              <a:lumMod val="75000"/>
              <a:lumOff val="25000"/>
            </a:schemeClr>
          </a:solidFill>
          <a:latin typeface="+mn-lt"/>
          <a:ea typeface="+mn-ea"/>
          <a:cs typeface="+mn-cs"/>
        </a:defRPr>
      </a:lvl6pPr>
      <a:lvl7pPr marL="1712913" indent="-228600" algn="l" defTabSz="914400" rtl="0" eaLnBrk="1" latinLnBrk="0" hangingPunct="1">
        <a:spcBef>
          <a:spcPct val="20000"/>
        </a:spcBef>
        <a:buClr>
          <a:schemeClr val="tx1">
            <a:lumMod val="75000"/>
            <a:lumOff val="25000"/>
          </a:schemeClr>
        </a:buClr>
        <a:buFont typeface="Arial" pitchFamily="34" charset="0"/>
        <a:buChar char="•"/>
        <a:defRPr kumimoji="1" lang="en-US" sz="1800" kern="1200" dirty="0" smtClean="0">
          <a:solidFill>
            <a:schemeClr val="tx1">
              <a:lumMod val="75000"/>
              <a:lumOff val="25000"/>
            </a:schemeClr>
          </a:solidFill>
          <a:latin typeface="+mn-lt"/>
          <a:ea typeface="+mn-ea"/>
          <a:cs typeface="+mn-cs"/>
        </a:defRPr>
      </a:lvl7pPr>
      <a:lvl8pPr marL="1947863" indent="-228600" algn="l" defTabSz="914400" rtl="0" eaLnBrk="1" latinLnBrk="0" hangingPunct="1">
        <a:spcBef>
          <a:spcPct val="20000"/>
        </a:spcBef>
        <a:buClr>
          <a:schemeClr val="bg2">
            <a:lumMod val="60000"/>
            <a:lumOff val="40000"/>
          </a:schemeClr>
        </a:buClr>
        <a:buFont typeface="Arial" pitchFamily="34" charset="0"/>
        <a:buChar char="•"/>
        <a:defRPr kumimoji="1" lang="en-US" sz="1800" kern="1200" dirty="0" smtClean="0">
          <a:solidFill>
            <a:schemeClr val="tx1">
              <a:lumMod val="75000"/>
              <a:lumOff val="25000"/>
            </a:schemeClr>
          </a:solidFill>
          <a:latin typeface="+mn-lt"/>
          <a:ea typeface="+mn-ea"/>
          <a:cs typeface="+mn-cs"/>
        </a:defRPr>
      </a:lvl8pPr>
      <a:lvl9pPr marL="2174875" indent="-228600" algn="l" defTabSz="914400" rtl="0" eaLnBrk="1" latinLnBrk="0" hangingPunct="1">
        <a:spcBef>
          <a:spcPct val="20000"/>
        </a:spcBef>
        <a:buClr>
          <a:schemeClr val="tx1">
            <a:lumMod val="75000"/>
            <a:lumOff val="25000"/>
          </a:schemeClr>
        </a:buClr>
        <a:buFont typeface="Arial" pitchFamily="34" charset="0"/>
        <a:buChar char="•"/>
        <a:defRPr kumimoji="1" lang="en-US" sz="1800" kern="1200" dirty="0">
          <a:solidFill>
            <a:schemeClr val="tx1">
              <a:lumMod val="75000"/>
              <a:lumOff val="25000"/>
            </a:schemeClr>
          </a:solidFill>
          <a:latin typeface="+mn-lt"/>
          <a:ea typeface="+mn-ea"/>
          <a:cs typeface="+mn-cs"/>
        </a:defRPr>
      </a:lvl9pPr>
    </p:bodyStyle>
    <p:otherStyle>
      <a:defPPr>
        <a:defRPr/>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en.wikipedia.org/wiki/Edmonds'_algorithm"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prefield.com/algorithm/graph/chu-liu-edmonds.html" TargetMode="External"/><Relationship Id="rId3" Type="http://schemas.openxmlformats.org/officeDocument/2006/relationships/hyperlink" Target="http://judge.u-aizu.ac.jp/onlinejudge/description.jsp?id=GRL_2_B&amp;lang=jp"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judge.u-aizu.ac.jp/onlinejudge/cdescription.jsp?cid=RitsCamp14Day2&amp;pid=L"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lstStyle/>
          <a:p>
            <a:r>
              <a:rPr kumimoji="1" lang="en-US" altLang="ja-JP" dirty="0" smtClean="0"/>
              <a:t>I : </a:t>
            </a:r>
            <a:r>
              <a:rPr kumimoji="1" lang="ja-JP" altLang="en-US" dirty="0" smtClean="0"/>
              <a:t>首都</a:t>
            </a:r>
            <a:endParaRPr kumimoji="1" lang="ja-JP" altLang="en-US" dirty="0"/>
          </a:p>
        </p:txBody>
      </p:sp>
      <p:sp>
        <p:nvSpPr>
          <p:cNvPr id="3" name="サブタイトル 2"/>
          <p:cNvSpPr>
            <a:spLocks noGrp="1"/>
          </p:cNvSpPr>
          <p:nvPr>
            <p:ph type="subTitle" idx="1"/>
          </p:nvPr>
        </p:nvSpPr>
        <p:spPr>
          <a:xfrm>
            <a:off x="4556826" y="3912854"/>
            <a:ext cx="3215574" cy="1923742"/>
          </a:xfrm>
        </p:spPr>
        <p:txBody>
          <a:bodyPr>
            <a:normAutofit/>
          </a:bodyPr>
          <a:lstStyle/>
          <a:p>
            <a:r>
              <a:rPr kumimoji="1" lang="ja-JP" altLang="en-US" dirty="0" smtClean="0"/>
              <a:t>原案</a:t>
            </a:r>
            <a:r>
              <a:rPr kumimoji="1" lang="en-US" altLang="ja-JP" dirty="0" smtClean="0"/>
              <a:t> : </a:t>
            </a:r>
            <a:r>
              <a:rPr lang="ja-JP" altLang="en-US" dirty="0" smtClean="0"/>
              <a:t>岸本</a:t>
            </a:r>
            <a:endParaRPr lang="en-US" altLang="ja-JP" dirty="0" smtClean="0"/>
          </a:p>
          <a:p>
            <a:r>
              <a:rPr kumimoji="1" lang="ja-JP" altLang="en-US" dirty="0" smtClean="0"/>
              <a:t>解法の提示</a:t>
            </a:r>
            <a:r>
              <a:rPr lang="en-US" altLang="ja-JP" dirty="0" smtClean="0"/>
              <a:t> : </a:t>
            </a:r>
            <a:r>
              <a:rPr lang="ja-JP" altLang="en-US" dirty="0" smtClean="0"/>
              <a:t>森田</a:t>
            </a:r>
            <a:endParaRPr lang="en-US" altLang="ja-JP" dirty="0" smtClean="0"/>
          </a:p>
          <a:p>
            <a:r>
              <a:rPr lang="ja-JP" altLang="en-US" dirty="0" smtClean="0"/>
              <a:t>正当性</a:t>
            </a:r>
            <a:r>
              <a:rPr kumimoji="1" lang="ja-JP" altLang="en-US" dirty="0" smtClean="0"/>
              <a:t>の証明</a:t>
            </a:r>
            <a:r>
              <a:rPr kumimoji="1" lang="en-US" altLang="ja-JP" dirty="0" smtClean="0"/>
              <a:t> : </a:t>
            </a:r>
            <a:r>
              <a:rPr kumimoji="1" lang="ja-JP" altLang="en-US" dirty="0" smtClean="0"/>
              <a:t>岸本</a:t>
            </a:r>
            <a:endParaRPr kumimoji="1" lang="en-US" altLang="ja-JP" dirty="0" smtClean="0"/>
          </a:p>
          <a:p>
            <a:r>
              <a:rPr kumimoji="1" lang="ja-JP" altLang="en-US" dirty="0" smtClean="0"/>
              <a:t>テスター</a:t>
            </a:r>
            <a:r>
              <a:rPr kumimoji="1" lang="en-US" altLang="ja-JP" dirty="0" smtClean="0"/>
              <a:t> : </a:t>
            </a:r>
            <a:r>
              <a:rPr kumimoji="1" lang="ja-JP" altLang="en-US" dirty="0" smtClean="0"/>
              <a:t>岸本</a:t>
            </a:r>
            <a:r>
              <a:rPr kumimoji="1" lang="en-US" altLang="ja-JP" dirty="0" smtClean="0"/>
              <a:t>, </a:t>
            </a:r>
            <a:r>
              <a:rPr kumimoji="1" lang="ja-JP" altLang="en-US" dirty="0" smtClean="0"/>
              <a:t>森田</a:t>
            </a:r>
            <a:endParaRPr kumimoji="1" lang="en-US" altLang="ja-JP" dirty="0" smtClean="0"/>
          </a:p>
          <a:p>
            <a:r>
              <a:rPr lang="ja-JP" altLang="en-US" dirty="0" smtClean="0"/>
              <a:t>解説</a:t>
            </a:r>
            <a:r>
              <a:rPr lang="en-US" altLang="ja-JP" dirty="0" smtClean="0"/>
              <a:t> : </a:t>
            </a:r>
            <a:r>
              <a:rPr lang="ja-JP" altLang="en-US" dirty="0" smtClean="0"/>
              <a:t>岸本</a:t>
            </a:r>
            <a:endParaRPr kumimoji="1" lang="ja-JP" altLang="en-US" dirty="0"/>
          </a:p>
        </p:txBody>
      </p:sp>
    </p:spTree>
    <p:extLst>
      <p:ext uri="{BB962C8B-B14F-4D97-AF65-F5344CB8AC3E}">
        <p14:creationId xmlns:p14="http://schemas.microsoft.com/office/powerpoint/2010/main" val="2380446403"/>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p:txBody>
          <a:bodyPr>
            <a:normAutofit/>
          </a:bodyPr>
          <a:lstStyle/>
          <a:p>
            <a:r>
              <a:rPr kumimoji="1" lang="ja-JP" altLang="en-US" dirty="0" smtClean="0"/>
              <a:t>概要</a:t>
            </a:r>
            <a:endParaRPr kumimoji="1" lang="ja-JP" altLang="en-US" dirty="0"/>
          </a:p>
        </p:txBody>
      </p:sp>
      <p:sp>
        <p:nvSpPr>
          <p:cNvPr id="2" name="コンテンツ プレースホルダー 1"/>
          <p:cNvSpPr>
            <a:spLocks noGrp="1"/>
          </p:cNvSpPr>
          <p:nvPr>
            <p:ph idx="1"/>
          </p:nvPr>
        </p:nvSpPr>
        <p:spPr>
          <a:xfrm>
            <a:off x="872067" y="2026466"/>
            <a:ext cx="7408333" cy="4099697"/>
          </a:xfrm>
        </p:spPr>
        <p:txBody>
          <a:bodyPr>
            <a:normAutofit fontScale="92500" lnSpcReduction="10000"/>
          </a:bodyPr>
          <a:lstStyle/>
          <a:p>
            <a:r>
              <a:rPr kumimoji="1" lang="en-US" altLang="ja-JP" sz="2800" dirty="0" smtClean="0"/>
              <a:t>DAG</a:t>
            </a:r>
            <a:r>
              <a:rPr kumimoji="1" lang="ja-JP" altLang="en-US" sz="2800" dirty="0" smtClean="0"/>
              <a:t>な有向グラフが与えられる</a:t>
            </a:r>
            <a:endParaRPr kumimoji="1" lang="en-US" altLang="ja-JP" sz="2800" dirty="0" smtClean="0"/>
          </a:p>
          <a:p>
            <a:r>
              <a:rPr lang="ja-JP" altLang="en-US" sz="2800" dirty="0" smtClean="0"/>
              <a:t>グラフの辺に対しては反転操作が可能</a:t>
            </a:r>
            <a:endParaRPr lang="en-US" altLang="ja-JP" sz="2800" dirty="0" smtClean="0"/>
          </a:p>
          <a:p>
            <a:r>
              <a:rPr lang="ja-JP" altLang="en-US" sz="2800" dirty="0" smtClean="0"/>
              <a:t>ある頂点</a:t>
            </a:r>
            <a:r>
              <a:rPr lang="en-US" altLang="ja-JP" sz="2800" dirty="0" smtClean="0"/>
              <a:t>s</a:t>
            </a:r>
            <a:r>
              <a:rPr lang="ja-JP" altLang="en-US" sz="2800" dirty="0" smtClean="0"/>
              <a:t>からすべての頂点に到達可能にしたい</a:t>
            </a:r>
            <a:endParaRPr lang="en-US" altLang="ja-JP" sz="2800" dirty="0" smtClean="0"/>
          </a:p>
          <a:p>
            <a:r>
              <a:rPr kumimoji="1" lang="en-US" altLang="ja-JP" sz="2800" dirty="0" smtClean="0"/>
              <a:t>T(s)</a:t>
            </a:r>
            <a:r>
              <a:rPr kumimoji="1" lang="ja-JP" altLang="en-US" sz="2800" dirty="0" smtClean="0"/>
              <a:t>を頂点</a:t>
            </a:r>
            <a:r>
              <a:rPr kumimoji="1" lang="en-US" altLang="ja-JP" sz="2800" dirty="0" smtClean="0"/>
              <a:t>s</a:t>
            </a:r>
            <a:r>
              <a:rPr kumimoji="1" lang="ja-JP" altLang="en-US" sz="2800" dirty="0" smtClean="0"/>
              <a:t>に対して必要最小限な反転操作回数とする</a:t>
            </a:r>
            <a:endParaRPr kumimoji="1" lang="en-US" altLang="ja-JP" sz="2800" dirty="0" smtClean="0"/>
          </a:p>
          <a:p>
            <a:r>
              <a:rPr lang="en-US" altLang="ja-JP" sz="2800" dirty="0" smtClean="0"/>
              <a:t>T(s)</a:t>
            </a:r>
            <a:r>
              <a:rPr lang="ja-JP" altLang="en-US" sz="2800" dirty="0" smtClean="0"/>
              <a:t>の最小値およびそれを達成する頂点をすべて求めよ</a:t>
            </a:r>
            <a:endParaRPr kumimoji="1" lang="ja-JP" altLang="en-US" sz="2800" dirty="0"/>
          </a:p>
        </p:txBody>
      </p:sp>
    </p:spTree>
    <p:extLst>
      <p:ext uri="{BB962C8B-B14F-4D97-AF65-F5344CB8AC3E}">
        <p14:creationId xmlns:p14="http://schemas.microsoft.com/office/powerpoint/2010/main" val="3676729766"/>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p:txBody>
          <a:bodyPr>
            <a:normAutofit/>
          </a:bodyPr>
          <a:lstStyle/>
          <a:p>
            <a:r>
              <a:rPr kumimoji="1" lang="ja-JP" altLang="en-US" dirty="0" smtClean="0"/>
              <a:t>制約</a:t>
            </a:r>
            <a:endParaRPr kumimoji="1" lang="ja-JP" altLang="en-US" dirty="0"/>
          </a:p>
        </p:txBody>
      </p:sp>
      <p:sp>
        <p:nvSpPr>
          <p:cNvPr id="2" name="コンテンツ プレースホルダー 1"/>
          <p:cNvSpPr>
            <a:spLocks noGrp="1"/>
          </p:cNvSpPr>
          <p:nvPr>
            <p:ph idx="1"/>
          </p:nvPr>
        </p:nvSpPr>
        <p:spPr/>
        <p:txBody>
          <a:bodyPr>
            <a:normAutofit/>
          </a:bodyPr>
          <a:lstStyle/>
          <a:p>
            <a:r>
              <a:rPr lang="ja-JP" altLang="en-US" sz="2800" dirty="0" smtClean="0"/>
              <a:t>頂点数</a:t>
            </a:r>
            <a:r>
              <a:rPr lang="en-US" altLang="ja-JP" sz="2800" dirty="0" smtClean="0"/>
              <a:t> N &lt;=10,000</a:t>
            </a:r>
          </a:p>
          <a:p>
            <a:r>
              <a:rPr kumimoji="1" lang="ja-JP" altLang="en-US" sz="2800" dirty="0" smtClean="0"/>
              <a:t>辺数</a:t>
            </a:r>
            <a:r>
              <a:rPr kumimoji="1" lang="en-US" altLang="ja-JP" sz="2800" dirty="0" smtClean="0"/>
              <a:t> M &lt;= 100,000</a:t>
            </a:r>
          </a:p>
          <a:p>
            <a:r>
              <a:rPr lang="ja-JP" altLang="en-US" sz="2800" dirty="0" smtClean="0"/>
              <a:t>グラフは</a:t>
            </a:r>
            <a:r>
              <a:rPr lang="en-US" altLang="ja-JP" sz="2800" dirty="0" smtClean="0"/>
              <a:t>DAG</a:t>
            </a:r>
          </a:p>
          <a:p>
            <a:r>
              <a:rPr lang="ja-JP" altLang="en-US" sz="2800" dirty="0" smtClean="0"/>
              <a:t>入次数</a:t>
            </a:r>
            <a:r>
              <a:rPr lang="en-US" altLang="ja-JP" sz="2800" dirty="0" smtClean="0"/>
              <a:t>0</a:t>
            </a:r>
            <a:r>
              <a:rPr lang="ja-JP" altLang="en-US" sz="2800" dirty="0" smtClean="0"/>
              <a:t>の頂点数は</a:t>
            </a:r>
            <a:r>
              <a:rPr lang="en-US" altLang="ja-JP" sz="2800" dirty="0" smtClean="0"/>
              <a:t>50</a:t>
            </a:r>
            <a:r>
              <a:rPr lang="ja-JP" altLang="en-US" sz="2800" dirty="0" smtClean="0"/>
              <a:t>以下</a:t>
            </a:r>
            <a:endParaRPr kumimoji="1" lang="ja-JP" altLang="en-US" sz="2800" dirty="0"/>
          </a:p>
        </p:txBody>
      </p:sp>
    </p:spTree>
    <p:extLst>
      <p:ext uri="{BB962C8B-B14F-4D97-AF65-F5344CB8AC3E}">
        <p14:creationId xmlns:p14="http://schemas.microsoft.com/office/powerpoint/2010/main" val="3232739713"/>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p:txBody>
          <a:bodyPr>
            <a:normAutofit/>
          </a:bodyPr>
          <a:lstStyle/>
          <a:p>
            <a:r>
              <a:rPr kumimoji="1" lang="ja-JP" altLang="en-US" dirty="0" smtClean="0"/>
              <a:t>原案</a:t>
            </a:r>
            <a:endParaRPr kumimoji="1" lang="ja-JP" altLang="en-US" dirty="0"/>
          </a:p>
        </p:txBody>
      </p:sp>
      <p:sp>
        <p:nvSpPr>
          <p:cNvPr id="2" name="コンテンツ プレースホルダー 1"/>
          <p:cNvSpPr>
            <a:spLocks noGrp="1"/>
          </p:cNvSpPr>
          <p:nvPr>
            <p:ph idx="1"/>
          </p:nvPr>
        </p:nvSpPr>
        <p:spPr/>
        <p:txBody>
          <a:bodyPr>
            <a:normAutofit/>
          </a:bodyPr>
          <a:lstStyle/>
          <a:p>
            <a:r>
              <a:rPr kumimoji="1" lang="ja-JP" altLang="en-US" sz="2800" dirty="0" smtClean="0"/>
              <a:t>まずは原案を考える</a:t>
            </a:r>
            <a:endParaRPr lang="en-US" altLang="ja-JP" sz="2800" dirty="0" smtClean="0"/>
          </a:p>
          <a:p>
            <a:r>
              <a:rPr kumimoji="1" lang="ja-JP" altLang="en-US" sz="2800" dirty="0" smtClean="0"/>
              <a:t>問題設定は同じ</a:t>
            </a:r>
            <a:endParaRPr kumimoji="1" lang="en-US" altLang="ja-JP" sz="2800" dirty="0" smtClean="0"/>
          </a:p>
          <a:p>
            <a:r>
              <a:rPr kumimoji="1" lang="ja-JP" altLang="en-US" sz="2800" dirty="0" smtClean="0"/>
              <a:t>制約のみ異なる</a:t>
            </a:r>
            <a:endParaRPr kumimoji="1" lang="en-US" altLang="ja-JP" sz="2800" dirty="0" smtClean="0"/>
          </a:p>
        </p:txBody>
      </p:sp>
    </p:spTree>
    <p:extLst>
      <p:ext uri="{BB962C8B-B14F-4D97-AF65-F5344CB8AC3E}">
        <p14:creationId xmlns:p14="http://schemas.microsoft.com/office/powerpoint/2010/main" val="1840454293"/>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p:txBody>
          <a:bodyPr>
            <a:normAutofit/>
          </a:bodyPr>
          <a:lstStyle/>
          <a:p>
            <a:r>
              <a:rPr kumimoji="1" lang="ja-JP" altLang="en-US" dirty="0" smtClean="0"/>
              <a:t>原案の制約</a:t>
            </a:r>
            <a:endParaRPr kumimoji="1" lang="ja-JP" altLang="en-US" dirty="0"/>
          </a:p>
        </p:txBody>
      </p:sp>
      <p:sp>
        <p:nvSpPr>
          <p:cNvPr id="2" name="コンテンツ プレースホルダー 1"/>
          <p:cNvSpPr>
            <a:spLocks noGrp="1"/>
          </p:cNvSpPr>
          <p:nvPr>
            <p:ph idx="1"/>
          </p:nvPr>
        </p:nvSpPr>
        <p:spPr/>
        <p:txBody>
          <a:bodyPr>
            <a:normAutofit/>
          </a:bodyPr>
          <a:lstStyle/>
          <a:p>
            <a:r>
              <a:rPr lang="ja-JP" altLang="en-US" sz="2800" dirty="0" smtClean="0"/>
              <a:t>頂点数</a:t>
            </a:r>
            <a:r>
              <a:rPr lang="en-US" altLang="ja-JP" sz="2800" dirty="0" smtClean="0"/>
              <a:t>N &lt;= 300</a:t>
            </a:r>
          </a:p>
          <a:p>
            <a:r>
              <a:rPr kumimoji="1" lang="ja-JP" altLang="en-US" sz="2800" dirty="0" smtClean="0"/>
              <a:t>辺数</a:t>
            </a:r>
            <a:r>
              <a:rPr kumimoji="1" lang="en-US" altLang="ja-JP" sz="2800" dirty="0" smtClean="0"/>
              <a:t>   M &lt;= 500 </a:t>
            </a:r>
            <a:r>
              <a:rPr kumimoji="1" lang="ja-JP" altLang="en-US" sz="2800" dirty="0" smtClean="0"/>
              <a:t>くらい</a:t>
            </a:r>
            <a:endParaRPr kumimoji="1" lang="ja-JP" altLang="en-US" sz="2800" dirty="0"/>
          </a:p>
        </p:txBody>
      </p:sp>
    </p:spTree>
    <p:extLst>
      <p:ext uri="{BB962C8B-B14F-4D97-AF65-F5344CB8AC3E}">
        <p14:creationId xmlns:p14="http://schemas.microsoft.com/office/powerpoint/2010/main" val="1482278443"/>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p:txBody>
          <a:bodyPr>
            <a:normAutofit/>
          </a:bodyPr>
          <a:lstStyle/>
          <a:p>
            <a:r>
              <a:rPr lang="ja-JP" altLang="en-US" dirty="0" smtClean="0"/>
              <a:t>原案の解法</a:t>
            </a:r>
            <a:endParaRPr kumimoji="1" lang="ja-JP" altLang="en-US" dirty="0"/>
          </a:p>
        </p:txBody>
      </p:sp>
      <p:sp>
        <p:nvSpPr>
          <p:cNvPr id="2" name="コンテンツ プレースホルダー 1"/>
          <p:cNvSpPr>
            <a:spLocks noGrp="1"/>
          </p:cNvSpPr>
          <p:nvPr>
            <p:ph idx="1"/>
          </p:nvPr>
        </p:nvSpPr>
        <p:spPr/>
        <p:txBody>
          <a:bodyPr>
            <a:normAutofit/>
          </a:bodyPr>
          <a:lstStyle/>
          <a:p>
            <a:r>
              <a:rPr lang="ja-JP" altLang="en-US" sz="2800" dirty="0" smtClean="0"/>
              <a:t>有向辺</a:t>
            </a:r>
            <a:r>
              <a:rPr kumimoji="1" lang="en-US" altLang="ja-JP" sz="2800" dirty="0" smtClean="0"/>
              <a:t>(</a:t>
            </a:r>
            <a:r>
              <a:rPr kumimoji="1" lang="en-US" altLang="ja-JP" sz="2800" dirty="0" err="1" smtClean="0"/>
              <a:t>i</a:t>
            </a:r>
            <a:r>
              <a:rPr kumimoji="1" lang="en-US" altLang="ja-JP" sz="2800" dirty="0" smtClean="0"/>
              <a:t>, j)</a:t>
            </a:r>
            <a:r>
              <a:rPr kumimoji="1" lang="ja-JP" altLang="en-US" sz="2800" dirty="0" smtClean="0"/>
              <a:t>に対して</a:t>
            </a:r>
            <a:r>
              <a:rPr kumimoji="1" lang="en-US" altLang="ja-JP" sz="2800" dirty="0" smtClean="0"/>
              <a:t>  </a:t>
            </a:r>
            <a:r>
              <a:rPr kumimoji="1" lang="en-US" altLang="ja-JP" sz="2800" dirty="0" err="1" smtClean="0"/>
              <a:t>i</a:t>
            </a:r>
            <a:r>
              <a:rPr kumimoji="1" lang="en-US" altLang="ja-JP" sz="2800" dirty="0" smtClean="0"/>
              <a:t>-&gt;j</a:t>
            </a:r>
            <a:r>
              <a:rPr kumimoji="1" lang="ja-JP" altLang="en-US" sz="2800" dirty="0" smtClean="0"/>
              <a:t>にはコスト</a:t>
            </a:r>
            <a:r>
              <a:rPr kumimoji="1" lang="en-US" altLang="ja-JP" sz="2800" dirty="0" smtClean="0"/>
              <a:t>0</a:t>
            </a:r>
            <a:r>
              <a:rPr kumimoji="1" lang="ja-JP" altLang="en-US" sz="2800" dirty="0" smtClean="0"/>
              <a:t>の辺を張り</a:t>
            </a:r>
            <a:r>
              <a:rPr kumimoji="1" lang="en-US" altLang="ja-JP" sz="2800" dirty="0" smtClean="0"/>
              <a:t>, j-&gt;</a:t>
            </a:r>
            <a:r>
              <a:rPr kumimoji="1" lang="en-US" altLang="ja-JP" sz="2800" dirty="0" err="1" smtClean="0"/>
              <a:t>i</a:t>
            </a:r>
            <a:r>
              <a:rPr kumimoji="1" lang="en-US" altLang="ja-JP" sz="2800" dirty="0" smtClean="0"/>
              <a:t> </a:t>
            </a:r>
            <a:r>
              <a:rPr kumimoji="1" lang="ja-JP" altLang="en-US" sz="2800" dirty="0" smtClean="0"/>
              <a:t>にはコスト</a:t>
            </a:r>
            <a:r>
              <a:rPr kumimoji="1" lang="en-US" altLang="ja-JP" sz="2800" dirty="0" smtClean="0"/>
              <a:t>1</a:t>
            </a:r>
            <a:r>
              <a:rPr kumimoji="1" lang="ja-JP" altLang="en-US" sz="2800" dirty="0" smtClean="0"/>
              <a:t>の辺を張ることにする</a:t>
            </a:r>
            <a:endParaRPr kumimoji="1" lang="en-US" altLang="ja-JP" sz="2800" dirty="0" smtClean="0"/>
          </a:p>
          <a:p>
            <a:r>
              <a:rPr lang="ja-JP" altLang="en-US" sz="2800" dirty="0" smtClean="0"/>
              <a:t>考えたい問題のコストの最小値は</a:t>
            </a:r>
            <a:r>
              <a:rPr lang="en-US" altLang="ja-JP" sz="2800" dirty="0" smtClean="0"/>
              <a:t>, </a:t>
            </a:r>
            <a:r>
              <a:rPr lang="ja-JP" altLang="en-US" sz="2800" dirty="0" smtClean="0"/>
              <a:t>実はいくつか有向辺を選んで</a:t>
            </a:r>
            <a:r>
              <a:rPr lang="en-US" altLang="ja-JP" sz="2800" dirty="0" smtClean="0"/>
              <a:t>s</a:t>
            </a:r>
            <a:r>
              <a:rPr lang="ja-JP" altLang="en-US" sz="2800" dirty="0" smtClean="0"/>
              <a:t>から到達可能であるようにすればよい</a:t>
            </a:r>
            <a:endParaRPr lang="en-US" altLang="ja-JP" sz="2800" dirty="0" smtClean="0"/>
          </a:p>
          <a:p>
            <a:r>
              <a:rPr kumimoji="1" lang="ja-JP" altLang="en-US" sz="2800" dirty="0" smtClean="0"/>
              <a:t>つまり</a:t>
            </a:r>
            <a:r>
              <a:rPr kumimoji="1" lang="en-US" altLang="ja-JP" sz="2800" dirty="0" smtClean="0"/>
              <a:t>…?</a:t>
            </a:r>
            <a:endParaRPr kumimoji="1" lang="ja-JP" altLang="en-US" sz="2800" dirty="0"/>
          </a:p>
        </p:txBody>
      </p:sp>
    </p:spTree>
    <p:extLst>
      <p:ext uri="{BB962C8B-B14F-4D97-AF65-F5344CB8AC3E}">
        <p14:creationId xmlns:p14="http://schemas.microsoft.com/office/powerpoint/2010/main" val="639453790"/>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p:txBody>
          <a:bodyPr>
            <a:normAutofit/>
          </a:bodyPr>
          <a:lstStyle/>
          <a:p>
            <a:endParaRPr kumimoji="1" lang="ja-JP" altLang="en-US" dirty="0"/>
          </a:p>
        </p:txBody>
      </p:sp>
      <p:sp>
        <p:nvSpPr>
          <p:cNvPr id="2" name="コンテンツ プレースホルダー 1"/>
          <p:cNvSpPr>
            <a:spLocks noGrp="1"/>
          </p:cNvSpPr>
          <p:nvPr>
            <p:ph idx="1"/>
          </p:nvPr>
        </p:nvSpPr>
        <p:spPr>
          <a:xfrm>
            <a:off x="1979605" y="2675467"/>
            <a:ext cx="5182456" cy="3450696"/>
          </a:xfrm>
        </p:spPr>
        <p:txBody>
          <a:bodyPr>
            <a:normAutofit/>
          </a:bodyPr>
          <a:lstStyle/>
          <a:p>
            <a:pPr marL="0" indent="0">
              <a:buNone/>
            </a:pPr>
            <a:r>
              <a:rPr kumimoji="1" lang="ja-JP" altLang="en-US" sz="4800" b="1" dirty="0" smtClean="0"/>
              <a:t>最小全域有向木</a:t>
            </a:r>
            <a:r>
              <a:rPr lang="ja-JP" altLang="en-US" sz="4800" b="1" dirty="0" smtClean="0"/>
              <a:t>！</a:t>
            </a:r>
            <a:endParaRPr kumimoji="1" lang="en-US" altLang="ja-JP" sz="4800" b="1" dirty="0" smtClean="0"/>
          </a:p>
        </p:txBody>
      </p:sp>
    </p:spTree>
    <p:extLst>
      <p:ext uri="{BB962C8B-B14F-4D97-AF65-F5344CB8AC3E}">
        <p14:creationId xmlns:p14="http://schemas.microsoft.com/office/powerpoint/2010/main" val="1531403494"/>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p:txBody>
          <a:bodyPr>
            <a:normAutofit/>
          </a:bodyPr>
          <a:lstStyle/>
          <a:p>
            <a:r>
              <a:rPr kumimoji="1" lang="ja-JP" altLang="en-US" dirty="0" smtClean="0"/>
              <a:t>最小全域有向木</a:t>
            </a:r>
            <a:endParaRPr kumimoji="1" lang="ja-JP" altLang="en-US" dirty="0"/>
          </a:p>
        </p:txBody>
      </p:sp>
      <p:sp>
        <p:nvSpPr>
          <p:cNvPr id="2" name="コンテンツ プレースホルダー 1"/>
          <p:cNvSpPr>
            <a:spLocks noGrp="1"/>
          </p:cNvSpPr>
          <p:nvPr>
            <p:ph idx="1"/>
          </p:nvPr>
        </p:nvSpPr>
        <p:spPr>
          <a:xfrm>
            <a:off x="872067" y="1746309"/>
            <a:ext cx="7718671" cy="4379854"/>
          </a:xfrm>
        </p:spPr>
        <p:txBody>
          <a:bodyPr>
            <a:normAutofit/>
          </a:bodyPr>
          <a:lstStyle/>
          <a:p>
            <a:r>
              <a:rPr kumimoji="1" lang="ja-JP" altLang="en-US" sz="2800" dirty="0" smtClean="0"/>
              <a:t>何それ</a:t>
            </a:r>
            <a:endParaRPr kumimoji="1" lang="en-US" altLang="ja-JP" sz="2800" dirty="0" smtClean="0"/>
          </a:p>
          <a:p>
            <a:pPr lvl="1"/>
            <a:r>
              <a:rPr kumimoji="1" lang="ja-JP" altLang="en-US" sz="2600" dirty="0" smtClean="0"/>
              <a:t>重み付き有向グラフに対して根</a:t>
            </a:r>
            <a:r>
              <a:rPr lang="en-US" altLang="ja-JP" sz="2600" dirty="0"/>
              <a:t> </a:t>
            </a:r>
            <a:r>
              <a:rPr lang="en-US" altLang="ja-JP" sz="2600" dirty="0" smtClean="0"/>
              <a:t>r </a:t>
            </a:r>
            <a:r>
              <a:rPr lang="ja-JP" altLang="en-US" sz="2600" dirty="0" smtClean="0"/>
              <a:t>が与えられたとき</a:t>
            </a:r>
            <a:r>
              <a:rPr lang="en-US" altLang="ja-JP" sz="2600" dirty="0" smtClean="0"/>
              <a:t>, r</a:t>
            </a:r>
            <a:r>
              <a:rPr lang="ja-JP" altLang="en-US" sz="2600" dirty="0" smtClean="0"/>
              <a:t>を根とする最小重みの全域有向木を求める</a:t>
            </a:r>
            <a:endParaRPr lang="en-US" altLang="ja-JP" sz="2600" dirty="0" smtClean="0"/>
          </a:p>
          <a:p>
            <a:r>
              <a:rPr lang="ja-JP" altLang="en-US" sz="2800" dirty="0" smtClean="0"/>
              <a:t>どうするの</a:t>
            </a:r>
            <a:endParaRPr lang="en-US" altLang="ja-JP" sz="2800" dirty="0"/>
          </a:p>
          <a:p>
            <a:pPr lvl="1"/>
            <a:r>
              <a:rPr kumimoji="1" lang="en-US" altLang="ja-JP" sz="2600" dirty="0" smtClean="0"/>
              <a:t>Chu-Liu/Edmonds </a:t>
            </a:r>
            <a:r>
              <a:rPr kumimoji="1" lang="ja-JP" altLang="en-US" sz="2600" dirty="0" smtClean="0"/>
              <a:t>のアルゴリズムが知られている</a:t>
            </a:r>
            <a:endParaRPr kumimoji="1" lang="en-US" altLang="ja-JP" sz="2600" dirty="0"/>
          </a:p>
        </p:txBody>
      </p:sp>
    </p:spTree>
    <p:extLst>
      <p:ext uri="{BB962C8B-B14F-4D97-AF65-F5344CB8AC3E}">
        <p14:creationId xmlns:p14="http://schemas.microsoft.com/office/powerpoint/2010/main" val="1005538775"/>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p:txBody>
          <a:bodyPr>
            <a:normAutofit fontScale="90000"/>
          </a:bodyPr>
          <a:lstStyle/>
          <a:p>
            <a:r>
              <a:rPr lang="en-US" altLang="ja-JP" dirty="0"/>
              <a:t>Chu-Liu/Edmonds </a:t>
            </a:r>
            <a:r>
              <a:rPr lang="ja-JP" altLang="en-US" dirty="0" smtClean="0"/>
              <a:t>のアルゴリズム</a:t>
            </a:r>
            <a:endParaRPr kumimoji="1" lang="ja-JP" altLang="en-US" dirty="0"/>
          </a:p>
        </p:txBody>
      </p:sp>
      <p:sp>
        <p:nvSpPr>
          <p:cNvPr id="2" name="コンテンツ プレースホルダー 1"/>
          <p:cNvSpPr>
            <a:spLocks noGrp="1"/>
          </p:cNvSpPr>
          <p:nvPr>
            <p:ph idx="1"/>
          </p:nvPr>
        </p:nvSpPr>
        <p:spPr>
          <a:xfrm>
            <a:off x="872067" y="1839695"/>
            <a:ext cx="7408333" cy="4286468"/>
          </a:xfrm>
        </p:spPr>
        <p:txBody>
          <a:bodyPr>
            <a:normAutofit fontScale="85000" lnSpcReduction="10000"/>
          </a:bodyPr>
          <a:lstStyle/>
          <a:p>
            <a:r>
              <a:rPr lang="en-US" altLang="ja-JP" dirty="0" smtClean="0"/>
              <a:t>1. </a:t>
            </a:r>
            <a:r>
              <a:rPr lang="ja-JP" altLang="en-US" dirty="0" smtClean="0"/>
              <a:t>根以外の頂点</a:t>
            </a:r>
            <a:r>
              <a:rPr lang="en-US" altLang="ja-JP" dirty="0" smtClean="0"/>
              <a:t>v</a:t>
            </a:r>
            <a:r>
              <a:rPr lang="ja-JP" altLang="en-US" dirty="0" smtClean="0"/>
              <a:t>に対して頂点</a:t>
            </a:r>
            <a:r>
              <a:rPr lang="en-US" altLang="ja-JP" dirty="0" smtClean="0"/>
              <a:t>v</a:t>
            </a:r>
            <a:r>
              <a:rPr lang="ja-JP" altLang="en-US" dirty="0" smtClean="0"/>
              <a:t>に入る辺として重みが最小の辺</a:t>
            </a:r>
            <a:r>
              <a:rPr lang="en-US" altLang="ja-JP" dirty="0" smtClean="0"/>
              <a:t>min(v)</a:t>
            </a:r>
            <a:r>
              <a:rPr lang="ja-JP" altLang="en-US" dirty="0" smtClean="0"/>
              <a:t>を選択する</a:t>
            </a:r>
            <a:endParaRPr lang="en-US" altLang="ja-JP" dirty="0" smtClean="0"/>
          </a:p>
          <a:p>
            <a:r>
              <a:rPr kumimoji="1" lang="en-US" altLang="ja-JP" dirty="0" smtClean="0"/>
              <a:t>2. </a:t>
            </a:r>
            <a:r>
              <a:rPr kumimoji="1" lang="ja-JP" altLang="en-US" dirty="0" smtClean="0"/>
              <a:t>これらの辺を使って有向木になっていたら終了</a:t>
            </a:r>
            <a:endParaRPr kumimoji="1" lang="en-US" altLang="ja-JP" dirty="0" smtClean="0"/>
          </a:p>
          <a:p>
            <a:r>
              <a:rPr kumimoji="1" lang="en-US" altLang="ja-JP" dirty="0" smtClean="0"/>
              <a:t>3. </a:t>
            </a:r>
            <a:r>
              <a:rPr kumimoji="1" lang="ja-JP" altLang="en-US" dirty="0" smtClean="0"/>
              <a:t>そうでない場合</a:t>
            </a:r>
            <a:r>
              <a:rPr kumimoji="1" lang="en-US" altLang="ja-JP" dirty="0" smtClean="0"/>
              <a:t>, </a:t>
            </a:r>
            <a:r>
              <a:rPr kumimoji="1" lang="ja-JP" altLang="en-US" dirty="0" smtClean="0"/>
              <a:t>どこかにループが存在する</a:t>
            </a:r>
            <a:endParaRPr kumimoji="1" lang="en-US" altLang="ja-JP" dirty="0" smtClean="0"/>
          </a:p>
          <a:p>
            <a:r>
              <a:rPr lang="en-US" altLang="ja-JP" dirty="0" smtClean="0"/>
              <a:t>4. </a:t>
            </a:r>
            <a:r>
              <a:rPr lang="ja-JP" altLang="en-US" dirty="0" smtClean="0"/>
              <a:t>ループ中の頂点</a:t>
            </a:r>
            <a:r>
              <a:rPr lang="en-US" altLang="ja-JP" dirty="0" smtClean="0"/>
              <a:t>v</a:t>
            </a:r>
            <a:r>
              <a:rPr lang="ja-JP" altLang="en-US" dirty="0" smtClean="0"/>
              <a:t>に対して</a:t>
            </a:r>
            <a:r>
              <a:rPr lang="en-US" altLang="ja-JP" dirty="0" smtClean="0"/>
              <a:t>, v</a:t>
            </a:r>
            <a:r>
              <a:rPr lang="ja-JP" altLang="en-US" dirty="0" smtClean="0"/>
              <a:t>に入る辺の重みをそれぞれ</a:t>
            </a:r>
            <a:r>
              <a:rPr lang="en-US" altLang="ja-JP" dirty="0" smtClean="0"/>
              <a:t>(</a:t>
            </a:r>
            <a:r>
              <a:rPr lang="ja-JP" altLang="en-US" dirty="0" smtClean="0"/>
              <a:t>元の辺の重み</a:t>
            </a:r>
            <a:r>
              <a:rPr lang="en-US" altLang="ja-JP" dirty="0" smtClean="0"/>
              <a:t>) – (min(v)</a:t>
            </a:r>
            <a:r>
              <a:rPr lang="ja-JP" altLang="en-US" dirty="0" smtClean="0"/>
              <a:t>の重み</a:t>
            </a:r>
            <a:r>
              <a:rPr lang="en-US" altLang="ja-JP" dirty="0" smtClean="0"/>
              <a:t>)</a:t>
            </a:r>
            <a:r>
              <a:rPr lang="ja-JP" altLang="en-US" dirty="0" smtClean="0"/>
              <a:t>と変更する</a:t>
            </a:r>
            <a:endParaRPr lang="en-US" altLang="ja-JP" dirty="0" smtClean="0"/>
          </a:p>
          <a:p>
            <a:r>
              <a:rPr lang="en-US" altLang="ja-JP" dirty="0" smtClean="0"/>
              <a:t>5. 1</a:t>
            </a:r>
            <a:r>
              <a:rPr lang="ja-JP" altLang="en-US" dirty="0" smtClean="0"/>
              <a:t>つのループに含まれる頂点で縮約して</a:t>
            </a:r>
            <a:r>
              <a:rPr lang="en-US" altLang="ja-JP" dirty="0" smtClean="0"/>
              <a:t>1</a:t>
            </a:r>
            <a:r>
              <a:rPr lang="ja-JP" altLang="en-US" dirty="0" smtClean="0"/>
              <a:t>つの頂点にする</a:t>
            </a:r>
            <a:endParaRPr lang="en-US" altLang="ja-JP" dirty="0" smtClean="0"/>
          </a:p>
          <a:p>
            <a:r>
              <a:rPr lang="en-US" altLang="ja-JP" dirty="0" smtClean="0"/>
              <a:t>6. 1</a:t>
            </a:r>
            <a:r>
              <a:rPr lang="ja-JP" altLang="en-US" dirty="0" smtClean="0"/>
              <a:t>に戻る</a:t>
            </a:r>
            <a:endParaRPr lang="en-US" altLang="ja-JP" dirty="0" smtClean="0"/>
          </a:p>
          <a:p>
            <a:pPr lvl="1"/>
            <a:r>
              <a:rPr lang="ja-JP" altLang="en-US" dirty="0" smtClean="0"/>
              <a:t>細かいことは以下のページ</a:t>
            </a:r>
            <a:endParaRPr lang="en-US" altLang="ja-JP" dirty="0" smtClean="0"/>
          </a:p>
          <a:p>
            <a:pPr lvl="1"/>
            <a:r>
              <a:rPr lang="en-US" altLang="ja-JP" dirty="0" smtClean="0">
                <a:hlinkClick r:id="rId2"/>
              </a:rPr>
              <a:t>http</a:t>
            </a:r>
            <a:r>
              <a:rPr lang="en-US" altLang="ja-JP" dirty="0">
                <a:hlinkClick r:id="rId2"/>
              </a:rPr>
              <a:t>://en.wikipedia.org/wiki/Edmonds'</a:t>
            </a:r>
            <a:r>
              <a:rPr lang="en-US" altLang="ja-JP" dirty="0" smtClean="0">
                <a:hlinkClick r:id="rId2"/>
              </a:rPr>
              <a:t>_algorithm</a:t>
            </a:r>
            <a:endParaRPr lang="en-US" altLang="ja-JP" dirty="0" smtClean="0"/>
          </a:p>
          <a:p>
            <a:pPr lvl="1"/>
            <a:endParaRPr lang="en-US" altLang="ja-JP" dirty="0" smtClean="0"/>
          </a:p>
          <a:p>
            <a:pPr lvl="1"/>
            <a:endParaRPr kumimoji="1" lang="ja-JP" altLang="en-US" dirty="0"/>
          </a:p>
        </p:txBody>
      </p:sp>
    </p:spTree>
    <p:extLst>
      <p:ext uri="{BB962C8B-B14F-4D97-AF65-F5344CB8AC3E}">
        <p14:creationId xmlns:p14="http://schemas.microsoft.com/office/powerpoint/2010/main" val="2954081362"/>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p:txBody>
          <a:bodyPr>
            <a:normAutofit/>
          </a:bodyPr>
          <a:lstStyle/>
          <a:p>
            <a:r>
              <a:rPr kumimoji="1" lang="ja-JP" altLang="en-US" dirty="0" smtClean="0"/>
              <a:t>評価</a:t>
            </a:r>
            <a:endParaRPr kumimoji="1" lang="ja-JP" altLang="en-US" dirty="0"/>
          </a:p>
        </p:txBody>
      </p:sp>
      <p:sp>
        <p:nvSpPr>
          <p:cNvPr id="2" name="コンテンツ プレースホルダー 1"/>
          <p:cNvSpPr>
            <a:spLocks noGrp="1"/>
          </p:cNvSpPr>
          <p:nvPr>
            <p:ph idx="1"/>
          </p:nvPr>
        </p:nvSpPr>
        <p:spPr/>
        <p:txBody>
          <a:bodyPr>
            <a:normAutofit/>
          </a:bodyPr>
          <a:lstStyle/>
          <a:p>
            <a:r>
              <a:rPr kumimoji="1" lang="en-US" altLang="ja-JP" sz="2800" dirty="0" smtClean="0"/>
              <a:t>Chu-Liu/Edmonds</a:t>
            </a:r>
            <a:r>
              <a:rPr kumimoji="1" lang="ja-JP" altLang="en-US" sz="2800" dirty="0" smtClean="0"/>
              <a:t>のアルゴリズムは時間計算量</a:t>
            </a:r>
            <a:r>
              <a:rPr kumimoji="1" lang="en-US" altLang="ja-JP" sz="2800" dirty="0" smtClean="0"/>
              <a:t>O(VE)</a:t>
            </a:r>
            <a:r>
              <a:rPr kumimoji="1" lang="ja-JP" altLang="en-US" sz="2800" dirty="0" smtClean="0"/>
              <a:t>で動作する</a:t>
            </a:r>
            <a:endParaRPr lang="en-US" altLang="ja-JP" sz="2800" dirty="0" smtClean="0"/>
          </a:p>
          <a:p>
            <a:r>
              <a:rPr kumimoji="1" lang="ja-JP" altLang="en-US" sz="2800" dirty="0" smtClean="0"/>
              <a:t>各頂点に対して</a:t>
            </a:r>
            <a:r>
              <a:rPr lang="en-US" altLang="ja-JP" sz="2800" dirty="0" smtClean="0"/>
              <a:t>T(v)</a:t>
            </a:r>
            <a:r>
              <a:rPr lang="ja-JP" altLang="en-US" sz="2800" dirty="0" smtClean="0"/>
              <a:t>の値を求めたいので</a:t>
            </a:r>
            <a:r>
              <a:rPr lang="en-US" altLang="ja-JP" sz="2800" dirty="0" smtClean="0"/>
              <a:t>V</a:t>
            </a:r>
            <a:r>
              <a:rPr lang="ja-JP" altLang="en-US" sz="2800" dirty="0" smtClean="0"/>
              <a:t>回動かす</a:t>
            </a:r>
            <a:endParaRPr lang="en-US" altLang="ja-JP" sz="2800" dirty="0" smtClean="0"/>
          </a:p>
          <a:p>
            <a:r>
              <a:rPr kumimoji="1" lang="ja-JP" altLang="en-US" sz="2800" dirty="0" smtClean="0"/>
              <a:t>全体で</a:t>
            </a:r>
            <a:r>
              <a:rPr kumimoji="1" lang="en-US" altLang="ja-JP" sz="2800" dirty="0" smtClean="0"/>
              <a:t>O(V^2 E) </a:t>
            </a:r>
          </a:p>
          <a:p>
            <a:r>
              <a:rPr lang="ja-JP" altLang="en-US" sz="2800" dirty="0" smtClean="0"/>
              <a:t>これで間に合う　</a:t>
            </a:r>
            <a:endParaRPr lang="en-US" altLang="ja-JP" sz="2800" dirty="0" smtClean="0"/>
          </a:p>
          <a:p>
            <a:pPr lvl="1"/>
            <a:r>
              <a:rPr kumimoji="1" lang="ja-JP" altLang="en-US" sz="2600" dirty="0" smtClean="0"/>
              <a:t>やったぜ</a:t>
            </a:r>
            <a:endParaRPr kumimoji="1" lang="en-US" altLang="ja-JP" sz="2600" dirty="0" smtClean="0"/>
          </a:p>
        </p:txBody>
      </p:sp>
    </p:spTree>
    <p:extLst>
      <p:ext uri="{BB962C8B-B14F-4D97-AF65-F5344CB8AC3E}">
        <p14:creationId xmlns:p14="http://schemas.microsoft.com/office/powerpoint/2010/main" val="1270103433"/>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p:txBody>
          <a:bodyPr>
            <a:normAutofit/>
          </a:bodyPr>
          <a:lstStyle/>
          <a:p>
            <a:r>
              <a:rPr lang="ja-JP" altLang="en-US" dirty="0" smtClean="0"/>
              <a:t>現実</a:t>
            </a:r>
            <a:endParaRPr kumimoji="1" lang="ja-JP" altLang="en-US" dirty="0"/>
          </a:p>
        </p:txBody>
      </p:sp>
      <p:sp>
        <p:nvSpPr>
          <p:cNvPr id="2" name="コンテンツ プレースホルダー 1"/>
          <p:cNvSpPr>
            <a:spLocks noGrp="1"/>
          </p:cNvSpPr>
          <p:nvPr>
            <p:ph idx="1"/>
          </p:nvPr>
        </p:nvSpPr>
        <p:spPr/>
        <p:txBody>
          <a:bodyPr/>
          <a:lstStyle/>
          <a:p>
            <a:r>
              <a:rPr lang="ja-JP" altLang="en-US" sz="2800" dirty="0"/>
              <a:t>頂点数</a:t>
            </a:r>
            <a:r>
              <a:rPr lang="en-US" altLang="ja-JP" sz="2800" dirty="0"/>
              <a:t> N &lt;=10,000</a:t>
            </a:r>
          </a:p>
          <a:p>
            <a:r>
              <a:rPr lang="ja-JP" altLang="en-US" sz="2800" dirty="0"/>
              <a:t>辺数</a:t>
            </a:r>
            <a:r>
              <a:rPr lang="en-US" altLang="ja-JP" sz="2800" dirty="0"/>
              <a:t> M &lt;= 100,000</a:t>
            </a:r>
          </a:p>
          <a:p>
            <a:r>
              <a:rPr lang="ja-JP" altLang="en-US" sz="2800" dirty="0"/>
              <a:t>グラフは</a:t>
            </a:r>
            <a:r>
              <a:rPr lang="en-US" altLang="ja-JP" sz="2800" dirty="0"/>
              <a:t>DAG</a:t>
            </a:r>
          </a:p>
          <a:p>
            <a:r>
              <a:rPr lang="ja-JP" altLang="en-US" sz="2800" dirty="0"/>
              <a:t>入次数</a:t>
            </a:r>
            <a:r>
              <a:rPr lang="en-US" altLang="ja-JP" sz="2800" dirty="0"/>
              <a:t>0</a:t>
            </a:r>
            <a:r>
              <a:rPr lang="ja-JP" altLang="en-US" sz="2800" dirty="0"/>
              <a:t>の頂点数は</a:t>
            </a:r>
            <a:r>
              <a:rPr lang="en-US" altLang="ja-JP" sz="2800" dirty="0"/>
              <a:t>50</a:t>
            </a:r>
            <a:r>
              <a:rPr lang="ja-JP" altLang="en-US" sz="2800" dirty="0" smtClean="0"/>
              <a:t>以下</a:t>
            </a:r>
            <a:endParaRPr lang="en-US" altLang="ja-JP" sz="2800" dirty="0" smtClean="0"/>
          </a:p>
          <a:p>
            <a:endParaRPr lang="en-US" altLang="ja-JP" sz="2800" dirty="0"/>
          </a:p>
          <a:p>
            <a:r>
              <a:rPr lang="ja-JP" altLang="en-US" sz="2800" dirty="0" smtClean="0"/>
              <a:t>とてもじゃないけど間に合わない</a:t>
            </a:r>
            <a:endParaRPr lang="ja-JP" altLang="en-US" sz="2800" dirty="0"/>
          </a:p>
          <a:p>
            <a:endParaRPr kumimoji="1" lang="ja-JP" altLang="en-US" dirty="0"/>
          </a:p>
        </p:txBody>
      </p:sp>
    </p:spTree>
    <p:extLst>
      <p:ext uri="{BB962C8B-B14F-4D97-AF65-F5344CB8AC3E}">
        <p14:creationId xmlns:p14="http://schemas.microsoft.com/office/powerpoint/2010/main" val="1248544306"/>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p:txBody>
          <a:bodyPr>
            <a:normAutofit/>
          </a:bodyPr>
          <a:lstStyle/>
          <a:p>
            <a:r>
              <a:rPr kumimoji="1" lang="ja-JP" altLang="en-US" dirty="0" smtClean="0"/>
              <a:t>変な制約は無いか</a:t>
            </a:r>
            <a:endParaRPr kumimoji="1" lang="ja-JP" altLang="en-US" dirty="0"/>
          </a:p>
        </p:txBody>
      </p:sp>
      <p:sp>
        <p:nvSpPr>
          <p:cNvPr id="2" name="コンテンツ プレースホルダー 1"/>
          <p:cNvSpPr>
            <a:spLocks noGrp="1"/>
          </p:cNvSpPr>
          <p:nvPr>
            <p:ph idx="1"/>
          </p:nvPr>
        </p:nvSpPr>
        <p:spPr/>
        <p:txBody>
          <a:bodyPr>
            <a:normAutofit/>
          </a:bodyPr>
          <a:lstStyle/>
          <a:p>
            <a:r>
              <a:rPr kumimoji="1" lang="ja-JP" altLang="en-US" sz="2800" dirty="0" smtClean="0"/>
              <a:t>競プロでは妙な制約をみかけることがある</a:t>
            </a:r>
            <a:endParaRPr kumimoji="1" lang="en-US" altLang="ja-JP" sz="2800" dirty="0" smtClean="0"/>
          </a:p>
          <a:p>
            <a:r>
              <a:rPr lang="ja-JP" altLang="en-US" sz="2800" dirty="0" smtClean="0"/>
              <a:t>無いかな？</a:t>
            </a:r>
            <a:endParaRPr lang="en-US" altLang="ja-JP" sz="2800" dirty="0" smtClean="0"/>
          </a:p>
          <a:p>
            <a:endParaRPr kumimoji="1" lang="en-US" altLang="ja-JP" sz="2800" dirty="0"/>
          </a:p>
          <a:p>
            <a:r>
              <a:rPr lang="ja-JP" altLang="en-US" sz="2800" dirty="0" smtClean="0"/>
              <a:t>「入</a:t>
            </a:r>
            <a:r>
              <a:rPr lang="ja-JP" altLang="en-US" sz="2800" dirty="0"/>
              <a:t>次数</a:t>
            </a:r>
            <a:r>
              <a:rPr lang="en-US" altLang="ja-JP" sz="2800" dirty="0"/>
              <a:t>0</a:t>
            </a:r>
            <a:r>
              <a:rPr lang="ja-JP" altLang="en-US" sz="2800" dirty="0"/>
              <a:t>の頂点数は</a:t>
            </a:r>
            <a:r>
              <a:rPr lang="en-US" altLang="ja-JP" sz="2800" dirty="0"/>
              <a:t>50</a:t>
            </a:r>
            <a:r>
              <a:rPr lang="ja-JP" altLang="en-US" sz="2800" dirty="0" smtClean="0"/>
              <a:t>以下」</a:t>
            </a:r>
            <a:endParaRPr lang="en-US" altLang="ja-JP" sz="2800" dirty="0" smtClean="0"/>
          </a:p>
          <a:p>
            <a:r>
              <a:rPr lang="ja-JP" altLang="en-US" sz="2800" dirty="0" smtClean="0"/>
              <a:t>どういうことだろう？</a:t>
            </a:r>
            <a:endParaRPr lang="en-US" altLang="ja-JP" sz="2800" dirty="0"/>
          </a:p>
          <a:p>
            <a:endParaRPr kumimoji="1" lang="ja-JP" altLang="en-US" sz="2800" dirty="0"/>
          </a:p>
        </p:txBody>
      </p:sp>
    </p:spTree>
    <p:extLst>
      <p:ext uri="{BB962C8B-B14F-4D97-AF65-F5344CB8AC3E}">
        <p14:creationId xmlns:p14="http://schemas.microsoft.com/office/powerpoint/2010/main" val="1385400035"/>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p:txBody>
          <a:bodyPr>
            <a:normAutofit/>
          </a:bodyPr>
          <a:lstStyle/>
          <a:p>
            <a:r>
              <a:rPr kumimoji="1" lang="ja-JP" altLang="en-US" dirty="0" smtClean="0"/>
              <a:t>首都になりうる頂点</a:t>
            </a:r>
            <a:endParaRPr kumimoji="1" lang="ja-JP" altLang="en-US" dirty="0"/>
          </a:p>
        </p:txBody>
      </p:sp>
      <p:sp>
        <p:nvSpPr>
          <p:cNvPr id="2" name="コンテンツ プレースホルダー 1"/>
          <p:cNvSpPr>
            <a:spLocks noGrp="1"/>
          </p:cNvSpPr>
          <p:nvPr>
            <p:ph idx="1"/>
          </p:nvPr>
        </p:nvSpPr>
        <p:spPr/>
        <p:txBody>
          <a:bodyPr>
            <a:normAutofit/>
          </a:bodyPr>
          <a:lstStyle/>
          <a:p>
            <a:r>
              <a:rPr lang="en-US" altLang="ja-JP" sz="2800" dirty="0"/>
              <a:t> </a:t>
            </a:r>
            <a:r>
              <a:rPr lang="ja-JP" altLang="en-US" sz="2800" dirty="0" smtClean="0"/>
              <a:t>元のグラフで頂点</a:t>
            </a:r>
            <a:r>
              <a:rPr lang="en-US" altLang="ja-JP" sz="2800" dirty="0" smtClean="0"/>
              <a:t>v</a:t>
            </a:r>
            <a:r>
              <a:rPr lang="ja-JP" altLang="en-US" sz="2800" dirty="0" smtClean="0"/>
              <a:t>から頂点</a:t>
            </a:r>
            <a:r>
              <a:rPr lang="en-US" altLang="ja-JP" sz="2800" dirty="0" smtClean="0"/>
              <a:t>u</a:t>
            </a:r>
            <a:r>
              <a:rPr lang="ja-JP" altLang="en-US" sz="2800" dirty="0" smtClean="0"/>
              <a:t>に到達可能とする</a:t>
            </a:r>
            <a:endParaRPr lang="en-US" altLang="ja-JP" sz="2800" dirty="0" smtClean="0"/>
          </a:p>
          <a:p>
            <a:r>
              <a:rPr kumimoji="1" lang="ja-JP" altLang="en-US" sz="2800" dirty="0" smtClean="0"/>
              <a:t>このとき</a:t>
            </a:r>
            <a:r>
              <a:rPr lang="en-US" altLang="ja-JP" sz="2800" dirty="0" smtClean="0"/>
              <a:t>v</a:t>
            </a:r>
            <a:r>
              <a:rPr lang="ja-JP" altLang="en-US" sz="2800" dirty="0" smtClean="0"/>
              <a:t>から</a:t>
            </a:r>
            <a:r>
              <a:rPr lang="en-US" altLang="ja-JP" sz="2800" dirty="0" smtClean="0"/>
              <a:t>u</a:t>
            </a:r>
            <a:r>
              <a:rPr lang="ja-JP" altLang="en-US" sz="2800" dirty="0" smtClean="0"/>
              <a:t>は到達可能であり</a:t>
            </a:r>
            <a:r>
              <a:rPr lang="en-US" altLang="ja-JP" sz="2800" dirty="0" smtClean="0"/>
              <a:t>, u</a:t>
            </a:r>
            <a:r>
              <a:rPr lang="ja-JP" altLang="en-US" sz="2800" dirty="0" smtClean="0"/>
              <a:t>から</a:t>
            </a:r>
            <a:r>
              <a:rPr lang="en-US" altLang="ja-JP" sz="2800" dirty="0" smtClean="0"/>
              <a:t>v</a:t>
            </a:r>
            <a:r>
              <a:rPr lang="ja-JP" altLang="en-US" sz="2800" dirty="0" smtClean="0"/>
              <a:t>へ到達可能にするために余計にコストが必要</a:t>
            </a:r>
            <a:endParaRPr lang="en-US" altLang="ja-JP" sz="2800" dirty="0" smtClean="0"/>
          </a:p>
          <a:p>
            <a:r>
              <a:rPr lang="ja-JP" altLang="en-US" sz="2800" dirty="0" smtClean="0"/>
              <a:t>ということは入次数</a:t>
            </a:r>
            <a:r>
              <a:rPr lang="en-US" altLang="ja-JP" sz="2800" dirty="0" smtClean="0"/>
              <a:t>0</a:t>
            </a:r>
            <a:r>
              <a:rPr lang="ja-JP" altLang="en-US" sz="2800" dirty="0" smtClean="0"/>
              <a:t>の頂点だけが首都になりうる！</a:t>
            </a:r>
            <a:endParaRPr lang="en-US" altLang="ja-JP" sz="2800" dirty="0" smtClean="0"/>
          </a:p>
        </p:txBody>
      </p:sp>
    </p:spTree>
    <p:extLst>
      <p:ext uri="{BB962C8B-B14F-4D97-AF65-F5344CB8AC3E}">
        <p14:creationId xmlns:p14="http://schemas.microsoft.com/office/powerpoint/2010/main" val="813779359"/>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p:txBody>
          <a:bodyPr/>
          <a:lstStyle/>
          <a:p>
            <a:r>
              <a:rPr kumimoji="1" lang="ja-JP" altLang="en-US" dirty="0" smtClean="0"/>
              <a:t>さっそく評価</a:t>
            </a:r>
            <a:endParaRPr kumimoji="1" lang="ja-JP" altLang="en-US" dirty="0"/>
          </a:p>
        </p:txBody>
      </p:sp>
      <p:sp>
        <p:nvSpPr>
          <p:cNvPr id="2" name="コンテンツ プレースホルダー 1"/>
          <p:cNvSpPr>
            <a:spLocks noGrp="1"/>
          </p:cNvSpPr>
          <p:nvPr>
            <p:ph idx="1"/>
          </p:nvPr>
        </p:nvSpPr>
        <p:spPr/>
        <p:txBody>
          <a:bodyPr>
            <a:normAutofit/>
          </a:bodyPr>
          <a:lstStyle/>
          <a:p>
            <a:r>
              <a:rPr lang="en-US" altLang="ja-JP" sz="2800" dirty="0" smtClean="0"/>
              <a:t>S</a:t>
            </a:r>
            <a:r>
              <a:rPr lang="ja-JP" altLang="en-US" sz="2800" dirty="0" smtClean="0"/>
              <a:t>を入次数</a:t>
            </a:r>
            <a:r>
              <a:rPr lang="en-US" altLang="ja-JP" sz="2800" dirty="0" smtClean="0"/>
              <a:t>0</a:t>
            </a:r>
            <a:r>
              <a:rPr lang="ja-JP" altLang="en-US" sz="2800" dirty="0" smtClean="0"/>
              <a:t>の頂点からなる集合とする</a:t>
            </a:r>
            <a:endParaRPr lang="en-US" altLang="ja-JP" sz="2800" dirty="0" smtClean="0"/>
          </a:p>
          <a:p>
            <a:r>
              <a:rPr kumimoji="1" lang="ja-JP" altLang="en-US" sz="2800" dirty="0" smtClean="0"/>
              <a:t>候補が減ったので</a:t>
            </a:r>
            <a:r>
              <a:rPr kumimoji="1" lang="en-US" altLang="ja-JP" sz="2800" dirty="0" smtClean="0"/>
              <a:t>Chu-Liu/Edmonds</a:t>
            </a:r>
            <a:r>
              <a:rPr lang="ja-JP" altLang="en-US" sz="2800" dirty="0" smtClean="0"/>
              <a:t>のアルゴリズムの適用回数は</a:t>
            </a:r>
            <a:r>
              <a:rPr lang="en-US" altLang="ja-JP" sz="2800" dirty="0" smtClean="0"/>
              <a:t>|S|</a:t>
            </a:r>
            <a:r>
              <a:rPr lang="ja-JP" altLang="en-US" sz="2800" dirty="0" smtClean="0"/>
              <a:t>回まで減った</a:t>
            </a:r>
            <a:endParaRPr kumimoji="1" lang="en-US" altLang="ja-JP" sz="2800" dirty="0" smtClean="0"/>
          </a:p>
          <a:p>
            <a:r>
              <a:rPr kumimoji="1" lang="en-US" altLang="ja-JP" sz="2800" dirty="0" smtClean="0"/>
              <a:t>O(|S|NM)</a:t>
            </a:r>
          </a:p>
          <a:p>
            <a:endParaRPr lang="en-US" altLang="ja-JP" sz="2800" dirty="0"/>
          </a:p>
          <a:p>
            <a:r>
              <a:rPr kumimoji="1" lang="ja-JP" altLang="en-US" sz="2800" dirty="0" smtClean="0"/>
              <a:t>まだまだつらい</a:t>
            </a:r>
            <a:endParaRPr kumimoji="1" lang="ja-JP" altLang="en-US" sz="2800" dirty="0"/>
          </a:p>
        </p:txBody>
      </p:sp>
    </p:spTree>
    <p:extLst>
      <p:ext uri="{BB962C8B-B14F-4D97-AF65-F5344CB8AC3E}">
        <p14:creationId xmlns:p14="http://schemas.microsoft.com/office/powerpoint/2010/main" val="2240290333"/>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p:txBody>
          <a:bodyPr>
            <a:normAutofit fontScale="90000"/>
          </a:bodyPr>
          <a:lstStyle/>
          <a:p>
            <a:r>
              <a:rPr kumimoji="1" lang="ja-JP" altLang="en-US" dirty="0" smtClean="0"/>
              <a:t>じゃあどうすればいいの？</a:t>
            </a:r>
            <a:endParaRPr kumimoji="1" lang="ja-JP" altLang="en-US" dirty="0"/>
          </a:p>
        </p:txBody>
      </p:sp>
      <p:sp>
        <p:nvSpPr>
          <p:cNvPr id="2" name="コンテンツ プレースホルダー 1"/>
          <p:cNvSpPr>
            <a:spLocks noGrp="1"/>
          </p:cNvSpPr>
          <p:nvPr>
            <p:ph idx="1"/>
          </p:nvPr>
        </p:nvSpPr>
        <p:spPr>
          <a:xfrm>
            <a:off x="872067" y="2390669"/>
            <a:ext cx="7408333" cy="3735493"/>
          </a:xfrm>
        </p:spPr>
        <p:txBody>
          <a:bodyPr>
            <a:normAutofit fontScale="92500"/>
          </a:bodyPr>
          <a:lstStyle/>
          <a:p>
            <a:r>
              <a:rPr kumimoji="1" lang="en-US" altLang="ja-JP" sz="2800" dirty="0" smtClean="0"/>
              <a:t>S</a:t>
            </a:r>
            <a:r>
              <a:rPr kumimoji="1" lang="ja-JP" altLang="en-US" sz="2800" dirty="0" smtClean="0"/>
              <a:t>に含まれる頂点を</a:t>
            </a:r>
            <a:r>
              <a:rPr kumimoji="1" lang="en-US" altLang="ja-JP" sz="2800" dirty="0" smtClean="0"/>
              <a:t>v, u</a:t>
            </a:r>
            <a:r>
              <a:rPr kumimoji="1" lang="ja-JP" altLang="en-US" sz="2800" dirty="0" smtClean="0"/>
              <a:t>とする</a:t>
            </a:r>
            <a:endParaRPr kumimoji="1" lang="en-US" altLang="ja-JP" sz="2800" dirty="0" smtClean="0"/>
          </a:p>
          <a:p>
            <a:r>
              <a:rPr lang="en-US" altLang="ja-JP" sz="2800" dirty="0" smtClean="0"/>
              <a:t>v -&gt; u </a:t>
            </a:r>
            <a:r>
              <a:rPr lang="ja-JP" altLang="en-US" sz="2800" dirty="0" smtClean="0"/>
              <a:t>に到達可能にしないとどうしようもない</a:t>
            </a:r>
            <a:endParaRPr lang="en-US" altLang="ja-JP" sz="2800" dirty="0" smtClean="0"/>
          </a:p>
          <a:p>
            <a:r>
              <a:rPr kumimoji="1" lang="ja-JP" altLang="en-US" sz="2800" dirty="0" smtClean="0"/>
              <a:t>逆に</a:t>
            </a:r>
            <a:r>
              <a:rPr kumimoji="1" lang="en-US" altLang="ja-JP" sz="2800" dirty="0" smtClean="0"/>
              <a:t>, S</a:t>
            </a:r>
            <a:r>
              <a:rPr kumimoji="1" lang="ja-JP" altLang="en-US" sz="2800" dirty="0" smtClean="0"/>
              <a:t>に含まれる頂点を到達可能にするだけでよさそう</a:t>
            </a:r>
            <a:endParaRPr kumimoji="1" lang="en-US" altLang="ja-JP" sz="2800" dirty="0" smtClean="0"/>
          </a:p>
          <a:p>
            <a:r>
              <a:rPr lang="en-US" altLang="ja-JP" sz="2800" dirty="0" smtClean="0"/>
              <a:t>v -&gt; u</a:t>
            </a:r>
            <a:r>
              <a:rPr lang="ja-JP" altLang="en-US" sz="2800" dirty="0" smtClean="0"/>
              <a:t>を到達可能にするために必要なコストだけを考えて</a:t>
            </a:r>
            <a:r>
              <a:rPr lang="en-US" altLang="ja-JP" sz="2800" dirty="0" smtClean="0"/>
              <a:t>S</a:t>
            </a:r>
            <a:r>
              <a:rPr lang="ja-JP" altLang="en-US" sz="2800" dirty="0" smtClean="0"/>
              <a:t>上で</a:t>
            </a:r>
            <a:r>
              <a:rPr lang="en-US" altLang="ja-JP" sz="2800" dirty="0" smtClean="0"/>
              <a:t>s</a:t>
            </a:r>
            <a:r>
              <a:rPr lang="ja-JP" altLang="en-US" sz="2800" dirty="0" smtClean="0"/>
              <a:t>から到達可能にするルートの選び方を考えればよい？</a:t>
            </a:r>
            <a:endParaRPr lang="en-US" altLang="ja-JP" sz="2800" dirty="0" smtClean="0"/>
          </a:p>
        </p:txBody>
      </p:sp>
    </p:spTree>
    <p:extLst>
      <p:ext uri="{BB962C8B-B14F-4D97-AF65-F5344CB8AC3E}">
        <p14:creationId xmlns:p14="http://schemas.microsoft.com/office/powerpoint/2010/main" val="3176697917"/>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p:txBody>
          <a:bodyPr/>
          <a:lstStyle/>
          <a:p>
            <a:r>
              <a:rPr lang="ja-JP" altLang="en-US" dirty="0" smtClean="0"/>
              <a:t>本当？</a:t>
            </a:r>
            <a:endParaRPr kumimoji="1" lang="ja-JP" altLang="en-US" dirty="0"/>
          </a:p>
        </p:txBody>
      </p:sp>
      <p:sp>
        <p:nvSpPr>
          <p:cNvPr id="2" name="コンテンツ プレースホルダー 1"/>
          <p:cNvSpPr>
            <a:spLocks noGrp="1"/>
          </p:cNvSpPr>
          <p:nvPr>
            <p:ph idx="1"/>
          </p:nvPr>
        </p:nvSpPr>
        <p:spPr/>
        <p:txBody>
          <a:bodyPr/>
          <a:lstStyle/>
          <a:p>
            <a:r>
              <a:rPr lang="en-US" altLang="ja-JP" sz="2800" dirty="0" smtClean="0"/>
              <a:t>v -&gt; u, v-&gt;w </a:t>
            </a:r>
            <a:r>
              <a:rPr lang="ja-JP" altLang="en-US" sz="2800" dirty="0" smtClean="0"/>
              <a:t>のパスがあったときに途中まで同じものをひっくり返す場合がありそう。うまくいかないんじゃない？</a:t>
            </a:r>
            <a:endParaRPr lang="en-US" altLang="ja-JP" sz="2800" dirty="0" smtClean="0"/>
          </a:p>
          <a:p>
            <a:r>
              <a:rPr lang="ja-JP" altLang="en-US" sz="2800" dirty="0" smtClean="0"/>
              <a:t>実は大丈夫</a:t>
            </a:r>
            <a:endParaRPr lang="en-US" altLang="ja-JP" sz="2800" dirty="0" smtClean="0"/>
          </a:p>
          <a:p>
            <a:pPr lvl="1"/>
            <a:r>
              <a:rPr kumimoji="1" lang="ja-JP" altLang="en-US" sz="2800" dirty="0" smtClean="0"/>
              <a:t>がんばって証明しました</a:t>
            </a:r>
            <a:endParaRPr kumimoji="1" lang="en-US" altLang="ja-JP" sz="2800" dirty="0" smtClean="0"/>
          </a:p>
          <a:p>
            <a:pPr lvl="1"/>
            <a:r>
              <a:rPr kumimoji="1" lang="ja-JP" altLang="en-US" sz="2800" dirty="0" smtClean="0"/>
              <a:t>アウトラインはスライドの付録へ</a:t>
            </a:r>
            <a:endParaRPr kumimoji="1" lang="en-US" altLang="ja-JP" sz="2800" dirty="0" smtClean="0"/>
          </a:p>
          <a:p>
            <a:r>
              <a:rPr lang="ja-JP" altLang="en-US" sz="2800" dirty="0" smtClean="0"/>
              <a:t>つまり</a:t>
            </a:r>
            <a:r>
              <a:rPr lang="en-US" altLang="ja-JP" sz="2800" dirty="0" smtClean="0"/>
              <a:t>…</a:t>
            </a:r>
            <a:r>
              <a:rPr lang="ja-JP" altLang="en-US" sz="2800" dirty="0" smtClean="0"/>
              <a:t>？</a:t>
            </a:r>
            <a:endParaRPr lang="en-US" altLang="ja-JP" sz="2800" dirty="0"/>
          </a:p>
          <a:p>
            <a:pPr lvl="1"/>
            <a:endParaRPr kumimoji="1" lang="en-US" altLang="ja-JP" dirty="0" smtClean="0"/>
          </a:p>
        </p:txBody>
      </p:sp>
    </p:spTree>
    <p:extLst>
      <p:ext uri="{BB962C8B-B14F-4D97-AF65-F5344CB8AC3E}">
        <p14:creationId xmlns:p14="http://schemas.microsoft.com/office/powerpoint/2010/main" val="94703316"/>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p:txBody>
          <a:bodyPr/>
          <a:lstStyle/>
          <a:p>
            <a:endParaRPr kumimoji="1" lang="ja-JP" altLang="en-US" dirty="0"/>
          </a:p>
        </p:txBody>
      </p:sp>
      <p:sp>
        <p:nvSpPr>
          <p:cNvPr id="2" name="コンテンツ プレースホルダー 1"/>
          <p:cNvSpPr>
            <a:spLocks noGrp="1"/>
          </p:cNvSpPr>
          <p:nvPr>
            <p:ph idx="1"/>
          </p:nvPr>
        </p:nvSpPr>
        <p:spPr>
          <a:xfrm>
            <a:off x="872067" y="1783664"/>
            <a:ext cx="7408333" cy="4342499"/>
          </a:xfrm>
        </p:spPr>
        <p:txBody>
          <a:bodyPr/>
          <a:lstStyle/>
          <a:p>
            <a:pPr marL="0" indent="0">
              <a:buNone/>
            </a:pPr>
            <a:r>
              <a:rPr kumimoji="1" lang="en-US" altLang="ja-JP" dirty="0" smtClean="0"/>
              <a:t>    </a:t>
            </a:r>
            <a:r>
              <a:rPr kumimoji="1" lang="ja-JP" altLang="en-US" dirty="0" smtClean="0"/>
              <a:t>やっぱり</a:t>
            </a:r>
            <a:endParaRPr kumimoji="1" lang="ja-JP" altLang="en-US" dirty="0"/>
          </a:p>
        </p:txBody>
      </p:sp>
      <p:sp>
        <p:nvSpPr>
          <p:cNvPr id="4" name="コンテンツ プレースホルダー 1"/>
          <p:cNvSpPr txBox="1">
            <a:spLocks/>
          </p:cNvSpPr>
          <p:nvPr/>
        </p:nvSpPr>
        <p:spPr>
          <a:xfrm>
            <a:off x="1979605" y="2675467"/>
            <a:ext cx="5182456" cy="3450696"/>
          </a:xfrm>
          <a:prstGeom prst="rect">
            <a:avLst/>
          </a:prstGeom>
        </p:spPr>
        <p:txBody>
          <a:bodyPr vert="horz" lIns="91440" tIns="45720" rIns="91440" bIns="45720" rtlCol="0">
            <a:normAutofit/>
          </a:bodyPr>
          <a:lstStyle>
            <a:lvl1pPr marL="274320" indent="-274320" algn="l" defTabSz="914400" rtl="0" eaLnBrk="1" latinLnBrk="0" hangingPunct="1">
              <a:spcBef>
                <a:spcPct val="20000"/>
              </a:spcBef>
              <a:buClr>
                <a:schemeClr val="accent1"/>
              </a:buClr>
              <a:buSzPct val="100000"/>
              <a:buFont typeface="Symbol" pitchFamily="18" charset="2"/>
              <a:buChar char=""/>
              <a:defRPr kumimoji="1"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kumimoji="1"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kumimoji="1"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kumimoji="1"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kumimoji="1"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kumimoji="1"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kumimoji="1"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kumimoji="1"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kumimoji="1" sz="1400" kern="1200">
                <a:solidFill>
                  <a:schemeClr val="tx2"/>
                </a:solidFill>
                <a:latin typeface="+mn-lt"/>
                <a:ea typeface="+mn-ea"/>
                <a:cs typeface="+mn-cs"/>
              </a:defRPr>
            </a:lvl9pPr>
          </a:lstStyle>
          <a:p>
            <a:pPr marL="0" indent="0">
              <a:buFont typeface="Symbol" pitchFamily="18" charset="2"/>
              <a:buNone/>
            </a:pPr>
            <a:r>
              <a:rPr lang="ja-JP" altLang="en-US" sz="4800" b="1" dirty="0" smtClean="0"/>
              <a:t>最小全域有向木！</a:t>
            </a:r>
            <a:endParaRPr lang="en-US" altLang="ja-JP" sz="4800" b="1" dirty="0" smtClean="0"/>
          </a:p>
        </p:txBody>
      </p:sp>
    </p:spTree>
    <p:extLst>
      <p:ext uri="{BB962C8B-B14F-4D97-AF65-F5344CB8AC3E}">
        <p14:creationId xmlns:p14="http://schemas.microsoft.com/office/powerpoint/2010/main" val="3766723638"/>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p:txBody>
          <a:bodyPr/>
          <a:lstStyle/>
          <a:p>
            <a:r>
              <a:rPr kumimoji="1" lang="ja-JP" altLang="en-US" dirty="0" smtClean="0"/>
              <a:t>辺のコスト</a:t>
            </a:r>
            <a:endParaRPr kumimoji="1" lang="ja-JP" altLang="en-US" dirty="0"/>
          </a:p>
        </p:txBody>
      </p:sp>
      <p:sp>
        <p:nvSpPr>
          <p:cNvPr id="2" name="コンテンツ プレースホルダー 1"/>
          <p:cNvSpPr>
            <a:spLocks noGrp="1"/>
          </p:cNvSpPr>
          <p:nvPr>
            <p:ph idx="1"/>
          </p:nvPr>
        </p:nvSpPr>
        <p:spPr/>
        <p:txBody>
          <a:bodyPr>
            <a:normAutofit/>
          </a:bodyPr>
          <a:lstStyle/>
          <a:p>
            <a:r>
              <a:rPr lang="ja-JP" altLang="en-US" sz="2800" dirty="0" smtClean="0"/>
              <a:t>あとは</a:t>
            </a:r>
            <a:r>
              <a:rPr lang="en-US" altLang="ja-JP" sz="2800" dirty="0" smtClean="0"/>
              <a:t> v-&gt;u</a:t>
            </a:r>
            <a:r>
              <a:rPr lang="ja-JP" altLang="en-US" sz="2800" dirty="0" smtClean="0"/>
              <a:t>のコストをどう求めるか</a:t>
            </a:r>
            <a:endParaRPr lang="en-US" altLang="ja-JP" sz="2800" dirty="0" smtClean="0"/>
          </a:p>
          <a:p>
            <a:r>
              <a:rPr lang="ja-JP" altLang="en-US" sz="2800" dirty="0" smtClean="0"/>
              <a:t>辺を順向きにたどれば</a:t>
            </a:r>
            <a:r>
              <a:rPr lang="en-US" altLang="ja-JP" sz="2800" dirty="0" smtClean="0"/>
              <a:t>0, </a:t>
            </a:r>
            <a:r>
              <a:rPr lang="ja-JP" altLang="en-US" sz="2800" dirty="0" smtClean="0"/>
              <a:t>逆向きにたどれば</a:t>
            </a:r>
            <a:r>
              <a:rPr lang="en-US" altLang="ja-JP" sz="2800" dirty="0" smtClean="0"/>
              <a:t>1</a:t>
            </a:r>
            <a:r>
              <a:rPr lang="ja-JP" altLang="en-US" sz="2800" dirty="0" smtClean="0"/>
              <a:t>のコストがかかるとする</a:t>
            </a:r>
            <a:endParaRPr lang="en-US" altLang="ja-JP" sz="2800" dirty="0" smtClean="0"/>
          </a:p>
          <a:p>
            <a:r>
              <a:rPr lang="ja-JP" altLang="en-US" sz="2800" dirty="0" smtClean="0"/>
              <a:t>これで</a:t>
            </a:r>
            <a:r>
              <a:rPr lang="en-US" altLang="ja-JP" sz="2800" dirty="0" smtClean="0"/>
              <a:t>v-&gt;u</a:t>
            </a:r>
            <a:r>
              <a:rPr lang="ja-JP" altLang="en-US" sz="2800" dirty="0" smtClean="0"/>
              <a:t>の最短経路を求める。</a:t>
            </a:r>
            <a:endParaRPr lang="en-US" altLang="ja-JP" sz="2800" dirty="0" smtClean="0"/>
          </a:p>
          <a:p>
            <a:endParaRPr kumimoji="1" lang="ja-JP" altLang="en-US" sz="2800" dirty="0"/>
          </a:p>
        </p:txBody>
      </p:sp>
    </p:spTree>
    <p:extLst>
      <p:ext uri="{BB962C8B-B14F-4D97-AF65-F5344CB8AC3E}">
        <p14:creationId xmlns:p14="http://schemas.microsoft.com/office/powerpoint/2010/main" val="3356309150"/>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p:txBody>
          <a:bodyPr/>
          <a:lstStyle/>
          <a:p>
            <a:r>
              <a:rPr kumimoji="1" lang="ja-JP" altLang="en-US" dirty="0" smtClean="0"/>
              <a:t>評価</a:t>
            </a:r>
            <a:endParaRPr kumimoji="1" lang="ja-JP" altLang="en-US" dirty="0"/>
          </a:p>
        </p:txBody>
      </p:sp>
      <p:sp>
        <p:nvSpPr>
          <p:cNvPr id="2" name="コンテンツ プレースホルダー 1"/>
          <p:cNvSpPr>
            <a:spLocks noGrp="1"/>
          </p:cNvSpPr>
          <p:nvPr>
            <p:ph idx="1"/>
          </p:nvPr>
        </p:nvSpPr>
        <p:spPr>
          <a:xfrm>
            <a:off x="872067" y="2157206"/>
            <a:ext cx="7408333" cy="4183672"/>
          </a:xfrm>
        </p:spPr>
        <p:txBody>
          <a:bodyPr>
            <a:normAutofit fontScale="92500"/>
          </a:bodyPr>
          <a:lstStyle/>
          <a:p>
            <a:r>
              <a:rPr lang="ja-JP" altLang="en-US" sz="2800" dirty="0" smtClean="0"/>
              <a:t>コスト決定パート</a:t>
            </a:r>
            <a:endParaRPr lang="en-US" altLang="ja-JP" sz="2800" dirty="0" smtClean="0"/>
          </a:p>
          <a:p>
            <a:pPr lvl="1"/>
            <a:r>
              <a:rPr kumimoji="1" lang="en-US" altLang="ja-JP" sz="2600" dirty="0" err="1" smtClean="0"/>
              <a:t>Dijkstra</a:t>
            </a:r>
            <a:r>
              <a:rPr kumimoji="1" lang="en-US" altLang="ja-JP" sz="2600" dirty="0" smtClean="0"/>
              <a:t> : O(|S| E log V)</a:t>
            </a:r>
          </a:p>
          <a:p>
            <a:pPr lvl="1"/>
            <a:r>
              <a:rPr lang="ja-JP" altLang="en-US" sz="2600" dirty="0" smtClean="0"/>
              <a:t>コストが</a:t>
            </a:r>
            <a:r>
              <a:rPr lang="en-US" altLang="ja-JP" sz="2600" dirty="0" smtClean="0"/>
              <a:t>01</a:t>
            </a:r>
            <a:r>
              <a:rPr lang="ja-JP" altLang="en-US" sz="2600" dirty="0" smtClean="0"/>
              <a:t>なので</a:t>
            </a:r>
            <a:r>
              <a:rPr lang="en-US" altLang="ja-JP" sz="2600" dirty="0" smtClean="0"/>
              <a:t>queue</a:t>
            </a:r>
            <a:r>
              <a:rPr lang="ja-JP" altLang="en-US" sz="2600" dirty="0" smtClean="0"/>
              <a:t>に突っ込むと</a:t>
            </a:r>
            <a:r>
              <a:rPr lang="en-US" altLang="ja-JP" sz="2600" dirty="0" smtClean="0"/>
              <a:t> O(|S| E)</a:t>
            </a:r>
            <a:endParaRPr lang="en-US" altLang="ja-JP" sz="2600" dirty="0"/>
          </a:p>
          <a:p>
            <a:r>
              <a:rPr lang="ja-JP" altLang="en-US" sz="2800" dirty="0" smtClean="0"/>
              <a:t>最小全域有向木パート</a:t>
            </a:r>
            <a:endParaRPr lang="en-US" altLang="ja-JP" sz="2800" dirty="0" smtClean="0"/>
          </a:p>
          <a:p>
            <a:pPr lvl="1"/>
            <a:r>
              <a:rPr lang="ja-JP" altLang="en-US" sz="2600" dirty="0" smtClean="0"/>
              <a:t>頂点数</a:t>
            </a:r>
            <a:r>
              <a:rPr lang="en-US" altLang="ja-JP" sz="2600" dirty="0" smtClean="0"/>
              <a:t>O(|S|), </a:t>
            </a:r>
            <a:r>
              <a:rPr lang="ja-JP" altLang="en-US" sz="2600" dirty="0" smtClean="0"/>
              <a:t>辺数</a:t>
            </a:r>
            <a:r>
              <a:rPr lang="en-US" altLang="ja-JP" sz="2600" dirty="0" smtClean="0"/>
              <a:t> O(|S|^2), </a:t>
            </a:r>
            <a:r>
              <a:rPr lang="ja-JP" altLang="en-US" sz="2600" dirty="0" smtClean="0"/>
              <a:t>試す回数</a:t>
            </a:r>
            <a:r>
              <a:rPr lang="en-US" altLang="ja-JP" sz="2600" dirty="0" smtClean="0"/>
              <a:t> O(|S|)</a:t>
            </a:r>
          </a:p>
          <a:p>
            <a:pPr lvl="1"/>
            <a:r>
              <a:rPr lang="en-US" altLang="ja-JP" sz="2600" dirty="0" smtClean="0"/>
              <a:t>O(|S|^4)</a:t>
            </a:r>
            <a:endParaRPr lang="en-US" altLang="ja-JP" sz="2600" dirty="0"/>
          </a:p>
          <a:p>
            <a:r>
              <a:rPr lang="ja-JP" altLang="en-US" sz="2800" dirty="0" smtClean="0"/>
              <a:t>あわせて</a:t>
            </a:r>
            <a:r>
              <a:rPr lang="en-US" altLang="ja-JP" sz="2800" dirty="0" smtClean="0"/>
              <a:t> O(|S|^4 + |S|E)  </a:t>
            </a:r>
          </a:p>
          <a:p>
            <a:pPr lvl="1"/>
            <a:r>
              <a:rPr lang="ja-JP" altLang="en-US" sz="2600" dirty="0" smtClean="0"/>
              <a:t>めでたしめでたし</a:t>
            </a:r>
            <a:endParaRPr lang="en-US" altLang="ja-JP" sz="2600" dirty="0"/>
          </a:p>
          <a:p>
            <a:pPr lvl="1"/>
            <a:endParaRPr lang="en-US" altLang="ja-JP" dirty="0" smtClean="0"/>
          </a:p>
          <a:p>
            <a:pPr lvl="1"/>
            <a:endParaRPr kumimoji="1" lang="ja-JP" altLang="en-US" dirty="0"/>
          </a:p>
        </p:txBody>
      </p:sp>
    </p:spTree>
    <p:extLst>
      <p:ext uri="{BB962C8B-B14F-4D97-AF65-F5344CB8AC3E}">
        <p14:creationId xmlns:p14="http://schemas.microsoft.com/office/powerpoint/2010/main" val="2038286356"/>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p:txBody>
          <a:bodyPr/>
          <a:lstStyle/>
          <a:p>
            <a:r>
              <a:rPr kumimoji="1" lang="ja-JP" altLang="en-US" dirty="0" smtClean="0"/>
              <a:t>ジャッジ解</a:t>
            </a:r>
            <a:endParaRPr kumimoji="1" lang="ja-JP" altLang="en-US" dirty="0"/>
          </a:p>
        </p:txBody>
      </p:sp>
      <p:sp>
        <p:nvSpPr>
          <p:cNvPr id="2" name="コンテンツ プレースホルダー 1"/>
          <p:cNvSpPr>
            <a:spLocks noGrp="1"/>
          </p:cNvSpPr>
          <p:nvPr>
            <p:ph idx="1"/>
          </p:nvPr>
        </p:nvSpPr>
        <p:spPr/>
        <p:txBody>
          <a:bodyPr/>
          <a:lstStyle/>
          <a:p>
            <a:r>
              <a:rPr kumimoji="1" lang="ja-JP" altLang="en-US" dirty="0" smtClean="0"/>
              <a:t>岸本</a:t>
            </a:r>
            <a:r>
              <a:rPr kumimoji="1" lang="en-US" altLang="ja-JP" dirty="0" smtClean="0"/>
              <a:t>(C++) : </a:t>
            </a:r>
            <a:r>
              <a:rPr lang="en-US" altLang="ja-JP" dirty="0" smtClean="0"/>
              <a:t>236</a:t>
            </a:r>
            <a:r>
              <a:rPr lang="ja-JP" altLang="en-US" dirty="0" smtClean="0"/>
              <a:t>行</a:t>
            </a:r>
            <a:r>
              <a:rPr lang="en-US" altLang="ja-JP" dirty="0" smtClean="0"/>
              <a:t> 5348Byte</a:t>
            </a:r>
            <a:endParaRPr kumimoji="1" lang="en-US" altLang="ja-JP" dirty="0" smtClean="0"/>
          </a:p>
          <a:p>
            <a:r>
              <a:rPr lang="ja-JP" altLang="en-US" dirty="0" smtClean="0"/>
              <a:t>森田</a:t>
            </a:r>
            <a:r>
              <a:rPr lang="en-US" altLang="ja-JP" dirty="0" smtClean="0"/>
              <a:t>(C++) : 232</a:t>
            </a:r>
            <a:r>
              <a:rPr lang="ja-JP" altLang="en-US" dirty="0" smtClean="0"/>
              <a:t>行</a:t>
            </a:r>
            <a:r>
              <a:rPr lang="en-US" altLang="ja-JP" dirty="0" smtClean="0"/>
              <a:t> 6147Byte</a:t>
            </a:r>
            <a:endParaRPr kumimoji="1" lang="ja-JP" altLang="en-US" dirty="0"/>
          </a:p>
        </p:txBody>
      </p:sp>
    </p:spTree>
    <p:extLst>
      <p:ext uri="{BB962C8B-B14F-4D97-AF65-F5344CB8AC3E}">
        <p14:creationId xmlns:p14="http://schemas.microsoft.com/office/powerpoint/2010/main" val="3721182034"/>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p:txBody>
          <a:bodyPr/>
          <a:lstStyle/>
          <a:p>
            <a:r>
              <a:rPr kumimoji="1" lang="ja-JP" altLang="en-US" dirty="0" smtClean="0"/>
              <a:t>正解者</a:t>
            </a:r>
            <a:endParaRPr kumimoji="1" lang="ja-JP" altLang="en-US" dirty="0"/>
          </a:p>
        </p:txBody>
      </p:sp>
      <p:sp>
        <p:nvSpPr>
          <p:cNvPr id="2" name="コンテンツ プレースホルダー 1"/>
          <p:cNvSpPr>
            <a:spLocks noGrp="1"/>
          </p:cNvSpPr>
          <p:nvPr>
            <p:ph idx="1"/>
          </p:nvPr>
        </p:nvSpPr>
        <p:spPr>
          <a:xfrm>
            <a:off x="872067" y="1718294"/>
            <a:ext cx="7408333" cy="4407869"/>
          </a:xfrm>
        </p:spPr>
        <p:txBody>
          <a:bodyPr>
            <a:normAutofit/>
          </a:bodyPr>
          <a:lstStyle/>
          <a:p>
            <a:r>
              <a:rPr kumimoji="1" lang="en-US" altLang="ja-JP" sz="2800" dirty="0" smtClean="0"/>
              <a:t>1AC / 2 </a:t>
            </a:r>
            <a:r>
              <a:rPr kumimoji="1" lang="en-US" altLang="ja-JP" sz="2800" dirty="0" smtClean="0"/>
              <a:t>Trying </a:t>
            </a:r>
            <a:r>
              <a:rPr kumimoji="1" lang="en-US" altLang="ja-JP" sz="2800" dirty="0" smtClean="0"/>
              <a:t>teams</a:t>
            </a:r>
          </a:p>
          <a:p>
            <a:r>
              <a:rPr lang="en-US" altLang="ja-JP" sz="2800" dirty="0" err="1" smtClean="0"/>
              <a:t>Operasan</a:t>
            </a:r>
            <a:r>
              <a:rPr lang="en-US" altLang="ja-JP" sz="2800" dirty="0" smtClean="0"/>
              <a:t> (221:31)(</a:t>
            </a:r>
            <a:r>
              <a:rPr lang="ja-JP" altLang="en-US" sz="2800" dirty="0" smtClean="0"/>
              <a:t>中身は</a:t>
            </a:r>
            <a:r>
              <a:rPr lang="en-US" altLang="ja-JP" sz="2800" dirty="0" err="1" smtClean="0"/>
              <a:t>semiexp+japlj</a:t>
            </a:r>
            <a:r>
              <a:rPr lang="en-US" altLang="ja-JP" sz="2800" dirty="0" smtClean="0"/>
              <a:t>)</a:t>
            </a:r>
          </a:p>
          <a:p>
            <a:pPr lvl="1"/>
            <a:r>
              <a:rPr kumimoji="1" lang="en-US" altLang="ja-JP" sz="2600" dirty="0" smtClean="0"/>
              <a:t>198</a:t>
            </a:r>
            <a:r>
              <a:rPr kumimoji="1" lang="ja-JP" altLang="en-US" sz="2600" dirty="0" smtClean="0"/>
              <a:t>行</a:t>
            </a:r>
            <a:r>
              <a:rPr kumimoji="1" lang="en-US" altLang="ja-JP" sz="2600" dirty="0" smtClean="0"/>
              <a:t> 3982Byte</a:t>
            </a:r>
          </a:p>
          <a:p>
            <a:pPr lvl="1"/>
            <a:r>
              <a:rPr kumimoji="1" lang="ja-JP" altLang="en-US" sz="2600" dirty="0" smtClean="0"/>
              <a:t>ジャッジ解より短い</a:t>
            </a:r>
            <a:endParaRPr kumimoji="1" lang="en-US" altLang="ja-JP" sz="2600" dirty="0" smtClean="0"/>
          </a:p>
          <a:p>
            <a:pPr lvl="2"/>
            <a:r>
              <a:rPr lang="ja-JP" altLang="en-US" dirty="0" smtClean="0"/>
              <a:t>ジャッジの実装へたくそなのでは</a:t>
            </a:r>
            <a:endParaRPr kumimoji="1" lang="en-US" altLang="ja-JP" dirty="0"/>
          </a:p>
          <a:p>
            <a:r>
              <a:rPr lang="ja-JP" altLang="en-US" sz="2800" dirty="0" smtClean="0"/>
              <a:t>ライブラリ無し</a:t>
            </a:r>
            <a:r>
              <a:rPr lang="ja-JP" altLang="en-US" sz="2800" dirty="0" smtClean="0"/>
              <a:t>だった</a:t>
            </a:r>
            <a:r>
              <a:rPr lang="ja-JP" altLang="en-US" sz="2800" dirty="0" smtClean="0"/>
              <a:t>らしい！</a:t>
            </a:r>
            <a:endParaRPr lang="en-US" altLang="ja-JP" sz="2800" dirty="0" smtClean="0"/>
          </a:p>
          <a:p>
            <a:r>
              <a:rPr kumimoji="1" lang="ja-JP" altLang="en-US" sz="2800" dirty="0" smtClean="0"/>
              <a:t>もう</a:t>
            </a:r>
            <a:r>
              <a:rPr kumimoji="1" lang="en-US" altLang="ja-JP" sz="2800" dirty="0" smtClean="0"/>
              <a:t>1</a:t>
            </a:r>
            <a:r>
              <a:rPr kumimoji="1" lang="ja-JP" altLang="en-US" sz="2800" dirty="0" smtClean="0"/>
              <a:t>つのチームは</a:t>
            </a:r>
            <a:r>
              <a:rPr kumimoji="1" lang="en-US" altLang="ja-JP" sz="2800" dirty="0" smtClean="0"/>
              <a:t>O(|S|NM)</a:t>
            </a:r>
            <a:r>
              <a:rPr lang="ja-JP" altLang="en-US" sz="2800" dirty="0" smtClean="0"/>
              <a:t>解法を提出しているように見えました</a:t>
            </a:r>
            <a:endParaRPr kumimoji="1" lang="ja-JP" altLang="en-US" sz="2800" dirty="0"/>
          </a:p>
        </p:txBody>
      </p:sp>
    </p:spTree>
    <p:extLst>
      <p:ext uri="{BB962C8B-B14F-4D97-AF65-F5344CB8AC3E}">
        <p14:creationId xmlns:p14="http://schemas.microsoft.com/office/powerpoint/2010/main" val="231042596"/>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p:txBody>
          <a:bodyPr/>
          <a:lstStyle/>
          <a:p>
            <a:r>
              <a:rPr kumimoji="1" lang="ja-JP" altLang="en-US" dirty="0" smtClean="0"/>
              <a:t>最小全域有向木について</a:t>
            </a:r>
            <a:endParaRPr kumimoji="1" lang="ja-JP" altLang="en-US" dirty="0"/>
          </a:p>
        </p:txBody>
      </p:sp>
      <p:sp>
        <p:nvSpPr>
          <p:cNvPr id="2" name="コンテンツ プレースホルダー 1"/>
          <p:cNvSpPr>
            <a:spLocks noGrp="1"/>
          </p:cNvSpPr>
          <p:nvPr>
            <p:ph idx="1"/>
          </p:nvPr>
        </p:nvSpPr>
        <p:spPr/>
        <p:txBody>
          <a:bodyPr/>
          <a:lstStyle/>
          <a:p>
            <a:r>
              <a:rPr kumimoji="1" lang="ja-JP" altLang="en-US" dirty="0" smtClean="0"/>
              <a:t>「アルゴリズムデザイン」に書いてあります</a:t>
            </a:r>
            <a:endParaRPr kumimoji="1" lang="en-US" altLang="ja-JP" dirty="0" smtClean="0"/>
          </a:p>
          <a:p>
            <a:r>
              <a:rPr lang="en-US" altLang="ja-JP" dirty="0" smtClean="0"/>
              <a:t>Spaghetti</a:t>
            </a:r>
            <a:r>
              <a:rPr lang="en-US" altLang="ja-JP" dirty="0" smtClean="0"/>
              <a:t> </a:t>
            </a:r>
            <a:r>
              <a:rPr lang="en-US" altLang="ja-JP" dirty="0" smtClean="0"/>
              <a:t>Source</a:t>
            </a:r>
            <a:endParaRPr lang="en-US" altLang="ja-JP" dirty="0" smtClean="0"/>
          </a:p>
          <a:p>
            <a:pPr lvl="1"/>
            <a:r>
              <a:rPr lang="en-US" altLang="ja-JP" dirty="0">
                <a:hlinkClick r:id="rId2"/>
              </a:rPr>
              <a:t>http://www.prefield.com/algorithm/graph/chu-liu-</a:t>
            </a:r>
            <a:r>
              <a:rPr lang="en-US" altLang="ja-JP" dirty="0" smtClean="0">
                <a:hlinkClick r:id="rId2"/>
              </a:rPr>
              <a:t>edmonds.html</a:t>
            </a:r>
            <a:endParaRPr lang="en-US" altLang="ja-JP" dirty="0"/>
          </a:p>
          <a:p>
            <a:r>
              <a:rPr lang="ja-JP" altLang="en-US" dirty="0" smtClean="0"/>
              <a:t>ジャッジ</a:t>
            </a:r>
            <a:endParaRPr lang="en-US" altLang="ja-JP" dirty="0" smtClean="0"/>
          </a:p>
          <a:p>
            <a:pPr lvl="1"/>
            <a:r>
              <a:rPr lang="en-US" altLang="ja-JP" dirty="0">
                <a:hlinkClick r:id="rId3"/>
              </a:rPr>
              <a:t>http://judge.u-aizu.ac.jp/onlinejudge/description.jsp?id=GRL_2_B&amp;lang=</a:t>
            </a:r>
            <a:r>
              <a:rPr lang="en-US" altLang="ja-JP" dirty="0" smtClean="0">
                <a:hlinkClick r:id="rId3"/>
              </a:rPr>
              <a:t>jp</a:t>
            </a:r>
            <a:endParaRPr lang="en-US" altLang="ja-JP" dirty="0" smtClean="0"/>
          </a:p>
          <a:p>
            <a:pPr lvl="1"/>
            <a:endParaRPr lang="en-US" altLang="ja-JP" dirty="0"/>
          </a:p>
          <a:p>
            <a:pPr marL="301943" lvl="1" indent="0">
              <a:buNone/>
            </a:pPr>
            <a:endParaRPr lang="en-US" altLang="ja-JP" dirty="0"/>
          </a:p>
          <a:p>
            <a:endParaRPr lang="en-US" altLang="ja-JP" dirty="0" smtClean="0"/>
          </a:p>
        </p:txBody>
      </p:sp>
    </p:spTree>
    <p:extLst>
      <p:ext uri="{BB962C8B-B14F-4D97-AF65-F5344CB8AC3E}">
        <p14:creationId xmlns:p14="http://schemas.microsoft.com/office/powerpoint/2010/main" val="3703828188"/>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p:txBody>
          <a:bodyPr/>
          <a:lstStyle/>
          <a:p>
            <a:r>
              <a:rPr lang="ja-JP" altLang="en-US" dirty="0" smtClean="0"/>
              <a:t>余談</a:t>
            </a:r>
            <a:r>
              <a:rPr lang="en-US" altLang="ja-JP" dirty="0" smtClean="0"/>
              <a:t>(1)</a:t>
            </a:r>
            <a:endParaRPr kumimoji="1" lang="ja-JP" altLang="en-US" dirty="0"/>
          </a:p>
        </p:txBody>
      </p:sp>
      <p:sp>
        <p:nvSpPr>
          <p:cNvPr id="2" name="コンテンツ プレースホルダー 1"/>
          <p:cNvSpPr>
            <a:spLocks noGrp="1"/>
          </p:cNvSpPr>
          <p:nvPr>
            <p:ph idx="1"/>
          </p:nvPr>
        </p:nvSpPr>
        <p:spPr/>
        <p:txBody>
          <a:bodyPr/>
          <a:lstStyle/>
          <a:p>
            <a:r>
              <a:rPr kumimoji="1" lang="ja-JP" altLang="en-US" dirty="0" smtClean="0"/>
              <a:t>最初は原案通りの問題だったが、森田さんがもうちょっと制約きつくできそうと言った</a:t>
            </a:r>
            <a:endParaRPr kumimoji="1" lang="en-US" altLang="ja-JP" dirty="0" smtClean="0"/>
          </a:p>
          <a:p>
            <a:r>
              <a:rPr lang="ja-JP" altLang="en-US" dirty="0" smtClean="0"/>
              <a:t>自分</a:t>
            </a:r>
            <a:r>
              <a:rPr lang="ja-JP" altLang="en-US" dirty="0" smtClean="0"/>
              <a:t>も</a:t>
            </a:r>
            <a:r>
              <a:rPr lang="ja-JP" altLang="en-US" dirty="0" smtClean="0"/>
              <a:t>それっぽい</a:t>
            </a:r>
            <a:r>
              <a:rPr lang="ja-JP" altLang="en-US" dirty="0" smtClean="0"/>
              <a:t>コスト</a:t>
            </a:r>
            <a:r>
              <a:rPr lang="ja-JP" altLang="en-US" dirty="0" smtClean="0"/>
              <a:t>を考えて証明のような物を書いたが撃墜</a:t>
            </a:r>
            <a:r>
              <a:rPr lang="ja-JP" altLang="en-US" dirty="0" smtClean="0"/>
              <a:t>され</a:t>
            </a:r>
            <a:r>
              <a:rPr lang="ja-JP" altLang="en-US" dirty="0" smtClean="0"/>
              <a:t>てしまった</a:t>
            </a:r>
            <a:endParaRPr lang="en-US" altLang="ja-JP" dirty="0" smtClean="0"/>
          </a:p>
          <a:p>
            <a:r>
              <a:rPr kumimoji="1" lang="ja-JP" altLang="en-US" dirty="0" smtClean="0"/>
              <a:t>森田解が正しそうなので証明した。これは複数人から同意を得たので合っているはず</a:t>
            </a:r>
            <a:endParaRPr kumimoji="1" lang="en-US" altLang="ja-JP" dirty="0" smtClean="0"/>
          </a:p>
          <a:p>
            <a:pPr lvl="1"/>
            <a:r>
              <a:rPr lang="ja-JP" altLang="en-US" dirty="0" smtClean="0"/>
              <a:t>正直今も撃墜されないかビクビクしている</a:t>
            </a:r>
            <a:endParaRPr kumimoji="1" lang="ja-JP" altLang="en-US" dirty="0"/>
          </a:p>
        </p:txBody>
      </p:sp>
    </p:spTree>
    <p:extLst>
      <p:ext uri="{BB962C8B-B14F-4D97-AF65-F5344CB8AC3E}">
        <p14:creationId xmlns:p14="http://schemas.microsoft.com/office/powerpoint/2010/main" val="1251650536"/>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p:txBody>
          <a:bodyPr/>
          <a:lstStyle/>
          <a:p>
            <a:r>
              <a:rPr kumimoji="1" lang="ja-JP" altLang="en-US" dirty="0" smtClean="0"/>
              <a:t>余談</a:t>
            </a:r>
            <a:r>
              <a:rPr kumimoji="1" lang="en-US" altLang="ja-JP" dirty="0" smtClean="0"/>
              <a:t>(2)</a:t>
            </a:r>
            <a:endParaRPr kumimoji="1" lang="ja-JP" altLang="en-US" dirty="0"/>
          </a:p>
        </p:txBody>
      </p:sp>
      <p:sp>
        <p:nvSpPr>
          <p:cNvPr id="2" name="コンテンツ プレースホルダー 1"/>
          <p:cNvSpPr>
            <a:spLocks noGrp="1"/>
          </p:cNvSpPr>
          <p:nvPr>
            <p:ph idx="1"/>
          </p:nvPr>
        </p:nvSpPr>
        <p:spPr/>
        <p:txBody>
          <a:bodyPr>
            <a:normAutofit/>
          </a:bodyPr>
          <a:lstStyle/>
          <a:p>
            <a:r>
              <a:rPr lang="ja-JP" altLang="en-US" dirty="0" smtClean="0"/>
              <a:t>そもそも思いついたきっかけについてです</a:t>
            </a:r>
            <a:endParaRPr lang="en-US" altLang="ja-JP" dirty="0" smtClean="0"/>
          </a:p>
          <a:p>
            <a:r>
              <a:rPr lang="ja-JP" altLang="en-US" dirty="0" smtClean="0"/>
              <a:t>何か問題を作ろうと思っていた時期がありました</a:t>
            </a:r>
            <a:endParaRPr lang="en-US" altLang="ja-JP" dirty="0" smtClean="0"/>
          </a:p>
          <a:p>
            <a:r>
              <a:rPr lang="ja-JP" altLang="en-US" dirty="0" smtClean="0"/>
              <a:t>以下の二つをそれぞれ考えていました</a:t>
            </a:r>
            <a:endParaRPr lang="en-US" altLang="ja-JP" dirty="0" smtClean="0"/>
          </a:p>
          <a:p>
            <a:pPr lvl="1"/>
            <a:r>
              <a:rPr kumimoji="1" lang="en-US" altLang="ja-JP" dirty="0" smtClean="0"/>
              <a:t>1. </a:t>
            </a:r>
            <a:r>
              <a:rPr lang="ja-JP" altLang="en-US" dirty="0" smtClean="0"/>
              <a:t>典型アルゴリズムを使わない問題</a:t>
            </a:r>
            <a:endParaRPr lang="en-US" altLang="ja-JP" dirty="0" smtClean="0"/>
          </a:p>
          <a:p>
            <a:pPr lvl="1"/>
            <a:r>
              <a:rPr kumimoji="1" lang="en-US" altLang="ja-JP" dirty="0" smtClean="0"/>
              <a:t>2. </a:t>
            </a:r>
            <a:r>
              <a:rPr lang="ja-JP" altLang="en-US" dirty="0" smtClean="0"/>
              <a:t>グラフであまり見かけない操作を使った問題</a:t>
            </a:r>
            <a:endParaRPr lang="en-US" altLang="ja-JP" dirty="0"/>
          </a:p>
          <a:p>
            <a:r>
              <a:rPr lang="en-US" altLang="ja-JP" dirty="0" smtClean="0"/>
              <a:t>1</a:t>
            </a:r>
            <a:r>
              <a:rPr lang="ja-JP" altLang="en-US" dirty="0" smtClean="0"/>
              <a:t>を出したくなったのは、</a:t>
            </a:r>
            <a:r>
              <a:rPr lang="en-US" altLang="ja-JP" dirty="0" smtClean="0"/>
              <a:t>Asia </a:t>
            </a:r>
            <a:r>
              <a:rPr lang="en-US" altLang="ja-JP" dirty="0" err="1" smtClean="0"/>
              <a:t>Danang</a:t>
            </a:r>
            <a:r>
              <a:rPr lang="en-US" altLang="ja-JP" dirty="0" smtClean="0"/>
              <a:t>(</a:t>
            </a:r>
            <a:r>
              <a:rPr lang="en-US" altLang="ja-JP" dirty="0" err="1" smtClean="0"/>
              <a:t>Vietnum</a:t>
            </a:r>
            <a:r>
              <a:rPr lang="en-US" altLang="ja-JP" dirty="0" smtClean="0"/>
              <a:t>) 2013 </a:t>
            </a:r>
            <a:r>
              <a:rPr lang="ja-JP" altLang="en-US" dirty="0" smtClean="0"/>
              <a:t>では知っててもコンテストであまり見かけないアルゴリズムがたくさん出てたからです</a:t>
            </a:r>
            <a:endParaRPr kumimoji="1" lang="ja-JP" altLang="en-US" dirty="0"/>
          </a:p>
        </p:txBody>
      </p:sp>
    </p:spTree>
    <p:extLst>
      <p:ext uri="{BB962C8B-B14F-4D97-AF65-F5344CB8AC3E}">
        <p14:creationId xmlns:p14="http://schemas.microsoft.com/office/powerpoint/2010/main" val="208112617"/>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p:txBody>
          <a:bodyPr/>
          <a:lstStyle/>
          <a:p>
            <a:r>
              <a:rPr kumimoji="1" lang="ja-JP" altLang="en-US" dirty="0" smtClean="0"/>
              <a:t>余談</a:t>
            </a:r>
            <a:r>
              <a:rPr lang="en-US" altLang="ja-JP" dirty="0" smtClean="0"/>
              <a:t>(3)</a:t>
            </a:r>
            <a:endParaRPr kumimoji="1" lang="ja-JP" altLang="en-US" dirty="0"/>
          </a:p>
        </p:txBody>
      </p:sp>
      <p:sp>
        <p:nvSpPr>
          <p:cNvPr id="2" name="コンテンツ プレースホルダー 1"/>
          <p:cNvSpPr>
            <a:spLocks noGrp="1"/>
          </p:cNvSpPr>
          <p:nvPr>
            <p:ph idx="1"/>
          </p:nvPr>
        </p:nvSpPr>
        <p:spPr>
          <a:xfrm>
            <a:off x="872067" y="2231914"/>
            <a:ext cx="7408333" cy="4108964"/>
          </a:xfrm>
        </p:spPr>
        <p:txBody>
          <a:bodyPr>
            <a:normAutofit fontScale="92500" lnSpcReduction="10000"/>
          </a:bodyPr>
          <a:lstStyle/>
          <a:p>
            <a:r>
              <a:rPr kumimoji="1" lang="ja-JP" altLang="en-US" dirty="0" smtClean="0"/>
              <a:t>とりあえず</a:t>
            </a:r>
            <a:r>
              <a:rPr kumimoji="1" lang="en-US" altLang="ja-JP" dirty="0" smtClean="0"/>
              <a:t>2</a:t>
            </a:r>
            <a:r>
              <a:rPr kumimoji="1" lang="ja-JP" altLang="en-US" dirty="0" smtClean="0"/>
              <a:t>の方をうんうん考えていると</a:t>
            </a:r>
            <a:r>
              <a:rPr lang="ja-JP" altLang="en-US" dirty="0" smtClean="0"/>
              <a:t>辺の反転というのが思い浮かんだのでそれで何か問題を作れないか考えていました</a:t>
            </a:r>
            <a:endParaRPr lang="en-US" altLang="ja-JP" dirty="0" smtClean="0"/>
          </a:p>
          <a:p>
            <a:r>
              <a:rPr kumimoji="1" lang="ja-JP" altLang="en-US" dirty="0" smtClean="0"/>
              <a:t>そうしたら</a:t>
            </a:r>
            <a:r>
              <a:rPr kumimoji="1" lang="en-US" altLang="ja-JP" dirty="0" smtClean="0"/>
              <a:t>1</a:t>
            </a:r>
            <a:r>
              <a:rPr lang="ja-JP" altLang="en-US" dirty="0" smtClean="0"/>
              <a:t>として最小全域有向木が思いついたので非常に嬉しかった、という具合です</a:t>
            </a:r>
            <a:endParaRPr lang="en-US" altLang="ja-JP" dirty="0" smtClean="0"/>
          </a:p>
          <a:p>
            <a:r>
              <a:rPr kumimoji="1" lang="ja-JP" altLang="en-US" dirty="0" smtClean="0"/>
              <a:t>当時は周囲でこのアルゴリズムが登場していなかったため出題を楽しみにしていました</a:t>
            </a:r>
            <a:endParaRPr kumimoji="1" lang="en-US" altLang="ja-JP" dirty="0" smtClean="0"/>
          </a:p>
          <a:p>
            <a:r>
              <a:rPr kumimoji="1" lang="ja-JP" altLang="en-US" dirty="0" smtClean="0"/>
              <a:t>が、</a:t>
            </a:r>
            <a:r>
              <a:rPr lang="ja-JP" altLang="en-US" dirty="0" smtClean="0"/>
              <a:t>会津大が先に出してしまった</a:t>
            </a:r>
            <a:r>
              <a:rPr lang="en-US" altLang="ja-JP" dirty="0" smtClean="0"/>
              <a:t>( </a:t>
            </a:r>
            <a:r>
              <a:rPr lang="en-US" altLang="ja-JP" dirty="0" smtClean="0">
                <a:hlinkClick r:id="rId2"/>
              </a:rPr>
              <a:t>http</a:t>
            </a:r>
            <a:r>
              <a:rPr lang="en-US" altLang="ja-JP" dirty="0">
                <a:hlinkClick r:id="rId2"/>
              </a:rPr>
              <a:t>://judge.u-aizu.ac.jp/onlinejudge/cdescription.jsp?cid=RitsCamp14Day2&amp;pid=</a:t>
            </a:r>
            <a:r>
              <a:rPr lang="en-US" altLang="ja-JP" dirty="0" smtClean="0">
                <a:hlinkClick r:id="rId2"/>
              </a:rPr>
              <a:t>L</a:t>
            </a:r>
            <a:r>
              <a:rPr lang="en-US" altLang="ja-JP" dirty="0" smtClean="0"/>
              <a:t> )</a:t>
            </a:r>
            <a:r>
              <a:rPr lang="ja-JP" altLang="en-US" dirty="0" smtClean="0"/>
              <a:t>ので悔しかったです</a:t>
            </a:r>
            <a:endParaRPr kumimoji="1" lang="en-US" altLang="ja-JP" dirty="0" smtClean="0"/>
          </a:p>
        </p:txBody>
      </p:sp>
    </p:spTree>
    <p:extLst>
      <p:ext uri="{BB962C8B-B14F-4D97-AF65-F5344CB8AC3E}">
        <p14:creationId xmlns:p14="http://schemas.microsoft.com/office/powerpoint/2010/main" val="3647895837"/>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p:txBody>
          <a:bodyPr/>
          <a:lstStyle/>
          <a:p>
            <a:r>
              <a:rPr kumimoji="1" lang="ja-JP" altLang="en-US" dirty="0" smtClean="0"/>
              <a:t>証明について</a:t>
            </a:r>
            <a:endParaRPr kumimoji="1" lang="ja-JP" altLang="en-US" dirty="0"/>
          </a:p>
        </p:txBody>
      </p:sp>
      <p:sp>
        <p:nvSpPr>
          <p:cNvPr id="2" name="コンテンツ プレースホルダー 1"/>
          <p:cNvSpPr>
            <a:spLocks noGrp="1"/>
          </p:cNvSpPr>
          <p:nvPr>
            <p:ph idx="1"/>
          </p:nvPr>
        </p:nvSpPr>
        <p:spPr/>
        <p:txBody>
          <a:bodyPr/>
          <a:lstStyle/>
          <a:p>
            <a:r>
              <a:rPr lang="ja-JP" altLang="en-US" dirty="0" smtClean="0"/>
              <a:t>付録の証明です</a:t>
            </a:r>
            <a:endParaRPr lang="en-US" altLang="ja-JP" dirty="0" smtClean="0"/>
          </a:p>
          <a:p>
            <a:r>
              <a:rPr lang="ja-JP" altLang="en-US" dirty="0" smtClean="0"/>
              <a:t>非自明なので大変</a:t>
            </a:r>
            <a:endParaRPr lang="en-US" altLang="ja-JP" dirty="0" smtClean="0"/>
          </a:p>
          <a:p>
            <a:r>
              <a:rPr lang="en-US" altLang="ja-JP" dirty="0" smtClean="0"/>
              <a:t>5</a:t>
            </a:r>
            <a:r>
              <a:rPr lang="ja-JP" altLang="en-US" dirty="0" smtClean="0"/>
              <a:t>時間コンテスト中に行うのは困難</a:t>
            </a:r>
            <a:endParaRPr lang="en-US" altLang="ja-JP" dirty="0" smtClean="0"/>
          </a:p>
          <a:p>
            <a:endParaRPr kumimoji="1" lang="en-US" altLang="ja-JP" dirty="0"/>
          </a:p>
        </p:txBody>
      </p:sp>
    </p:spTree>
    <p:extLst>
      <p:ext uri="{BB962C8B-B14F-4D97-AF65-F5344CB8AC3E}">
        <p14:creationId xmlns:p14="http://schemas.microsoft.com/office/powerpoint/2010/main" val="970823023"/>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p:txBody>
          <a:bodyPr/>
          <a:lstStyle/>
          <a:p>
            <a:r>
              <a:rPr kumimoji="1" lang="ja-JP" altLang="en-US" dirty="0" smtClean="0"/>
              <a:t>証明のアウトライン</a:t>
            </a:r>
            <a:r>
              <a:rPr lang="en-US" altLang="ja-JP" dirty="0" smtClean="0"/>
              <a:t>(1)</a:t>
            </a:r>
            <a:endParaRPr kumimoji="1" lang="ja-JP" altLang="en-US" dirty="0"/>
          </a:p>
        </p:txBody>
      </p:sp>
      <p:sp>
        <p:nvSpPr>
          <p:cNvPr id="2" name="コンテンツ プレースホルダー 1"/>
          <p:cNvSpPr>
            <a:spLocks noGrp="1"/>
          </p:cNvSpPr>
          <p:nvPr>
            <p:ph idx="1"/>
          </p:nvPr>
        </p:nvSpPr>
        <p:spPr/>
        <p:txBody>
          <a:bodyPr>
            <a:normAutofit lnSpcReduction="10000"/>
          </a:bodyPr>
          <a:lstStyle/>
          <a:p>
            <a:r>
              <a:rPr lang="ja-JP" altLang="en-US" dirty="0" smtClean="0"/>
              <a:t>ひっくり返す辺を共有する場合を考える</a:t>
            </a:r>
            <a:endParaRPr lang="en-US" altLang="ja-JP" dirty="0" smtClean="0"/>
          </a:p>
          <a:p>
            <a:r>
              <a:rPr lang="en-US" altLang="ja-JP" dirty="0" smtClean="0"/>
              <a:t>S</a:t>
            </a:r>
            <a:r>
              <a:rPr lang="ja-JP" altLang="en-US" dirty="0" smtClean="0"/>
              <a:t>上の頂点</a:t>
            </a:r>
            <a:r>
              <a:rPr lang="en-US" altLang="ja-JP" dirty="0" err="1" smtClean="0"/>
              <a:t>u,v,w</a:t>
            </a:r>
            <a:r>
              <a:rPr lang="ja-JP" altLang="en-US" dirty="0" smtClean="0"/>
              <a:t>があるとして</a:t>
            </a:r>
            <a:r>
              <a:rPr lang="en-US" altLang="ja-JP" dirty="0" smtClean="0"/>
              <a:t>S</a:t>
            </a:r>
            <a:r>
              <a:rPr lang="ja-JP" altLang="en-US" dirty="0" smtClean="0"/>
              <a:t>上にない頂点</a:t>
            </a:r>
            <a:r>
              <a:rPr lang="en-US" altLang="ja-JP" dirty="0" err="1" smtClean="0"/>
              <a:t>a,b</a:t>
            </a:r>
            <a:r>
              <a:rPr lang="ja-JP" altLang="en-US" dirty="0" smtClean="0"/>
              <a:t>があるとする。ただし</a:t>
            </a:r>
            <a:r>
              <a:rPr lang="en-US" altLang="ja-JP" dirty="0" smtClean="0"/>
              <a:t>a-&gt;b</a:t>
            </a:r>
            <a:r>
              <a:rPr lang="ja-JP" altLang="en-US" dirty="0" smtClean="0"/>
              <a:t>は元のグラフで辺が張られている</a:t>
            </a:r>
            <a:endParaRPr lang="en-US" altLang="ja-JP" dirty="0" smtClean="0"/>
          </a:p>
          <a:p>
            <a:r>
              <a:rPr lang="en-US" altLang="ja-JP" dirty="0"/>
              <a:t> </a:t>
            </a:r>
            <a:r>
              <a:rPr lang="en-US" altLang="ja-JP" dirty="0" smtClean="0"/>
              <a:t>v-&gt;…-&gt;b-&gt;a-&gt;…u , a-&gt;…w</a:t>
            </a:r>
            <a:r>
              <a:rPr lang="ja-JP" altLang="en-US" dirty="0" smtClean="0"/>
              <a:t>の経路上で逆方向の辺をひっくり返してうまくいくこと</a:t>
            </a:r>
            <a:r>
              <a:rPr lang="en-US" altLang="ja-JP" dirty="0" smtClean="0"/>
              <a:t>(a-&gt;u, a-&gt;w</a:t>
            </a:r>
            <a:r>
              <a:rPr lang="ja-JP" altLang="en-US" dirty="0" smtClean="0"/>
              <a:t>の経路の辺に重複は無い</a:t>
            </a:r>
            <a:r>
              <a:rPr lang="en-US" altLang="ja-JP" dirty="0" smtClean="0"/>
              <a:t>)</a:t>
            </a:r>
            <a:r>
              <a:rPr lang="ja-JP" altLang="en-US" dirty="0" smtClean="0"/>
              <a:t>にする</a:t>
            </a:r>
            <a:endParaRPr lang="en-US" altLang="ja-JP" dirty="0" smtClean="0"/>
          </a:p>
          <a:p>
            <a:r>
              <a:rPr kumimoji="1" lang="ja-JP" altLang="en-US" dirty="0" smtClean="0"/>
              <a:t>このとき、</a:t>
            </a:r>
            <a:r>
              <a:rPr lang="ja-JP" altLang="en-US" dirty="0" smtClean="0"/>
              <a:t>これ以下のコストで分岐がないような経路に直せれば嬉しい</a:t>
            </a:r>
            <a:endParaRPr kumimoji="1" lang="ja-JP" altLang="en-US" dirty="0"/>
          </a:p>
        </p:txBody>
      </p:sp>
    </p:spTree>
    <p:extLst>
      <p:ext uri="{BB962C8B-B14F-4D97-AF65-F5344CB8AC3E}">
        <p14:creationId xmlns:p14="http://schemas.microsoft.com/office/powerpoint/2010/main" val="2150334619"/>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p:txBody>
          <a:bodyPr/>
          <a:lstStyle/>
          <a:p>
            <a:r>
              <a:rPr kumimoji="1" lang="ja-JP" altLang="en-US" dirty="0" smtClean="0"/>
              <a:t>証明のアウトライン</a:t>
            </a:r>
            <a:r>
              <a:rPr kumimoji="1" lang="en-US" altLang="ja-JP" dirty="0" smtClean="0"/>
              <a:t>(2)</a:t>
            </a:r>
            <a:endParaRPr kumimoji="1" lang="ja-JP" altLang="en-US" dirty="0"/>
          </a:p>
        </p:txBody>
      </p:sp>
      <p:sp>
        <p:nvSpPr>
          <p:cNvPr id="2" name="コンテンツ プレースホルダー 1"/>
          <p:cNvSpPr>
            <a:spLocks noGrp="1"/>
          </p:cNvSpPr>
          <p:nvPr>
            <p:ph idx="1"/>
          </p:nvPr>
        </p:nvSpPr>
        <p:spPr/>
        <p:txBody>
          <a:bodyPr>
            <a:normAutofit/>
          </a:bodyPr>
          <a:lstStyle/>
          <a:p>
            <a:r>
              <a:rPr lang="ja-JP" altLang="en-US" dirty="0" smtClean="0"/>
              <a:t>頂点</a:t>
            </a:r>
            <a:r>
              <a:rPr lang="en-US" altLang="ja-JP" dirty="0" smtClean="0"/>
              <a:t>a</a:t>
            </a:r>
            <a:r>
              <a:rPr lang="ja-JP" altLang="en-US" dirty="0" smtClean="0"/>
              <a:t>は</a:t>
            </a:r>
            <a:r>
              <a:rPr lang="en-US" altLang="ja-JP" dirty="0" smtClean="0"/>
              <a:t>S</a:t>
            </a:r>
            <a:r>
              <a:rPr lang="ja-JP" altLang="en-US" dirty="0" smtClean="0"/>
              <a:t>に含まれないので</a:t>
            </a:r>
            <a:r>
              <a:rPr lang="en-US" altLang="ja-JP" dirty="0" smtClean="0"/>
              <a:t>S</a:t>
            </a:r>
            <a:r>
              <a:rPr lang="ja-JP" altLang="en-US" dirty="0" smtClean="0"/>
              <a:t>中の頂点のどれかから到達可能である。これで場合分けをする</a:t>
            </a:r>
            <a:endParaRPr lang="en-US" altLang="ja-JP" dirty="0" smtClean="0"/>
          </a:p>
          <a:p>
            <a:r>
              <a:rPr lang="en-US" altLang="ja-JP" dirty="0" smtClean="0"/>
              <a:t>(1)u</a:t>
            </a:r>
            <a:r>
              <a:rPr lang="ja-JP" altLang="en-US" dirty="0" smtClean="0"/>
              <a:t>が</a:t>
            </a:r>
            <a:r>
              <a:rPr lang="en-US" altLang="ja-JP" dirty="0" smtClean="0"/>
              <a:t>a</a:t>
            </a:r>
            <a:r>
              <a:rPr lang="ja-JP" altLang="en-US" dirty="0" smtClean="0"/>
              <a:t>に</a:t>
            </a:r>
            <a:r>
              <a:rPr lang="ja-JP" altLang="en-US" dirty="0"/>
              <a:t>到達可能であれば</a:t>
            </a:r>
            <a:r>
              <a:rPr lang="en-US" altLang="ja-JP" dirty="0"/>
              <a:t>, </a:t>
            </a:r>
            <a:r>
              <a:rPr lang="en-US" altLang="ja-JP" dirty="0" smtClean="0"/>
              <a:t>v-&gt;…b-&gt;a-&gt;…-&gt;u, u-&gt;…-&gt;a-&gt;…-&gt;w</a:t>
            </a:r>
            <a:r>
              <a:rPr lang="ja-JP" altLang="en-US" dirty="0" smtClean="0"/>
              <a:t>のパスを考えると同じコストで済む</a:t>
            </a:r>
            <a:endParaRPr lang="ja-JP" altLang="en-US" dirty="0"/>
          </a:p>
          <a:p>
            <a:r>
              <a:rPr lang="en-US" altLang="ja-JP" dirty="0" smtClean="0"/>
              <a:t>(2)w</a:t>
            </a:r>
            <a:r>
              <a:rPr lang="ja-JP" altLang="en-US" dirty="0" smtClean="0"/>
              <a:t>が</a:t>
            </a:r>
            <a:r>
              <a:rPr lang="en-US" altLang="ja-JP" dirty="0" smtClean="0"/>
              <a:t>a</a:t>
            </a:r>
            <a:r>
              <a:rPr lang="ja-JP" altLang="en-US" dirty="0" smtClean="0"/>
              <a:t>に</a:t>
            </a:r>
            <a:r>
              <a:rPr lang="ja-JP" altLang="en-US" dirty="0"/>
              <a:t>到達可能であれば</a:t>
            </a:r>
            <a:r>
              <a:rPr lang="ja-JP" altLang="en-US" dirty="0" smtClean="0"/>
              <a:t>同じこと</a:t>
            </a:r>
            <a:endParaRPr lang="ja-JP" altLang="en-US" dirty="0"/>
          </a:p>
          <a:p>
            <a:r>
              <a:rPr lang="en-US" altLang="ja-JP" dirty="0" smtClean="0"/>
              <a:t>(3)</a:t>
            </a:r>
            <a:r>
              <a:rPr lang="ja-JP" altLang="en-US" dirty="0" smtClean="0"/>
              <a:t>残り</a:t>
            </a:r>
            <a:r>
              <a:rPr lang="en-US" altLang="ja-JP" dirty="0"/>
              <a:t> </a:t>
            </a:r>
            <a:r>
              <a:rPr lang="en-US" altLang="ja-JP" dirty="0" smtClean="0"/>
              <a:t>: a</a:t>
            </a:r>
            <a:r>
              <a:rPr lang="ja-JP" altLang="en-US" dirty="0" smtClean="0"/>
              <a:t>が</a:t>
            </a:r>
            <a:r>
              <a:rPr lang="en-US" altLang="ja-JP" dirty="0" err="1" smtClean="0"/>
              <a:t>u,</a:t>
            </a:r>
            <a:r>
              <a:rPr lang="en-US" altLang="ja-JP" dirty="0" err="1"/>
              <a:t>w</a:t>
            </a:r>
            <a:r>
              <a:rPr lang="ja-JP" altLang="en-US" dirty="0"/>
              <a:t>以外の</a:t>
            </a:r>
            <a:r>
              <a:rPr lang="en-US" altLang="ja-JP" dirty="0"/>
              <a:t>S</a:t>
            </a:r>
            <a:r>
              <a:rPr lang="ja-JP" altLang="en-US" dirty="0"/>
              <a:t>中頂点</a:t>
            </a:r>
            <a:r>
              <a:rPr lang="en-US" altLang="ja-JP" dirty="0"/>
              <a:t>x</a:t>
            </a:r>
            <a:r>
              <a:rPr lang="ja-JP" altLang="en-US" dirty="0"/>
              <a:t>から到達可能とした</a:t>
            </a:r>
            <a:r>
              <a:rPr lang="ja-JP" altLang="en-US" dirty="0" smtClean="0"/>
              <a:t>ときはどうなるか</a:t>
            </a:r>
            <a:endParaRPr kumimoji="1" lang="ja-JP" altLang="en-US" dirty="0"/>
          </a:p>
        </p:txBody>
      </p:sp>
    </p:spTree>
    <p:extLst>
      <p:ext uri="{BB962C8B-B14F-4D97-AF65-F5344CB8AC3E}">
        <p14:creationId xmlns:p14="http://schemas.microsoft.com/office/powerpoint/2010/main" val="77834506"/>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p:cNvSpPr>
            <a:spLocks noGrp="1"/>
          </p:cNvSpPr>
          <p:nvPr>
            <p:ph type="title"/>
          </p:nvPr>
        </p:nvSpPr>
        <p:spPr/>
        <p:txBody>
          <a:bodyPr/>
          <a:lstStyle/>
          <a:p>
            <a:r>
              <a:rPr kumimoji="1" lang="ja-JP" altLang="en-US" dirty="0" smtClean="0"/>
              <a:t>証明のアウトライン</a:t>
            </a:r>
            <a:r>
              <a:rPr kumimoji="1" lang="en-US" altLang="ja-JP" dirty="0" smtClean="0"/>
              <a:t>(3)</a:t>
            </a:r>
            <a:endParaRPr kumimoji="1" lang="ja-JP" altLang="en-US" dirty="0"/>
          </a:p>
        </p:txBody>
      </p:sp>
      <p:sp>
        <p:nvSpPr>
          <p:cNvPr id="2" name="コンテンツ プレースホルダー 1"/>
          <p:cNvSpPr>
            <a:spLocks noGrp="1"/>
          </p:cNvSpPr>
          <p:nvPr>
            <p:ph idx="1"/>
          </p:nvPr>
        </p:nvSpPr>
        <p:spPr>
          <a:xfrm>
            <a:off x="872067" y="2675467"/>
            <a:ext cx="7408333" cy="3721442"/>
          </a:xfrm>
        </p:spPr>
        <p:txBody>
          <a:bodyPr>
            <a:normAutofit fontScale="92500" lnSpcReduction="20000"/>
          </a:bodyPr>
          <a:lstStyle/>
          <a:p>
            <a:r>
              <a:rPr kumimoji="1" lang="en-US" altLang="ja-JP" dirty="0" smtClean="0"/>
              <a:t>(3-a) :</a:t>
            </a:r>
            <a:r>
              <a:rPr lang="ja-JP" altLang="en-US" dirty="0"/>
              <a:t>今回の解で</a:t>
            </a:r>
            <a:r>
              <a:rPr lang="en-US" altLang="ja-JP" dirty="0"/>
              <a:t> u-&gt;…-&gt;x</a:t>
            </a:r>
            <a:r>
              <a:rPr lang="ja-JP" altLang="en-US" dirty="0"/>
              <a:t>の経路が解として選択されている</a:t>
            </a:r>
            <a:r>
              <a:rPr lang="ja-JP" altLang="en-US" dirty="0" smtClean="0"/>
              <a:t>とき</a:t>
            </a:r>
            <a:endParaRPr lang="en-US" altLang="ja-JP" dirty="0" smtClean="0"/>
          </a:p>
          <a:p>
            <a:pPr lvl="1"/>
            <a:r>
              <a:rPr lang="ja-JP" altLang="en-US" dirty="0" smtClean="0"/>
              <a:t>次の経路で</a:t>
            </a:r>
            <a:r>
              <a:rPr lang="en-US" altLang="ja-JP" dirty="0" smtClean="0"/>
              <a:t>v-&gt;u-&gt;x-&gt;w</a:t>
            </a:r>
            <a:r>
              <a:rPr lang="ja-JP" altLang="en-US" dirty="0" smtClean="0"/>
              <a:t>とたどった場合と同じコストで</a:t>
            </a:r>
            <a:r>
              <a:rPr lang="en-US" altLang="ja-JP" dirty="0" smtClean="0"/>
              <a:t>OK</a:t>
            </a:r>
          </a:p>
          <a:p>
            <a:pPr lvl="1"/>
            <a:r>
              <a:rPr lang="en-US" altLang="ja-JP" dirty="0" smtClean="0"/>
              <a:t> v-&gt;…-&gt;b-&gt;a-&gt;…-&gt;u-&gt;…-&gt;x-&gt;…-&gt;a-&gt;…-&gt;w</a:t>
            </a:r>
            <a:endParaRPr lang="en-US" altLang="ja-JP" dirty="0"/>
          </a:p>
          <a:p>
            <a:r>
              <a:rPr kumimoji="1" lang="en-US" altLang="ja-JP" dirty="0" smtClean="0"/>
              <a:t>(3-b) : w-&gt;…-&gt;x</a:t>
            </a:r>
            <a:r>
              <a:rPr kumimoji="1" lang="ja-JP" altLang="en-US" dirty="0" smtClean="0"/>
              <a:t>の経路が解として選択されているとき</a:t>
            </a:r>
            <a:endParaRPr kumimoji="1" lang="en-US" altLang="ja-JP" dirty="0" smtClean="0"/>
          </a:p>
          <a:p>
            <a:pPr lvl="1"/>
            <a:r>
              <a:rPr lang="ja-JP" altLang="en-US" dirty="0" smtClean="0"/>
              <a:t>同上</a:t>
            </a:r>
            <a:endParaRPr lang="en-US" altLang="ja-JP" dirty="0"/>
          </a:p>
          <a:p>
            <a:r>
              <a:rPr kumimoji="1" lang="en-US" altLang="ja-JP" dirty="0" smtClean="0"/>
              <a:t>(3-c) : (</a:t>
            </a:r>
            <a:r>
              <a:rPr kumimoji="1" lang="ja-JP" altLang="en-US" dirty="0" smtClean="0"/>
              <a:t>それ以外の頂点</a:t>
            </a:r>
            <a:r>
              <a:rPr lang="en-US" altLang="ja-JP" dirty="0"/>
              <a:t>y</a:t>
            </a:r>
            <a:r>
              <a:rPr kumimoji="1" lang="en-US" altLang="ja-JP" dirty="0" smtClean="0"/>
              <a:t>)-&gt;…-&gt;x </a:t>
            </a:r>
            <a:r>
              <a:rPr kumimoji="1" lang="ja-JP" altLang="en-US" dirty="0" smtClean="0"/>
              <a:t>が解として選択されているとき</a:t>
            </a:r>
            <a:endParaRPr kumimoji="1" lang="en-US" altLang="ja-JP" dirty="0" smtClean="0"/>
          </a:p>
          <a:p>
            <a:pPr lvl="1"/>
            <a:r>
              <a:rPr lang="en-US" altLang="ja-JP" dirty="0"/>
              <a:t>y</a:t>
            </a:r>
            <a:r>
              <a:rPr kumimoji="1" lang="en-US" altLang="ja-JP" dirty="0" smtClean="0"/>
              <a:t>-&gt;…-&gt;x-&gt;…-&gt;a-&gt;…-&gt;u, a-&gt;…-&gt;w </a:t>
            </a:r>
            <a:r>
              <a:rPr kumimoji="1" lang="ja-JP" altLang="en-US" dirty="0" smtClean="0"/>
              <a:t>とすればよりよい結果となる</a:t>
            </a:r>
            <a:endParaRPr kumimoji="1" lang="en-US" altLang="ja-JP" dirty="0" smtClean="0"/>
          </a:p>
        </p:txBody>
      </p:sp>
    </p:spTree>
    <p:extLst>
      <p:ext uri="{BB962C8B-B14F-4D97-AF65-F5344CB8AC3E}">
        <p14:creationId xmlns:p14="http://schemas.microsoft.com/office/powerpoint/2010/main" val="3662644904"/>
      </p:ext>
    </p:extLst>
  </p:cSld>
  <p:clrMapOvr>
    <a:masterClrMapping/>
  </p:clrMapOvr>
  <p:timing>
    <p:tnLst>
      <p:par>
        <p:cTn xmlns:p14="http://schemas.microsoft.com/office/powerpoint/2010/mai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jpeg"/><Relationship Id="rId3" Type="http://schemas.openxmlformats.org/officeDocument/2006/relationships/image" Target="../media/image3.jpeg"/></Relationships>
</file>

<file path=ppt/theme/theme1.xml><?xml version="1.0" encoding="utf-8"?>
<a:theme xmlns:a="http://schemas.openxmlformats.org/drawingml/2006/main" name="都市">
  <a:themeElements>
    <a:clrScheme name="都市">
      <a:dk1>
        <a:srgbClr val="000000"/>
      </a:dk1>
      <a:lt1>
        <a:srgbClr val="FFFFFF"/>
      </a:lt1>
      <a:dk2>
        <a:srgbClr val="6F6D5D"/>
      </a:dk2>
      <a:lt2>
        <a:srgbClr val="7C8F97"/>
      </a:lt2>
      <a:accent1>
        <a:srgbClr val="4B5A60"/>
      </a:accent1>
      <a:accent2>
        <a:srgbClr val="9C5238"/>
      </a:accent2>
      <a:accent3>
        <a:srgbClr val="504539"/>
      </a:accent3>
      <a:accent4>
        <a:srgbClr val="C1AD79"/>
      </a:accent4>
      <a:accent5>
        <a:srgbClr val="667559"/>
      </a:accent5>
      <a:accent6>
        <a:srgbClr val="BAD6AD"/>
      </a:accent6>
      <a:hlink>
        <a:srgbClr val="524A82"/>
      </a:hlink>
      <a:folHlink>
        <a:srgbClr val="8F9954"/>
      </a:folHlink>
    </a:clrScheme>
    <a:fontScheme name="都市">
      <a:majorFont>
        <a:latin typeface="Calisto MT"/>
        <a:ea typeface=""/>
        <a:cs typeface=""/>
        <a:font script="Jpan" typeface="ＭＳ 明朝"/>
      </a:majorFont>
      <a:minorFont>
        <a:latin typeface="Calisto MT"/>
        <a:ea typeface=""/>
        <a:cs typeface=""/>
        <a:font script="Jpan" typeface="ＭＳ 明朝"/>
      </a:minorFont>
    </a:fontScheme>
    <a:fmtScheme name="都市">
      <a:fillStyleLst>
        <a:solidFill>
          <a:schemeClr val="phClr"/>
        </a:solidFill>
        <a:blipFill rotWithShape="1">
          <a:blip xmlns:r="http://schemas.openxmlformats.org/officeDocument/2006/relationships" r:embed="rId1">
            <a:duotone>
              <a:schemeClr val="phClr">
                <a:satMod val="150000"/>
                <a:lumMod val="50000"/>
              </a:schemeClr>
              <a:schemeClr val="phClr">
                <a:satMod val="300000"/>
                <a:lumMod val="125000"/>
              </a:schemeClr>
            </a:duotone>
          </a:blip>
          <a:tile tx="0" ty="0" sx="100000" sy="100000" flip="none" algn="tl"/>
        </a:blipFill>
        <a:blipFill rotWithShape="1">
          <a:blip xmlns:r="http://schemas.openxmlformats.org/officeDocument/2006/relationships" r:embed="rId2">
            <a:duotone>
              <a:schemeClr val="phClr">
                <a:satMod val="135000"/>
                <a:lumMod val="80000"/>
              </a:schemeClr>
              <a:schemeClr val="phClr">
                <a:satMod val="250000"/>
                <a:lumMod val="150000"/>
              </a:schemeClr>
            </a:duotone>
          </a:blip>
          <a:stretch/>
        </a:blipFill>
      </a:fillStyleLst>
      <a:lnStyleLst>
        <a:ln w="12700" cap="flat" cmpd="sng" algn="ctr">
          <a:solidFill>
            <a:schemeClr val="phClr">
              <a:shade val="95000"/>
              <a:satMod val="105000"/>
            </a:schemeClr>
          </a:solidFill>
          <a:prstDash val="solid"/>
        </a:ln>
        <a:ln w="31750" cap="flat" cmpd="sng" algn="ctr">
          <a:solidFill>
            <a:schemeClr val="phClr">
              <a:shade val="90000"/>
            </a:schemeClr>
          </a:solidFill>
          <a:prstDash val="solid"/>
        </a:ln>
        <a:ln w="44450" cap="flat" cmpd="sng" algn="ctr">
          <a:solidFill>
            <a:schemeClr val="phClr">
              <a:shade val="85000"/>
            </a:schemeClr>
          </a:solidFill>
          <a:prstDash val="solid"/>
        </a:ln>
      </a:lnStyleLst>
      <a:effectStyleLst>
        <a:effectStyle>
          <a:effectLst/>
        </a:effectStyle>
        <a:effectStyle>
          <a:effectLst>
            <a:outerShdw blurRad="63500" sx="101000" sy="101000" algn="ctr" rotWithShape="0">
              <a:srgbClr val="000000">
                <a:alpha val="40000"/>
              </a:srgbClr>
            </a:outerShdw>
          </a:effectLst>
          <a:scene3d>
            <a:camera prst="perspectiveFront" fov="3000000"/>
            <a:lightRig rig="threePt" dir="tl"/>
          </a:scene3d>
          <a:sp3d>
            <a:bevelT w="0" h="0"/>
          </a:sp3d>
        </a:effectStyle>
        <a:effectStyle>
          <a:effectLst>
            <a:innerShdw blurRad="190500">
              <a:srgbClr val="000000">
                <a:alpha val="50000"/>
              </a:srgbClr>
            </a:innerShdw>
          </a:effectLst>
          <a:scene3d>
            <a:camera prst="perspectiveFront" fov="4800000"/>
            <a:lightRig rig="twoPt" dir="t">
              <a:rot lat="0" lon="0" rev="4800000"/>
            </a:lightRig>
          </a:scene3d>
          <a:sp3d>
            <a:bevelT w="0" h="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3">
            <a:duotone>
              <a:schemeClr val="phClr">
                <a:satMod val="150000"/>
                <a:lumMod val="50000"/>
              </a:schemeClr>
              <a:schemeClr val="phClr">
                <a:satMod val="400000"/>
                <a:lumMod val="16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都市.thmx</Template>
  <TotalTime>413</TotalTime>
  <Words>1686</Words>
  <Application>Microsoft Macintosh PowerPoint</Application>
  <PresentationFormat>画面に合わせる (4:3)</PresentationFormat>
  <Paragraphs>155</Paragraphs>
  <Slides>29</Slides>
  <Notes>0</Notes>
  <HiddenSlides>0</HiddenSlides>
  <MMClips>0</MMClips>
  <ScaleCrop>false</ScaleCrop>
  <HeadingPairs>
    <vt:vector size="4" baseType="variant">
      <vt:variant>
        <vt:lpstr>テーマ</vt:lpstr>
      </vt:variant>
      <vt:variant>
        <vt:i4>1</vt:i4>
      </vt:variant>
      <vt:variant>
        <vt:lpstr>スライド タイトル</vt:lpstr>
      </vt:variant>
      <vt:variant>
        <vt:i4>29</vt:i4>
      </vt:variant>
    </vt:vector>
  </HeadingPairs>
  <TitlesOfParts>
    <vt:vector size="30" baseType="lpstr">
      <vt:lpstr>都市</vt:lpstr>
      <vt:lpstr>I : 首都</vt:lpstr>
      <vt:lpstr>概要</vt:lpstr>
      <vt:lpstr>制約</vt:lpstr>
      <vt:lpstr>原案</vt:lpstr>
      <vt:lpstr>原案の制約</vt:lpstr>
      <vt:lpstr>原案の解法</vt:lpstr>
      <vt:lpstr>PowerPoint プレゼンテーション</vt:lpstr>
      <vt:lpstr>最小全域有向木</vt:lpstr>
      <vt:lpstr>Chu-Liu/Edmonds のアルゴリズム</vt:lpstr>
      <vt:lpstr>評価</vt:lpstr>
      <vt:lpstr>現実</vt:lpstr>
      <vt:lpstr>変な制約は無いか</vt:lpstr>
      <vt:lpstr>首都になりうる頂点</vt:lpstr>
      <vt:lpstr>さっそく評価</vt:lpstr>
      <vt:lpstr>じゃあどうすればいいの？</vt:lpstr>
      <vt:lpstr>本当？</vt:lpstr>
      <vt:lpstr>PowerPoint プレゼンテーション</vt:lpstr>
      <vt:lpstr>辺のコスト</vt:lpstr>
      <vt:lpstr>評価</vt:lpstr>
      <vt:lpstr>ジャッジ解</vt:lpstr>
      <vt:lpstr>正解者</vt:lpstr>
      <vt:lpstr>最小全域有向木について</vt:lpstr>
      <vt:lpstr>余談(1)</vt:lpstr>
      <vt:lpstr>余談(2)</vt:lpstr>
      <vt:lpstr>余談(3)</vt:lpstr>
      <vt:lpstr>証明について</vt:lpstr>
      <vt:lpstr>証明のアウトライン(1)</vt:lpstr>
      <vt:lpstr>証明のアウトライン(2)</vt:lpstr>
      <vt:lpstr>証明のアウトライン(3)</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 : 首都</dc:title>
  <dc:creator>Kishimoto Shogo</dc:creator>
  <cp:lastModifiedBy>Kishimoto Shogo</cp:lastModifiedBy>
  <cp:revision>26</cp:revision>
  <dcterms:created xsi:type="dcterms:W3CDTF">2014-09-16T13:21:03Z</dcterms:created>
  <dcterms:modified xsi:type="dcterms:W3CDTF">2014-09-19T10:06:11Z</dcterms:modified>
</cp:coreProperties>
</file>