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72" r:id="rId1"/>
  </p:sldMasterIdLst>
  <p:sldIdLst>
    <p:sldId id="256" r:id="rId2"/>
    <p:sldId id="257" r:id="rId3"/>
    <p:sldId id="266" r:id="rId4"/>
    <p:sldId id="275" r:id="rId5"/>
    <p:sldId id="276" r:id="rId6"/>
    <p:sldId id="277" r:id="rId7"/>
    <p:sldId id="278" r:id="rId8"/>
    <p:sldId id="279" r:id="rId9"/>
    <p:sldId id="280" r:id="rId10"/>
    <p:sldId id="281" r:id="rId11"/>
    <p:sldId id="287" r:id="rId12"/>
    <p:sldId id="288" r:id="rId13"/>
    <p:sldId id="283" r:id="rId14"/>
    <p:sldId id="289" r:id="rId15"/>
    <p:sldId id="284" r:id="rId16"/>
    <p:sldId id="285" r:id="rId17"/>
    <p:sldId id="286" r:id="rId18"/>
    <p:sldId id="264" r:id="rId19"/>
    <p:sldId id="260" r:id="rId20"/>
  </p:sldIdLst>
  <p:sldSz cx="9144000" cy="6858000" type="screen4x3"/>
  <p:notesSz cx="6858000" cy="9144000"/>
  <p:defaultTextStyle>
    <a:defPPr>
      <a:defRPr lang="ja-JP"/>
    </a:defPPr>
    <a:lvl1pPr marL="0" algn="l" defTabSz="914400" rtl="0" eaLnBrk="1" latinLnBrk="0" hangingPunct="1">
      <a:defRPr kumimoji="1"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kumimoji="1"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kumimoji="1"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kumimoji="1"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kumimoji="1"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kumimoji="1"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kumimoji="1"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kumimoji="1"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kumimoji="1"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中間スタイル 2 - アクセント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21E4AEA4-8DFA-4A89-87EB-49C32662AFE0}" styleName="中間スタイル 2 - アクセント 2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2">
              <a:tint val="20000"/>
            </a:schemeClr>
          </a:solidFill>
        </a:fill>
      </a:tcStyle>
    </a:wholeTbl>
    <a:band1H>
      <a:tcStyle>
        <a:tcBdr/>
        <a:fill>
          <a:solidFill>
            <a:schemeClr val="accent2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2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2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2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2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2"/>
          </a:solidFill>
        </a:fill>
      </a:tcStyle>
    </a:firstRow>
  </a:tblStyle>
  <a:tblStyle styleId="{F5AB1C69-6EDB-4FF4-983F-18BD219EF322}" styleName="中間スタイル 2 - アクセント 3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3">
              <a:tint val="20000"/>
            </a:schemeClr>
          </a:solidFill>
        </a:fill>
      </a:tcStyle>
    </a:wholeTbl>
    <a:band1H>
      <a:tcStyle>
        <a:tcBdr/>
        <a:fill>
          <a:solidFill>
            <a:schemeClr val="accent3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3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3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3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3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3"/>
          </a:solidFill>
        </a:fill>
      </a:tcStyle>
    </a:firstRow>
  </a:tblStyle>
  <a:tblStyle styleId="{00A15C55-8517-42AA-B614-E9B94910E393}" styleName="中間スタイル 2 - アクセント 4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4">
              <a:tint val="20000"/>
            </a:schemeClr>
          </a:solidFill>
        </a:fill>
      </a:tcStyle>
    </a:wholeTbl>
    <a:band1H>
      <a:tcStyle>
        <a:tcBdr/>
        <a:fill>
          <a:solidFill>
            <a:schemeClr val="accent4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4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4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4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4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4"/>
          </a:solidFill>
        </a:fill>
      </a:tcStyle>
    </a:firstRow>
  </a:tblStyle>
  <a:tblStyle styleId="{073A0DAA-6AF3-43AB-8588-CEC1D06C72B9}" styleName="スタイル (中間) 2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dk1">
              <a:tint val="20000"/>
            </a:schemeClr>
          </a:solidFill>
        </a:fill>
      </a:tcStyle>
    </a:wholeTbl>
    <a:band1H>
      <a:tcStyle>
        <a:tcBdr/>
        <a:fill>
          <a:solidFill>
            <a:schemeClr val="dk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dk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dk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dk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dk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dk1"/>
          </a:solidFill>
        </a:fill>
      </a:tcStyle>
    </a:firstRow>
  </a:tblStyle>
  <a:tblStyle styleId="{93296810-A885-4BE3-A3E7-6D5BEEA58F35}" styleName="中間スタイル 2 - アクセント 6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6">
              <a:tint val="20000"/>
            </a:schemeClr>
          </a:solidFill>
        </a:fill>
      </a:tcStyle>
    </a:wholeTbl>
    <a:band1H>
      <a:tcStyle>
        <a:tcBdr/>
        <a:fill>
          <a:solidFill>
            <a:schemeClr val="accent6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6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6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6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6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6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569" autoAdjust="0"/>
    <p:restoredTop sz="94660" autoAdjust="0"/>
  </p:normalViewPr>
  <p:slideViewPr>
    <p:cSldViewPr>
      <p:cViewPr varScale="1">
        <p:scale>
          <a:sx n="110" d="100"/>
          <a:sy n="110" d="100"/>
        </p:scale>
        <p:origin x="-1644" y="-96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2784"/>
    </p:cViewPr>
  </p:outlin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3" Type="http://schemas.openxmlformats.org/officeDocument/2006/relationships/slide" Target="slides/slide2.xml"/><Relationship Id="rId21" Type="http://schemas.openxmlformats.org/officeDocument/2006/relationships/presProps" Target="presProp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tableStyles" Target="tableStyle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theme" Target="theme/theme1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タイトル スライド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直角三角形 9"/>
          <p:cNvSpPr/>
          <p:nvPr/>
        </p:nvSpPr>
        <p:spPr>
          <a:xfrm>
            <a:off x="-2" y="4664147"/>
            <a:ext cx="9151089" cy="0"/>
          </a:xfrm>
          <a:prstGeom prst="rtTriangle">
            <a:avLst/>
          </a:prstGeom>
          <a:gradFill flip="none" rotWithShape="1">
            <a:gsLst>
              <a:gs pos="0">
                <a:schemeClr val="accent1">
                  <a:shade val="35000"/>
                  <a:satMod val="170000"/>
                  <a:alpha val="100000"/>
                </a:schemeClr>
              </a:gs>
              <a:gs pos="55000">
                <a:schemeClr val="accent1">
                  <a:tint val="90000"/>
                  <a:satMod val="150000"/>
                  <a:alpha val="100000"/>
                </a:schemeClr>
              </a:gs>
              <a:gs pos="100000">
                <a:schemeClr val="accent1">
                  <a:shade val="35000"/>
                  <a:satMod val="170000"/>
                  <a:alpha val="100000"/>
                </a:schemeClr>
              </a:gs>
            </a:gsLst>
            <a:lin ang="3000000" scaled="1"/>
            <a:tileRect/>
          </a:gradFill>
          <a:ln w="127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9" name="タイトル 8"/>
          <p:cNvSpPr>
            <a:spLocks noGrp="1"/>
          </p:cNvSpPr>
          <p:nvPr>
            <p:ph type="ctrTitle"/>
          </p:nvPr>
        </p:nvSpPr>
        <p:spPr>
          <a:xfrm>
            <a:off x="685800" y="1752601"/>
            <a:ext cx="7772400" cy="1829761"/>
          </a:xfrm>
        </p:spPr>
        <p:txBody>
          <a:bodyPr vert="horz" anchor="b">
            <a:normAutofit/>
            <a:scene3d>
              <a:camera prst="orthographicFront"/>
              <a:lightRig rig="soft" dir="t"/>
            </a:scene3d>
            <a:sp3d prstMaterial="softEdge">
              <a:bevelT w="25400" h="25400"/>
            </a:sp3d>
          </a:bodyPr>
          <a:lstStyle>
            <a:lvl1pPr algn="r">
              <a:defRPr sz="4800" b="1">
                <a:solidFill>
                  <a:schemeClr val="tx2"/>
                </a:solidFill>
                <a:effectLst>
                  <a:outerShdw blurRad="31750" dist="25400" dir="5400000" algn="tl" rotWithShape="0">
                    <a:srgbClr val="000000">
                      <a:alpha val="25000"/>
                    </a:srgbClr>
                  </a:outerShdw>
                </a:effectLst>
              </a:defRPr>
            </a:lvl1pPr>
            <a:extLst/>
          </a:lstStyle>
          <a:p>
            <a:r>
              <a:rPr kumimoji="0" lang="ja-JP" altLang="en-US" smtClean="0"/>
              <a:t>マスタ タイトルの書式設定</a:t>
            </a:r>
            <a:endParaRPr kumimoji="0" lang="en-US"/>
          </a:p>
        </p:txBody>
      </p:sp>
      <p:sp>
        <p:nvSpPr>
          <p:cNvPr id="17" name="サブタイトル 16"/>
          <p:cNvSpPr>
            <a:spLocks noGrp="1"/>
          </p:cNvSpPr>
          <p:nvPr>
            <p:ph type="subTitle" idx="1"/>
          </p:nvPr>
        </p:nvSpPr>
        <p:spPr>
          <a:xfrm>
            <a:off x="685800" y="3611607"/>
            <a:ext cx="7772400" cy="1199704"/>
          </a:xfrm>
        </p:spPr>
        <p:txBody>
          <a:bodyPr lIns="45720" rIns="45720"/>
          <a:lstStyle>
            <a:lvl1pPr marL="0" marR="64008" indent="0" algn="r">
              <a:buNone/>
              <a:defRPr>
                <a:solidFill>
                  <a:schemeClr val="tx2"/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  <a:extLst/>
          </a:lstStyle>
          <a:p>
            <a:r>
              <a:rPr kumimoji="0" lang="ja-JP" altLang="en-US" smtClean="0"/>
              <a:t>マスタ サブタイトルの書式設定</a:t>
            </a:r>
            <a:endParaRPr kumimoji="0" lang="en-US"/>
          </a:p>
        </p:txBody>
      </p:sp>
      <p:grpSp>
        <p:nvGrpSpPr>
          <p:cNvPr id="2" name="グループ化 1"/>
          <p:cNvGrpSpPr/>
          <p:nvPr/>
        </p:nvGrpSpPr>
        <p:grpSpPr>
          <a:xfrm>
            <a:off x="-3765" y="4953000"/>
            <a:ext cx="9147765" cy="1912088"/>
            <a:chOff x="-3765" y="4832896"/>
            <a:chExt cx="9147765" cy="2032192"/>
          </a:xfrm>
        </p:grpSpPr>
        <p:sp>
          <p:nvSpPr>
            <p:cNvPr id="7" name="フリーフォーム 6"/>
            <p:cNvSpPr>
              <a:spLocks/>
            </p:cNvSpPr>
            <p:nvPr/>
          </p:nvSpPr>
          <p:spPr bwMode="auto">
            <a:xfrm>
              <a:off x="1687513" y="4832896"/>
              <a:ext cx="7456487" cy="518816"/>
            </a:xfrm>
            <a:custGeom>
              <a:avLst>
                <a:gd name="A1" fmla="val 0"/>
                <a:gd name="A2" fmla="val 0"/>
                <a:gd name="A3" fmla="val 0"/>
                <a:gd name="A4" fmla="val 0"/>
                <a:gd name="A5" fmla="val 0"/>
                <a:gd name="A6" fmla="val 0"/>
                <a:gd name="A7" fmla="val 0"/>
                <a:gd name="A8" fmla="val 0"/>
              </a:avLst>
              <a:gdLst/>
              <a:ahLst/>
              <a:cxnLst>
                <a:cxn ang="0">
                  <a:pos x="4697" y="0"/>
                </a:cxn>
                <a:cxn ang="0">
                  <a:pos x="4697" y="367"/>
                </a:cxn>
                <a:cxn ang="0">
                  <a:pos x="0" y="218"/>
                </a:cxn>
                <a:cxn ang="0">
                  <a:pos x="4697" y="0"/>
                </a:cxn>
              </a:cxnLst>
              <a:rect l="0" t="0" r="0" b="0"/>
              <a:pathLst>
                <a:path w="4697" h="367">
                  <a:moveTo>
                    <a:pt x="4697" y="0"/>
                  </a:moveTo>
                  <a:lnTo>
                    <a:pt x="4697" y="367"/>
                  </a:lnTo>
                  <a:lnTo>
                    <a:pt x="0" y="218"/>
                  </a:lnTo>
                  <a:lnTo>
                    <a:pt x="4697" y="0"/>
                  </a:lnTo>
                  <a:close/>
                </a:path>
              </a:pathLst>
            </a:custGeom>
            <a:solidFill>
              <a:schemeClr val="accent1">
                <a:tint val="65000"/>
                <a:satMod val="115000"/>
                <a:alpha val="40000"/>
              </a:schemeClr>
            </a:solidFill>
            <a:ln w="9525" cap="flat" cmpd="sng" algn="ctr">
              <a:noFill/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>
              <a:extLst/>
            </a:lstStyle>
            <a:p>
              <a:endParaRPr kumimoji="0" lang="en-US"/>
            </a:p>
          </p:txBody>
        </p:sp>
        <p:sp>
          <p:nvSpPr>
            <p:cNvPr id="8" name="フリーフォーム 7"/>
            <p:cNvSpPr>
              <a:spLocks/>
            </p:cNvSpPr>
            <p:nvPr/>
          </p:nvSpPr>
          <p:spPr bwMode="auto">
            <a:xfrm>
              <a:off x="35443" y="5135526"/>
              <a:ext cx="9108557" cy="838200"/>
            </a:xfrm>
            <a:custGeom>
              <a:avLst>
                <a:gd name="A1" fmla="val 0"/>
                <a:gd name="A2" fmla="val 0"/>
                <a:gd name="A3" fmla="val 0"/>
                <a:gd name="A4" fmla="val 0"/>
                <a:gd name="A5" fmla="val 0"/>
                <a:gd name="A6" fmla="val 0"/>
                <a:gd name="A7" fmla="val 0"/>
                <a:gd name="A8" fmla="val 0"/>
              </a:avLst>
              <a:gdLst/>
              <a:ahLst/>
              <a:cxnLst>
                <a:cxn ang="0">
                  <a:pos x="0" y="0"/>
                </a:cxn>
                <a:cxn ang="0">
                  <a:pos x="5760" y="0"/>
                </a:cxn>
                <a:cxn ang="0">
                  <a:pos x="5760" y="528"/>
                </a:cxn>
                <a:cxn ang="0">
                  <a:pos x="48" y="0"/>
                </a:cxn>
              </a:cxnLst>
              <a:rect l="0" t="0" r="0" b="0"/>
              <a:pathLst>
                <a:path w="5760" h="528">
                  <a:moveTo>
                    <a:pt x="0" y="0"/>
                  </a:moveTo>
                  <a:lnTo>
                    <a:pt x="5760" y="0"/>
                  </a:lnTo>
                  <a:lnTo>
                    <a:pt x="5760" y="528"/>
                  </a:lnTo>
                  <a:lnTo>
                    <a:pt x="48" y="0"/>
                  </a:lnTo>
                </a:path>
              </a:pathLst>
            </a:custGeom>
            <a:solidFill>
              <a:srgbClr val="000000">
                <a:alpha val="100000"/>
              </a:srgbClr>
            </a:solidFill>
            <a:ln w="9525" cap="flat" cmpd="sng" algn="ctr">
              <a:noFill/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>
              <a:extLst/>
            </a:lstStyle>
            <a:p>
              <a:endParaRPr kumimoji="0" lang="en-US"/>
            </a:p>
          </p:txBody>
        </p:sp>
        <p:sp>
          <p:nvSpPr>
            <p:cNvPr id="11" name="フリーフォーム 10"/>
            <p:cNvSpPr>
              <a:spLocks/>
            </p:cNvSpPr>
            <p:nvPr/>
          </p:nvSpPr>
          <p:spPr bwMode="auto">
            <a:xfrm>
              <a:off x="0" y="4883888"/>
              <a:ext cx="9144000" cy="1981200"/>
            </a:xfrm>
            <a:custGeom>
              <a:avLst>
                <a:gd name="A1" fmla="val 0"/>
                <a:gd name="A2" fmla="val 0"/>
                <a:gd name="A3" fmla="val 0"/>
                <a:gd name="A4" fmla="val 0"/>
                <a:gd name="A5" fmla="val 0"/>
                <a:gd name="A6" fmla="val 0"/>
                <a:gd name="A7" fmla="val 0"/>
                <a:gd name="A8" fmla="val 0"/>
              </a:avLst>
              <a:gdLst/>
              <a:ahLst/>
              <a:cxnLst>
                <a:cxn ang="0">
                  <a:pos x="0" y="0"/>
                </a:cxn>
                <a:cxn ang="0">
                  <a:pos x="0" y="1248"/>
                </a:cxn>
                <a:cxn ang="0">
                  <a:pos x="5760" y="1248"/>
                </a:cxn>
                <a:cxn ang="0">
                  <a:pos x="5760" y="528"/>
                </a:cxn>
                <a:cxn ang="0">
                  <a:pos x="0" y="0"/>
                </a:cxn>
              </a:cxnLst>
              <a:rect l="0" t="0" r="0" b="0"/>
              <a:pathLst>
                <a:path w="5760" h="1248">
                  <a:moveTo>
                    <a:pt x="0" y="0"/>
                  </a:moveTo>
                  <a:lnTo>
                    <a:pt x="0" y="1248"/>
                  </a:lnTo>
                  <a:lnTo>
                    <a:pt x="5760" y="1248"/>
                  </a:lnTo>
                  <a:lnTo>
                    <a:pt x="5760" y="528"/>
                  </a:lnTo>
                  <a:lnTo>
                    <a:pt x="0" y="0"/>
                  </a:lnTo>
                  <a:close/>
                </a:path>
              </a:pathLst>
            </a:custGeom>
            <a:blipFill>
              <a:blip r:embed="rId2" cstate="print">
                <a:alphaModFix amt="50000"/>
              </a:blip>
              <a:tile tx="0" ty="0" sx="50000" sy="50000" flip="none" algn="t"/>
            </a:blipFill>
            <a:ln w="12700" cap="rnd" cmpd="thickThin" algn="ctr">
              <a:noFill/>
              <a:prstDash val="solid"/>
            </a:ln>
            <a:effectLst>
              <a:fillOverlay blend="mult">
                <a:gradFill flip="none" rotWithShape="1">
                  <a:gsLst>
                    <a:gs pos="0">
                      <a:schemeClr val="accent1">
                        <a:shade val="20000"/>
                        <a:satMod val="176000"/>
                        <a:alpha val="100000"/>
                      </a:schemeClr>
                    </a:gs>
                    <a:gs pos="18000">
                      <a:schemeClr val="accent1">
                        <a:shade val="48000"/>
                        <a:satMod val="153000"/>
                        <a:alpha val="100000"/>
                      </a:schemeClr>
                    </a:gs>
                    <a:gs pos="43000">
                      <a:schemeClr val="accent1">
                        <a:tint val="86000"/>
                        <a:satMod val="149000"/>
                        <a:alpha val="100000"/>
                      </a:schemeClr>
                    </a:gs>
                    <a:gs pos="45000">
                      <a:schemeClr val="accent1">
                        <a:tint val="85000"/>
                        <a:satMod val="150000"/>
                        <a:alpha val="100000"/>
                      </a:schemeClr>
                    </a:gs>
                    <a:gs pos="50000">
                      <a:schemeClr val="accent1">
                        <a:tint val="86000"/>
                        <a:satMod val="149000"/>
                        <a:alpha val="100000"/>
                      </a:schemeClr>
                    </a:gs>
                    <a:gs pos="79000">
                      <a:schemeClr val="accent1">
                        <a:shade val="53000"/>
                        <a:satMod val="150000"/>
                        <a:alpha val="100000"/>
                      </a:schemeClr>
                    </a:gs>
                    <a:gs pos="100000">
                      <a:schemeClr val="accent1">
                        <a:shade val="25000"/>
                        <a:satMod val="170000"/>
                        <a:alpha val="100000"/>
                      </a:schemeClr>
                    </a:gs>
                  </a:gsLst>
                  <a:lin ang="450000" scaled="1"/>
                  <a:tileRect/>
                </a:gradFill>
              </a:fillOverlay>
            </a:effectLst>
          </p:spPr>
          <p:style>
            <a:lnRef idx="3">
              <a:schemeClr val="lt1"/>
            </a:lnRef>
            <a:fillRef idx="1">
              <a:schemeClr val="accent1"/>
            </a:fillRef>
            <a:effectRef idx="1">
              <a:schemeClr val="accent1"/>
            </a:effectRef>
            <a:fontRef idx="minor">
              <a:schemeClr val="lt1"/>
            </a:fontRef>
          </p:style>
          <p:txBody>
            <a:bodyPr vert="horz" wrap="square" lIns="91440" tIns="45720" rIns="91440" bIns="45720" anchor="ctr" compatLnSpc="1"/>
            <a:lstStyle>
              <a:extLst/>
            </a:lstStyle>
            <a:p>
              <a:pPr algn="ctr" eaLnBrk="1" latinLnBrk="0" hangingPunct="1"/>
              <a:endParaRPr kumimoji="0" lang="en-US"/>
            </a:p>
          </p:txBody>
        </p:sp>
        <p:cxnSp>
          <p:nvCxnSpPr>
            <p:cNvPr id="12" name="直線コネクタ 11"/>
            <p:cNvCxnSpPr/>
            <p:nvPr/>
          </p:nvCxnSpPr>
          <p:spPr>
            <a:xfrm>
              <a:off x="-3765" y="4880373"/>
              <a:ext cx="9147765" cy="839943"/>
            </a:xfrm>
            <a:prstGeom prst="line">
              <a:avLst/>
            </a:prstGeom>
            <a:noFill/>
            <a:ln w="12065" cap="flat" cmpd="sng" algn="ctr">
              <a:gradFill>
                <a:gsLst>
                  <a:gs pos="45000">
                    <a:schemeClr val="accent1">
                      <a:tint val="70000"/>
                      <a:satMod val="110000"/>
                    </a:schemeClr>
                  </a:gs>
                  <a:gs pos="15000">
                    <a:schemeClr val="accent1">
                      <a:shade val="40000"/>
                      <a:satMod val="110000"/>
                    </a:schemeClr>
                  </a:gs>
                </a:gsLst>
                <a:lin ang="5400000" scaled="1"/>
              </a:gradFill>
              <a:prstDash val="solid"/>
              <a:miter lim="800000"/>
            </a:ln>
            <a:effectLst/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30" name="日付プレースホルダ 29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solidFill>
                  <a:srgbClr val="FFFFFF"/>
                </a:solidFill>
              </a:defRPr>
            </a:lvl1pPr>
            <a:extLst/>
          </a:lstStyle>
          <a:p>
            <a:fld id="{E90ED720-0104-4369-84BC-D37694168613}" type="datetimeFigureOut">
              <a:rPr kumimoji="1" lang="ja-JP" altLang="en-US" smtClean="0"/>
              <a:pPr/>
              <a:t>2012/9/18</a:t>
            </a:fld>
            <a:endParaRPr kumimoji="1" lang="ja-JP" altLang="en-US"/>
          </a:p>
        </p:txBody>
      </p:sp>
      <p:sp>
        <p:nvSpPr>
          <p:cNvPr id="19" name="フッター プレースホルダ 18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>
                <a:solidFill>
                  <a:schemeClr val="accent1">
                    <a:tint val="20000"/>
                  </a:schemeClr>
                </a:solidFill>
              </a:defRPr>
            </a:lvl1pPr>
            <a:extLst/>
          </a:lstStyle>
          <a:p>
            <a:endParaRPr kumimoji="1" lang="ja-JP" altLang="en-US"/>
          </a:p>
        </p:txBody>
      </p:sp>
      <p:sp>
        <p:nvSpPr>
          <p:cNvPr id="27" name="スライド番号プレースホルダ 2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solidFill>
                  <a:srgbClr val="FFFFFF"/>
                </a:solidFill>
              </a:defRPr>
            </a:lvl1pPr>
            <a:extLst/>
          </a:lstStyle>
          <a:p>
            <a:fld id="{D2D8002D-B5B0-4BAC-B1F6-782DDCCE6D9C}" type="slidenum">
              <a:rPr kumimoji="1" lang="ja-JP" altLang="en-US" smtClean="0"/>
              <a:pPr/>
              <a:t>‹#›</a:t>
            </a:fld>
            <a:endParaRPr kumimoji="1" lang="ja-JP" alt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タイトルとコンテンツ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コンテンツ プレースホルダ 2"/>
          <p:cNvSpPr>
            <a:spLocks noGrp="1"/>
          </p:cNvSpPr>
          <p:nvPr>
            <p:ph idx="1"/>
          </p:nvPr>
        </p:nvSpPr>
        <p:spPr/>
        <p:txBody>
          <a:bodyPr/>
          <a:lstStyle>
            <a:extLst/>
          </a:lstStyle>
          <a:p>
            <a:pPr lvl="0" eaLnBrk="1" latinLnBrk="0" hangingPunct="1"/>
            <a:r>
              <a:rPr lang="ja-JP" altLang="en-US" smtClean="0"/>
              <a:t>マスタ テキストの書式設定</a:t>
            </a:r>
          </a:p>
          <a:p>
            <a:pPr lvl="1" eaLnBrk="1" latinLnBrk="0" hangingPunct="1"/>
            <a:r>
              <a:rPr lang="ja-JP" altLang="en-US" smtClean="0"/>
              <a:t>第 </a:t>
            </a:r>
            <a:r>
              <a:rPr lang="en-US" altLang="ja-JP" smtClean="0"/>
              <a:t>2 </a:t>
            </a:r>
            <a:r>
              <a:rPr lang="ja-JP" altLang="en-US" smtClean="0"/>
              <a:t>レベル</a:t>
            </a:r>
          </a:p>
          <a:p>
            <a:pPr lvl="2" eaLnBrk="1" latinLnBrk="0" hangingPunct="1"/>
            <a:r>
              <a:rPr lang="ja-JP" altLang="en-US" smtClean="0"/>
              <a:t>第 </a:t>
            </a:r>
            <a:r>
              <a:rPr lang="en-US" altLang="ja-JP" smtClean="0"/>
              <a:t>3 </a:t>
            </a:r>
            <a:r>
              <a:rPr lang="ja-JP" altLang="en-US" smtClean="0"/>
              <a:t>レベル</a:t>
            </a:r>
          </a:p>
          <a:p>
            <a:pPr lvl="3" eaLnBrk="1" latinLnBrk="0" hangingPunct="1"/>
            <a:r>
              <a:rPr lang="ja-JP" altLang="en-US" smtClean="0"/>
              <a:t>第 </a:t>
            </a:r>
            <a:r>
              <a:rPr lang="en-US" altLang="ja-JP" smtClean="0"/>
              <a:t>4 </a:t>
            </a:r>
            <a:r>
              <a:rPr lang="ja-JP" altLang="en-US" smtClean="0"/>
              <a:t>レベル</a:t>
            </a:r>
          </a:p>
          <a:p>
            <a:pPr lvl="4" eaLnBrk="1" latinLnBrk="0" hangingPunct="1"/>
            <a:r>
              <a:rPr lang="ja-JP" altLang="en-US" smtClean="0"/>
              <a:t>第 </a:t>
            </a:r>
            <a:r>
              <a:rPr lang="en-US" altLang="ja-JP" smtClean="0"/>
              <a:t>5 </a:t>
            </a:r>
            <a:r>
              <a:rPr lang="ja-JP" altLang="en-US" smtClean="0"/>
              <a:t>レベル</a:t>
            </a:r>
            <a:endParaRPr kumimoji="0" lang="en-US"/>
          </a:p>
        </p:txBody>
      </p:sp>
      <p:sp>
        <p:nvSpPr>
          <p:cNvPr id="4" name="日付プレースホルダ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E90ED720-0104-4369-84BC-D37694168613}" type="datetimeFigureOut">
              <a:rPr kumimoji="1" lang="ja-JP" altLang="en-US" smtClean="0"/>
              <a:pPr/>
              <a:t>2012/9/18</a:t>
            </a:fld>
            <a:endParaRPr kumimoji="1" lang="ja-JP" altLang="en-US"/>
          </a:p>
        </p:txBody>
      </p:sp>
      <p:sp>
        <p:nvSpPr>
          <p:cNvPr id="5" name="フッター プレースホルダ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kumimoji="1" lang="ja-JP" altLang="en-US"/>
          </a:p>
        </p:txBody>
      </p:sp>
      <p:sp>
        <p:nvSpPr>
          <p:cNvPr id="6" name="スライド番号プレースホル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D2D8002D-B5B0-4BAC-B1F6-782DDCCE6D9C}" type="slidenum">
              <a:rPr kumimoji="1" lang="ja-JP" altLang="en-US" smtClean="0"/>
              <a:pPr/>
              <a:t>‹#›</a:t>
            </a:fld>
            <a:endParaRPr kumimoji="1" lang="ja-JP" altLang="en-US"/>
          </a:p>
        </p:txBody>
      </p:sp>
      <p:sp>
        <p:nvSpPr>
          <p:cNvPr id="7" name="タイトル 6"/>
          <p:cNvSpPr>
            <a:spLocks noGrp="1"/>
          </p:cNvSpPr>
          <p:nvPr>
            <p:ph type="title"/>
          </p:nvPr>
        </p:nvSpPr>
        <p:spPr/>
        <p:txBody>
          <a:bodyPr rtlCol="0"/>
          <a:lstStyle>
            <a:extLst/>
          </a:lstStyle>
          <a:p>
            <a:r>
              <a:rPr kumimoji="0" lang="ja-JP" altLang="en-US" smtClean="0"/>
              <a:t>マスタ タイトルの書式設定</a:t>
            </a:r>
            <a:endParaRPr kumimoji="0"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セクション見出し">
    <p:bg>
      <p:bgRef idx="1002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タイトル 1"/>
          <p:cNvSpPr>
            <a:spLocks noGrp="1"/>
          </p:cNvSpPr>
          <p:nvPr>
            <p:ph type="title"/>
          </p:nvPr>
        </p:nvSpPr>
        <p:spPr>
          <a:xfrm>
            <a:off x="722376" y="1059712"/>
            <a:ext cx="7772400" cy="1828800"/>
          </a:xfrm>
        </p:spPr>
        <p:txBody>
          <a:bodyPr vert="horz" anchor="b">
            <a:normAutofit/>
            <a:scene3d>
              <a:camera prst="orthographicFront"/>
              <a:lightRig rig="soft" dir="t"/>
            </a:scene3d>
            <a:sp3d prstMaterial="softEdge">
              <a:bevelT w="25400" h="25400"/>
            </a:sp3d>
          </a:bodyPr>
          <a:lstStyle>
            <a:lvl1pPr algn="r">
              <a:buNone/>
              <a:defRPr sz="4800" b="1" cap="none" baseline="0">
                <a:effectLst>
                  <a:outerShdw blurRad="31750" dist="25400" dir="5400000" algn="tl" rotWithShape="0">
                    <a:srgbClr val="000000">
                      <a:alpha val="25000"/>
                    </a:srgbClr>
                  </a:outerShdw>
                </a:effectLst>
              </a:defRPr>
            </a:lvl1pPr>
            <a:extLst/>
          </a:lstStyle>
          <a:p>
            <a:r>
              <a:rPr kumimoji="0" lang="ja-JP" altLang="en-US" smtClean="0"/>
              <a:t>マスタ タイトルの書式設定</a:t>
            </a:r>
            <a:endParaRPr kumimoji="0" lang="en-US"/>
          </a:p>
        </p:txBody>
      </p:sp>
      <p:sp>
        <p:nvSpPr>
          <p:cNvPr id="3" name="テキスト プレースホルダ 2"/>
          <p:cNvSpPr>
            <a:spLocks noGrp="1"/>
          </p:cNvSpPr>
          <p:nvPr>
            <p:ph type="body" idx="1"/>
          </p:nvPr>
        </p:nvSpPr>
        <p:spPr>
          <a:xfrm>
            <a:off x="3922713" y="2931712"/>
            <a:ext cx="4572000" cy="1454888"/>
          </a:xfrm>
        </p:spPr>
        <p:txBody>
          <a:bodyPr lIns="91440" rIns="91440" anchor="t"/>
          <a:lstStyle>
            <a:lvl1pPr marL="0" indent="0" algn="l">
              <a:buNone/>
              <a:defRPr sz="2300">
                <a:solidFill>
                  <a:schemeClr val="tx1"/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extLst/>
          </a:lstStyle>
          <a:p>
            <a:pPr lvl="0" eaLnBrk="1" latinLnBrk="0" hangingPunct="1"/>
            <a:r>
              <a:rPr kumimoji="0" lang="ja-JP" altLang="en-US" smtClean="0"/>
              <a:t>マスタ テキストの書式設定</a:t>
            </a:r>
          </a:p>
        </p:txBody>
      </p:sp>
      <p:sp>
        <p:nvSpPr>
          <p:cNvPr id="4" name="日付プレースホルダ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E90ED720-0104-4369-84BC-D37694168613}" type="datetimeFigureOut">
              <a:rPr kumimoji="1" lang="ja-JP" altLang="en-US" smtClean="0"/>
              <a:pPr/>
              <a:t>2012/9/18</a:t>
            </a:fld>
            <a:endParaRPr kumimoji="1" lang="ja-JP" altLang="en-US"/>
          </a:p>
        </p:txBody>
      </p:sp>
      <p:sp>
        <p:nvSpPr>
          <p:cNvPr id="5" name="フッター プレースホルダ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kumimoji="1" lang="ja-JP" altLang="en-US"/>
          </a:p>
        </p:txBody>
      </p:sp>
      <p:sp>
        <p:nvSpPr>
          <p:cNvPr id="6" name="スライド番号プレースホル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D2D8002D-B5B0-4BAC-B1F6-782DDCCE6D9C}" type="slidenum">
              <a:rPr kumimoji="1" lang="ja-JP" altLang="en-US" smtClean="0"/>
              <a:pPr/>
              <a:t>‹#›</a:t>
            </a:fld>
            <a:endParaRPr kumimoji="1" lang="ja-JP" altLang="en-US"/>
          </a:p>
        </p:txBody>
      </p:sp>
      <p:sp>
        <p:nvSpPr>
          <p:cNvPr id="7" name="山形 6"/>
          <p:cNvSpPr/>
          <p:nvPr/>
        </p:nvSpPr>
        <p:spPr>
          <a:xfrm>
            <a:off x="3636680" y="3005472"/>
            <a:ext cx="182880" cy="228600"/>
          </a:xfrm>
          <a:prstGeom prst="chevron">
            <a:avLst>
              <a:gd name="adj" fmla="val 50000"/>
            </a:avLst>
          </a:prstGeom>
          <a:gradFill flip="none" rotWithShape="1">
            <a:gsLst>
              <a:gs pos="0">
                <a:schemeClr val="accent1">
                  <a:shade val="60000"/>
                  <a:satMod val="125000"/>
                </a:schemeClr>
              </a:gs>
              <a:gs pos="72000">
                <a:schemeClr val="accent1">
                  <a:tint val="90000"/>
                  <a:satMod val="138000"/>
                </a:schemeClr>
              </a:gs>
              <a:gs pos="100000">
                <a:schemeClr val="accent1">
                  <a:tint val="76000"/>
                  <a:satMod val="136000"/>
                </a:schemeClr>
              </a:gs>
            </a:gsLst>
            <a:lin ang="16200000" scaled="0"/>
          </a:gradFill>
          <a:ln w="3175" cap="rnd" cmpd="sng" algn="ctr">
            <a:solidFill>
              <a:schemeClr val="accent1">
                <a:shade val="50000"/>
              </a:schemeClr>
            </a:solidFill>
            <a:prstDash val="solid"/>
          </a:ln>
          <a:effectLst>
            <a:outerShdw blurRad="50800" dist="25400" dir="5400000">
              <a:srgbClr val="000000">
                <a:alpha val="46000"/>
              </a:srgbClr>
            </a:outerShdw>
          </a:effectLst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l" eaLnBrk="1" latinLnBrk="0" hangingPunct="1"/>
            <a:endParaRPr kumimoji="0" lang="en-US"/>
          </a:p>
        </p:txBody>
      </p:sp>
      <p:sp>
        <p:nvSpPr>
          <p:cNvPr id="8" name="山形 7"/>
          <p:cNvSpPr/>
          <p:nvPr/>
        </p:nvSpPr>
        <p:spPr>
          <a:xfrm>
            <a:off x="3450264" y="3005472"/>
            <a:ext cx="182880" cy="228600"/>
          </a:xfrm>
          <a:prstGeom prst="chevron">
            <a:avLst>
              <a:gd name="adj" fmla="val 50000"/>
            </a:avLst>
          </a:prstGeom>
          <a:gradFill flip="none" rotWithShape="1">
            <a:gsLst>
              <a:gs pos="0">
                <a:schemeClr val="accent1">
                  <a:shade val="60000"/>
                  <a:satMod val="125000"/>
                </a:schemeClr>
              </a:gs>
              <a:gs pos="72000">
                <a:schemeClr val="accent1">
                  <a:tint val="90000"/>
                  <a:satMod val="138000"/>
                </a:schemeClr>
              </a:gs>
              <a:gs pos="100000">
                <a:schemeClr val="accent1">
                  <a:tint val="76000"/>
                  <a:satMod val="136000"/>
                </a:schemeClr>
              </a:gs>
            </a:gsLst>
            <a:lin ang="16200000" scaled="0"/>
          </a:gradFill>
          <a:ln w="3175" cap="rnd" cmpd="sng" algn="ctr">
            <a:solidFill>
              <a:schemeClr val="accent1">
                <a:shade val="50000"/>
              </a:schemeClr>
            </a:solidFill>
            <a:prstDash val="solid"/>
          </a:ln>
          <a:effectLst>
            <a:outerShdw blurRad="50800" dist="25400" dir="5400000">
              <a:srgbClr val="000000">
                <a:alpha val="46000"/>
              </a:srgbClr>
            </a:outerShdw>
          </a:effectLst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l" eaLnBrk="1" latinLnBrk="0" hangingPunct="1"/>
            <a:endParaRPr kumimoji="0" lang="en-US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2 つのコンテンツ">
    <p:bg>
      <p:bgRef idx="1002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コンテンツ プレースホルダ 2"/>
          <p:cNvSpPr>
            <a:spLocks noGrp="1"/>
          </p:cNvSpPr>
          <p:nvPr>
            <p:ph sz="half" idx="1"/>
          </p:nvPr>
        </p:nvSpPr>
        <p:spPr>
          <a:xfrm>
            <a:off x="457200" y="1481328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extLst/>
          </a:lstStyle>
          <a:p>
            <a:pPr lvl="0" eaLnBrk="1" latinLnBrk="0" hangingPunct="1"/>
            <a:r>
              <a:rPr lang="ja-JP" altLang="en-US" smtClean="0"/>
              <a:t>マスタ テキストの書式設定</a:t>
            </a:r>
          </a:p>
          <a:p>
            <a:pPr lvl="1" eaLnBrk="1" latinLnBrk="0" hangingPunct="1"/>
            <a:r>
              <a:rPr lang="ja-JP" altLang="en-US" smtClean="0"/>
              <a:t>第 </a:t>
            </a:r>
            <a:r>
              <a:rPr lang="en-US" altLang="ja-JP" smtClean="0"/>
              <a:t>2 </a:t>
            </a:r>
            <a:r>
              <a:rPr lang="ja-JP" altLang="en-US" smtClean="0"/>
              <a:t>レベル</a:t>
            </a:r>
          </a:p>
          <a:p>
            <a:pPr lvl="2" eaLnBrk="1" latinLnBrk="0" hangingPunct="1"/>
            <a:r>
              <a:rPr lang="ja-JP" altLang="en-US" smtClean="0"/>
              <a:t>第 </a:t>
            </a:r>
            <a:r>
              <a:rPr lang="en-US" altLang="ja-JP" smtClean="0"/>
              <a:t>3 </a:t>
            </a:r>
            <a:r>
              <a:rPr lang="ja-JP" altLang="en-US" smtClean="0"/>
              <a:t>レベル</a:t>
            </a:r>
          </a:p>
          <a:p>
            <a:pPr lvl="3" eaLnBrk="1" latinLnBrk="0" hangingPunct="1"/>
            <a:r>
              <a:rPr lang="ja-JP" altLang="en-US" smtClean="0"/>
              <a:t>第 </a:t>
            </a:r>
            <a:r>
              <a:rPr lang="en-US" altLang="ja-JP" smtClean="0"/>
              <a:t>4 </a:t>
            </a:r>
            <a:r>
              <a:rPr lang="ja-JP" altLang="en-US" smtClean="0"/>
              <a:t>レベル</a:t>
            </a:r>
          </a:p>
          <a:p>
            <a:pPr lvl="4" eaLnBrk="1" latinLnBrk="0" hangingPunct="1"/>
            <a:r>
              <a:rPr lang="ja-JP" altLang="en-US" smtClean="0"/>
              <a:t>第 </a:t>
            </a:r>
            <a:r>
              <a:rPr lang="en-US" altLang="ja-JP" smtClean="0"/>
              <a:t>5 </a:t>
            </a:r>
            <a:r>
              <a:rPr lang="ja-JP" altLang="en-US" smtClean="0"/>
              <a:t>レベル</a:t>
            </a:r>
            <a:endParaRPr kumimoji="0" lang="en-US"/>
          </a:p>
        </p:txBody>
      </p:sp>
      <p:sp>
        <p:nvSpPr>
          <p:cNvPr id="4" name="コンテンツ プレースホルダ 3"/>
          <p:cNvSpPr>
            <a:spLocks noGrp="1"/>
          </p:cNvSpPr>
          <p:nvPr>
            <p:ph sz="half" idx="2"/>
          </p:nvPr>
        </p:nvSpPr>
        <p:spPr>
          <a:xfrm>
            <a:off x="4648200" y="1481328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extLst/>
          </a:lstStyle>
          <a:p>
            <a:pPr lvl="0" eaLnBrk="1" latinLnBrk="0" hangingPunct="1"/>
            <a:r>
              <a:rPr lang="ja-JP" altLang="en-US" smtClean="0"/>
              <a:t>マスタ テキストの書式設定</a:t>
            </a:r>
          </a:p>
          <a:p>
            <a:pPr lvl="1" eaLnBrk="1" latinLnBrk="0" hangingPunct="1"/>
            <a:r>
              <a:rPr lang="ja-JP" altLang="en-US" smtClean="0"/>
              <a:t>第 </a:t>
            </a:r>
            <a:r>
              <a:rPr lang="en-US" altLang="ja-JP" smtClean="0"/>
              <a:t>2 </a:t>
            </a:r>
            <a:r>
              <a:rPr lang="ja-JP" altLang="en-US" smtClean="0"/>
              <a:t>レベル</a:t>
            </a:r>
          </a:p>
          <a:p>
            <a:pPr lvl="2" eaLnBrk="1" latinLnBrk="0" hangingPunct="1"/>
            <a:r>
              <a:rPr lang="ja-JP" altLang="en-US" smtClean="0"/>
              <a:t>第 </a:t>
            </a:r>
            <a:r>
              <a:rPr lang="en-US" altLang="ja-JP" smtClean="0"/>
              <a:t>3 </a:t>
            </a:r>
            <a:r>
              <a:rPr lang="ja-JP" altLang="en-US" smtClean="0"/>
              <a:t>レベル</a:t>
            </a:r>
          </a:p>
          <a:p>
            <a:pPr lvl="3" eaLnBrk="1" latinLnBrk="0" hangingPunct="1"/>
            <a:r>
              <a:rPr lang="ja-JP" altLang="en-US" smtClean="0"/>
              <a:t>第 </a:t>
            </a:r>
            <a:r>
              <a:rPr lang="en-US" altLang="ja-JP" smtClean="0"/>
              <a:t>4 </a:t>
            </a:r>
            <a:r>
              <a:rPr lang="ja-JP" altLang="en-US" smtClean="0"/>
              <a:t>レベル</a:t>
            </a:r>
          </a:p>
          <a:p>
            <a:pPr lvl="4" eaLnBrk="1" latinLnBrk="0" hangingPunct="1"/>
            <a:r>
              <a:rPr lang="ja-JP" altLang="en-US" smtClean="0"/>
              <a:t>第 </a:t>
            </a:r>
            <a:r>
              <a:rPr lang="en-US" altLang="ja-JP" smtClean="0"/>
              <a:t>5 </a:t>
            </a:r>
            <a:r>
              <a:rPr lang="ja-JP" altLang="en-US" smtClean="0"/>
              <a:t>レベル</a:t>
            </a:r>
            <a:endParaRPr kumimoji="0" lang="en-US"/>
          </a:p>
        </p:txBody>
      </p:sp>
      <p:sp>
        <p:nvSpPr>
          <p:cNvPr id="5" name="日付プレースホルダ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E90ED720-0104-4369-84BC-D37694168613}" type="datetimeFigureOut">
              <a:rPr kumimoji="1" lang="ja-JP" altLang="en-US" smtClean="0"/>
              <a:pPr/>
              <a:t>2012/9/18</a:t>
            </a:fld>
            <a:endParaRPr kumimoji="1" lang="ja-JP" altLang="en-US"/>
          </a:p>
        </p:txBody>
      </p:sp>
      <p:sp>
        <p:nvSpPr>
          <p:cNvPr id="6" name="フッター プレースホルダ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kumimoji="1" lang="ja-JP" altLang="en-US"/>
          </a:p>
        </p:txBody>
      </p:sp>
      <p:sp>
        <p:nvSpPr>
          <p:cNvPr id="7" name="スライド番号プレースホルダ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D2D8002D-B5B0-4BAC-B1F6-782DDCCE6D9C}" type="slidenum">
              <a:rPr kumimoji="1" lang="ja-JP" altLang="en-US" smtClean="0"/>
              <a:pPr/>
              <a:t>‹#›</a:t>
            </a:fld>
            <a:endParaRPr kumimoji="1" lang="ja-JP" altLang="en-US"/>
          </a:p>
        </p:txBody>
      </p:sp>
      <p:sp>
        <p:nvSpPr>
          <p:cNvPr id="8" name="タイトル 7"/>
          <p:cNvSpPr>
            <a:spLocks noGrp="1"/>
          </p:cNvSpPr>
          <p:nvPr>
            <p:ph type="title"/>
          </p:nvPr>
        </p:nvSpPr>
        <p:spPr/>
        <p:txBody>
          <a:bodyPr rtlCol="0"/>
          <a:lstStyle>
            <a:extLst/>
          </a:lstStyle>
          <a:p>
            <a:r>
              <a:rPr kumimoji="0" lang="ja-JP" altLang="en-US" smtClean="0"/>
              <a:t>マスタ タイトルの書式設定</a:t>
            </a:r>
            <a:endParaRPr kumimoji="0" lang="en-US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woTxTwoObj" preserve="1">
  <p:cSld name="比較">
    <p:bg>
      <p:bgRef idx="1003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タイトル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8229600" cy="1143000"/>
          </a:xfrm>
        </p:spPr>
        <p:txBody>
          <a:bodyPr anchor="ctr"/>
          <a:lstStyle>
            <a:lvl1pPr>
              <a:defRPr/>
            </a:lvl1pPr>
            <a:extLst/>
          </a:lstStyle>
          <a:p>
            <a:r>
              <a:rPr kumimoji="0" lang="ja-JP" altLang="en-US" smtClean="0"/>
              <a:t>マスタ タイトルの書式設定</a:t>
            </a:r>
            <a:endParaRPr kumimoji="0" lang="en-US"/>
          </a:p>
        </p:txBody>
      </p:sp>
      <p:sp>
        <p:nvSpPr>
          <p:cNvPr id="3" name="テキスト プレースホルダ 2"/>
          <p:cNvSpPr>
            <a:spLocks noGrp="1"/>
          </p:cNvSpPr>
          <p:nvPr>
            <p:ph type="body" idx="1"/>
          </p:nvPr>
        </p:nvSpPr>
        <p:spPr>
          <a:xfrm>
            <a:off x="457200" y="5410200"/>
            <a:ext cx="4040188" cy="762000"/>
          </a:xfrm>
          <a:solidFill>
            <a:schemeClr val="accent1"/>
          </a:solidFill>
          <a:ln w="9652">
            <a:solidFill>
              <a:schemeClr val="accent1"/>
            </a:solidFill>
            <a:miter lim="800000"/>
          </a:ln>
        </p:spPr>
        <p:txBody>
          <a:bodyPr lIns="182880" anchor="ctr"/>
          <a:lstStyle>
            <a:lvl1pPr marL="0" indent="0">
              <a:buNone/>
              <a:defRPr sz="2400" b="0">
                <a:solidFill>
                  <a:schemeClr val="bg1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  <a:extLst/>
          </a:lstStyle>
          <a:p>
            <a:pPr lvl="0" eaLnBrk="1" latinLnBrk="0" hangingPunct="1"/>
            <a:r>
              <a:rPr kumimoji="0" lang="ja-JP" altLang="en-US" smtClean="0"/>
              <a:t>マスタ テキストの書式設定</a:t>
            </a:r>
          </a:p>
        </p:txBody>
      </p:sp>
      <p:sp>
        <p:nvSpPr>
          <p:cNvPr id="4" name="テキスト プレースホルダ 3"/>
          <p:cNvSpPr>
            <a:spLocks noGrp="1"/>
          </p:cNvSpPr>
          <p:nvPr>
            <p:ph type="body" sz="half" idx="3"/>
          </p:nvPr>
        </p:nvSpPr>
        <p:spPr>
          <a:xfrm>
            <a:off x="4645026" y="5410200"/>
            <a:ext cx="4041775" cy="762000"/>
          </a:xfrm>
          <a:solidFill>
            <a:schemeClr val="accent1"/>
          </a:solidFill>
          <a:ln w="9652">
            <a:solidFill>
              <a:schemeClr val="accent1"/>
            </a:solidFill>
            <a:miter lim="800000"/>
          </a:ln>
        </p:spPr>
        <p:txBody>
          <a:bodyPr lIns="182880" anchor="ctr"/>
          <a:lstStyle>
            <a:lvl1pPr marL="0" indent="0">
              <a:buNone/>
              <a:defRPr sz="2400" b="0">
                <a:solidFill>
                  <a:schemeClr val="bg1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  <a:extLst/>
          </a:lstStyle>
          <a:p>
            <a:pPr lvl="0" eaLnBrk="1" latinLnBrk="0" hangingPunct="1"/>
            <a:r>
              <a:rPr kumimoji="0" lang="ja-JP" altLang="en-US" smtClean="0"/>
              <a:t>マスタ テキストの書式設定</a:t>
            </a:r>
          </a:p>
        </p:txBody>
      </p:sp>
      <p:sp>
        <p:nvSpPr>
          <p:cNvPr id="5" name="コンテンツ プレースホルダ 4"/>
          <p:cNvSpPr>
            <a:spLocks noGrp="1"/>
          </p:cNvSpPr>
          <p:nvPr>
            <p:ph sz="quarter" idx="2"/>
          </p:nvPr>
        </p:nvSpPr>
        <p:spPr>
          <a:xfrm>
            <a:off x="457200" y="1444294"/>
            <a:ext cx="4040188" cy="3941763"/>
          </a:xfrm>
          <a:ln>
            <a:noFill/>
            <a:prstDash val="sysDash"/>
            <a:miter lim="800000"/>
          </a:ln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extLst/>
          </a:lstStyle>
          <a:p>
            <a:pPr lvl="0" eaLnBrk="1" latinLnBrk="0" hangingPunct="1"/>
            <a:r>
              <a:rPr lang="ja-JP" altLang="en-US" smtClean="0"/>
              <a:t>マスタ テキストの書式設定</a:t>
            </a:r>
          </a:p>
          <a:p>
            <a:pPr lvl="1" eaLnBrk="1" latinLnBrk="0" hangingPunct="1"/>
            <a:r>
              <a:rPr lang="ja-JP" altLang="en-US" smtClean="0"/>
              <a:t>第 </a:t>
            </a:r>
            <a:r>
              <a:rPr lang="en-US" altLang="ja-JP" smtClean="0"/>
              <a:t>2 </a:t>
            </a:r>
            <a:r>
              <a:rPr lang="ja-JP" altLang="en-US" smtClean="0"/>
              <a:t>レベル</a:t>
            </a:r>
          </a:p>
          <a:p>
            <a:pPr lvl="2" eaLnBrk="1" latinLnBrk="0" hangingPunct="1"/>
            <a:r>
              <a:rPr lang="ja-JP" altLang="en-US" smtClean="0"/>
              <a:t>第 </a:t>
            </a:r>
            <a:r>
              <a:rPr lang="en-US" altLang="ja-JP" smtClean="0"/>
              <a:t>3 </a:t>
            </a:r>
            <a:r>
              <a:rPr lang="ja-JP" altLang="en-US" smtClean="0"/>
              <a:t>レベル</a:t>
            </a:r>
          </a:p>
          <a:p>
            <a:pPr lvl="3" eaLnBrk="1" latinLnBrk="0" hangingPunct="1"/>
            <a:r>
              <a:rPr lang="ja-JP" altLang="en-US" smtClean="0"/>
              <a:t>第 </a:t>
            </a:r>
            <a:r>
              <a:rPr lang="en-US" altLang="ja-JP" smtClean="0"/>
              <a:t>4 </a:t>
            </a:r>
            <a:r>
              <a:rPr lang="ja-JP" altLang="en-US" smtClean="0"/>
              <a:t>レベル</a:t>
            </a:r>
          </a:p>
          <a:p>
            <a:pPr lvl="4" eaLnBrk="1" latinLnBrk="0" hangingPunct="1"/>
            <a:r>
              <a:rPr lang="ja-JP" altLang="en-US" smtClean="0"/>
              <a:t>第 </a:t>
            </a:r>
            <a:r>
              <a:rPr lang="en-US" altLang="ja-JP" smtClean="0"/>
              <a:t>5 </a:t>
            </a:r>
            <a:r>
              <a:rPr lang="ja-JP" altLang="en-US" smtClean="0"/>
              <a:t>レベル</a:t>
            </a:r>
            <a:endParaRPr kumimoji="0" lang="en-US"/>
          </a:p>
        </p:txBody>
      </p:sp>
      <p:sp>
        <p:nvSpPr>
          <p:cNvPr id="6" name="コンテンツ プレースホルダ 5"/>
          <p:cNvSpPr>
            <a:spLocks noGrp="1"/>
          </p:cNvSpPr>
          <p:nvPr>
            <p:ph sz="quarter" idx="4"/>
          </p:nvPr>
        </p:nvSpPr>
        <p:spPr>
          <a:xfrm>
            <a:off x="4645025" y="1444294"/>
            <a:ext cx="4041775" cy="3941763"/>
          </a:xfrm>
          <a:ln>
            <a:noFill/>
            <a:prstDash val="sysDash"/>
            <a:miter lim="800000"/>
          </a:ln>
        </p:spPr>
        <p:txBody>
          <a:bodyPr/>
          <a:lstStyle>
            <a:lvl1pPr>
              <a:spcBef>
                <a:spcPts val="0"/>
              </a:spcBef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extLst/>
          </a:lstStyle>
          <a:p>
            <a:pPr lvl="0" eaLnBrk="1" latinLnBrk="0" hangingPunct="1"/>
            <a:r>
              <a:rPr lang="ja-JP" altLang="en-US" smtClean="0"/>
              <a:t>マスタ テキストの書式設定</a:t>
            </a:r>
          </a:p>
          <a:p>
            <a:pPr lvl="1" eaLnBrk="1" latinLnBrk="0" hangingPunct="1"/>
            <a:r>
              <a:rPr lang="ja-JP" altLang="en-US" smtClean="0"/>
              <a:t>第 </a:t>
            </a:r>
            <a:r>
              <a:rPr lang="en-US" altLang="ja-JP" smtClean="0"/>
              <a:t>2 </a:t>
            </a:r>
            <a:r>
              <a:rPr lang="ja-JP" altLang="en-US" smtClean="0"/>
              <a:t>レベル</a:t>
            </a:r>
          </a:p>
          <a:p>
            <a:pPr lvl="2" eaLnBrk="1" latinLnBrk="0" hangingPunct="1"/>
            <a:r>
              <a:rPr lang="ja-JP" altLang="en-US" smtClean="0"/>
              <a:t>第 </a:t>
            </a:r>
            <a:r>
              <a:rPr lang="en-US" altLang="ja-JP" smtClean="0"/>
              <a:t>3 </a:t>
            </a:r>
            <a:r>
              <a:rPr lang="ja-JP" altLang="en-US" smtClean="0"/>
              <a:t>レベル</a:t>
            </a:r>
          </a:p>
          <a:p>
            <a:pPr lvl="3" eaLnBrk="1" latinLnBrk="0" hangingPunct="1"/>
            <a:r>
              <a:rPr lang="ja-JP" altLang="en-US" smtClean="0"/>
              <a:t>第 </a:t>
            </a:r>
            <a:r>
              <a:rPr lang="en-US" altLang="ja-JP" smtClean="0"/>
              <a:t>4 </a:t>
            </a:r>
            <a:r>
              <a:rPr lang="ja-JP" altLang="en-US" smtClean="0"/>
              <a:t>レベル</a:t>
            </a:r>
          </a:p>
          <a:p>
            <a:pPr lvl="4" eaLnBrk="1" latinLnBrk="0" hangingPunct="1"/>
            <a:r>
              <a:rPr lang="ja-JP" altLang="en-US" smtClean="0"/>
              <a:t>第 </a:t>
            </a:r>
            <a:r>
              <a:rPr lang="en-US" altLang="ja-JP" smtClean="0"/>
              <a:t>5 </a:t>
            </a:r>
            <a:r>
              <a:rPr lang="ja-JP" altLang="en-US" smtClean="0"/>
              <a:t>レベル</a:t>
            </a:r>
            <a:endParaRPr kumimoji="0" lang="en-US"/>
          </a:p>
        </p:txBody>
      </p:sp>
      <p:sp>
        <p:nvSpPr>
          <p:cNvPr id="7" name="日付プレースホルダ 6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E90ED720-0104-4369-84BC-D37694168613}" type="datetimeFigureOut">
              <a:rPr kumimoji="1" lang="ja-JP" altLang="en-US" smtClean="0"/>
              <a:pPr/>
              <a:t>2012/9/18</a:t>
            </a:fld>
            <a:endParaRPr kumimoji="1" lang="ja-JP" altLang="en-US"/>
          </a:p>
        </p:txBody>
      </p:sp>
      <p:sp>
        <p:nvSpPr>
          <p:cNvPr id="8" name="フッター プレースホルダ 7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kumimoji="1" lang="ja-JP" altLang="en-US"/>
          </a:p>
        </p:txBody>
      </p:sp>
      <p:sp>
        <p:nvSpPr>
          <p:cNvPr id="9" name="スライド番号プレースホルダ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D2D8002D-B5B0-4BAC-B1F6-782DDCCE6D9C}" type="slidenum">
              <a:rPr kumimoji="1" lang="ja-JP" altLang="en-US" smtClean="0"/>
              <a:pPr/>
              <a:t>‹#›</a:t>
            </a:fld>
            <a:endParaRPr kumimoji="1" lang="ja-JP" altLang="en-US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タイトルのみ">
    <p:bg>
      <p:bgRef idx="1002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日付プレースホルダ 2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E90ED720-0104-4369-84BC-D37694168613}" type="datetimeFigureOut">
              <a:rPr kumimoji="1" lang="ja-JP" altLang="en-US" smtClean="0"/>
              <a:pPr/>
              <a:t>2012/9/18</a:t>
            </a:fld>
            <a:endParaRPr kumimoji="1" lang="ja-JP" altLang="en-US"/>
          </a:p>
        </p:txBody>
      </p:sp>
      <p:sp>
        <p:nvSpPr>
          <p:cNvPr id="4" name="フッター プレースホルダ 3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kumimoji="1" lang="ja-JP" altLang="en-US"/>
          </a:p>
        </p:txBody>
      </p:sp>
      <p:sp>
        <p:nvSpPr>
          <p:cNvPr id="5" name="スライド番号プレースホルダ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D2D8002D-B5B0-4BAC-B1F6-782DDCCE6D9C}" type="slidenum">
              <a:rPr kumimoji="1" lang="ja-JP" altLang="en-US" smtClean="0"/>
              <a:pPr/>
              <a:t>‹#›</a:t>
            </a:fld>
            <a:endParaRPr kumimoji="1" lang="ja-JP" altLang="en-US"/>
          </a:p>
        </p:txBody>
      </p:sp>
      <p:sp>
        <p:nvSpPr>
          <p:cNvPr id="6" name="タイトル 5"/>
          <p:cNvSpPr>
            <a:spLocks noGrp="1"/>
          </p:cNvSpPr>
          <p:nvPr>
            <p:ph type="title"/>
          </p:nvPr>
        </p:nvSpPr>
        <p:spPr/>
        <p:txBody>
          <a:bodyPr rtlCol="0"/>
          <a:lstStyle>
            <a:extLst/>
          </a:lstStyle>
          <a:p>
            <a:r>
              <a:rPr kumimoji="0" lang="ja-JP" altLang="en-US" smtClean="0"/>
              <a:t>マスタ タイトルの書式設定</a:t>
            </a:r>
            <a:endParaRPr kumimoji="0" lang="en-US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白紙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日付プレースホルダ 1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E90ED720-0104-4369-84BC-D37694168613}" type="datetimeFigureOut">
              <a:rPr kumimoji="1" lang="ja-JP" altLang="en-US" smtClean="0"/>
              <a:pPr/>
              <a:t>2012/9/18</a:t>
            </a:fld>
            <a:endParaRPr kumimoji="1" lang="ja-JP" altLang="en-US"/>
          </a:p>
        </p:txBody>
      </p:sp>
      <p:sp>
        <p:nvSpPr>
          <p:cNvPr id="3" name="フッター プレースホルダ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kumimoji="1" lang="ja-JP" altLang="en-US"/>
          </a:p>
        </p:txBody>
      </p:sp>
      <p:sp>
        <p:nvSpPr>
          <p:cNvPr id="4" name="スライド番号プレースホルダ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D2D8002D-B5B0-4BAC-B1F6-782DDCCE6D9C}" type="slidenum">
              <a:rPr kumimoji="1" lang="ja-JP" altLang="en-US" smtClean="0"/>
              <a:pPr/>
              <a:t>‹#›</a:t>
            </a:fld>
            <a:endParaRPr kumimoji="1" lang="ja-JP" alt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タイトル付きのコンテンツ">
    <p:bg>
      <p:bgRef idx="1003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タイトル 1"/>
          <p:cNvSpPr>
            <a:spLocks noGrp="1"/>
          </p:cNvSpPr>
          <p:nvPr>
            <p:ph type="title"/>
          </p:nvPr>
        </p:nvSpPr>
        <p:spPr>
          <a:xfrm>
            <a:off x="914400" y="4876800"/>
            <a:ext cx="7481776" cy="457200"/>
          </a:xfrm>
        </p:spPr>
        <p:txBody>
          <a:bodyPr vert="horz" anchor="t">
            <a:noAutofit/>
            <a:sp3d prstMaterial="softEdge">
              <a:bevelT w="0" h="0"/>
            </a:sp3d>
          </a:bodyPr>
          <a:lstStyle>
            <a:lvl1pPr algn="r">
              <a:buNone/>
              <a:defRPr sz="2500" b="0">
                <a:solidFill>
                  <a:schemeClr val="accent1"/>
                </a:solidFill>
                <a:effectLst/>
              </a:defRPr>
            </a:lvl1pPr>
            <a:extLst/>
          </a:lstStyle>
          <a:p>
            <a:r>
              <a:rPr kumimoji="0" lang="ja-JP" altLang="en-US" smtClean="0"/>
              <a:t>マスタ タイトルの書式設定</a:t>
            </a:r>
            <a:endParaRPr kumimoji="0" lang="en-US"/>
          </a:p>
        </p:txBody>
      </p:sp>
      <p:sp>
        <p:nvSpPr>
          <p:cNvPr id="3" name="テキスト プレースホルダ 2"/>
          <p:cNvSpPr>
            <a:spLocks noGrp="1"/>
          </p:cNvSpPr>
          <p:nvPr>
            <p:ph type="body" idx="2"/>
          </p:nvPr>
        </p:nvSpPr>
        <p:spPr>
          <a:xfrm>
            <a:off x="4419600" y="5355102"/>
            <a:ext cx="3974592" cy="914400"/>
          </a:xfrm>
        </p:spPr>
        <p:txBody>
          <a:bodyPr/>
          <a:lstStyle>
            <a:lvl1pPr marL="0" indent="0" algn="r">
              <a:buNone/>
              <a:defRPr sz="1600"/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  <a:extLst/>
          </a:lstStyle>
          <a:p>
            <a:pPr lvl="0" eaLnBrk="1" latinLnBrk="0" hangingPunct="1"/>
            <a:r>
              <a:rPr kumimoji="0" lang="ja-JP" altLang="en-US" smtClean="0"/>
              <a:t>マスタ テキストの書式設定</a:t>
            </a:r>
          </a:p>
        </p:txBody>
      </p:sp>
      <p:sp>
        <p:nvSpPr>
          <p:cNvPr id="4" name="コンテンツ プレースホルダ 3"/>
          <p:cNvSpPr>
            <a:spLocks noGrp="1"/>
          </p:cNvSpPr>
          <p:nvPr>
            <p:ph sz="half" idx="1"/>
          </p:nvPr>
        </p:nvSpPr>
        <p:spPr>
          <a:xfrm>
            <a:off x="914400" y="274320"/>
            <a:ext cx="7479792" cy="4572000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extLst/>
          </a:lstStyle>
          <a:p>
            <a:pPr lvl="0" eaLnBrk="1" latinLnBrk="0" hangingPunct="1"/>
            <a:r>
              <a:rPr lang="ja-JP" altLang="en-US" smtClean="0"/>
              <a:t>マスタ テキストの書式設定</a:t>
            </a:r>
          </a:p>
          <a:p>
            <a:pPr lvl="1" eaLnBrk="1" latinLnBrk="0" hangingPunct="1"/>
            <a:r>
              <a:rPr lang="ja-JP" altLang="en-US" smtClean="0"/>
              <a:t>第 </a:t>
            </a:r>
            <a:r>
              <a:rPr lang="en-US" altLang="ja-JP" smtClean="0"/>
              <a:t>2 </a:t>
            </a:r>
            <a:r>
              <a:rPr lang="ja-JP" altLang="en-US" smtClean="0"/>
              <a:t>レベル</a:t>
            </a:r>
          </a:p>
          <a:p>
            <a:pPr lvl="2" eaLnBrk="1" latinLnBrk="0" hangingPunct="1"/>
            <a:r>
              <a:rPr lang="ja-JP" altLang="en-US" smtClean="0"/>
              <a:t>第 </a:t>
            </a:r>
            <a:r>
              <a:rPr lang="en-US" altLang="ja-JP" smtClean="0"/>
              <a:t>3 </a:t>
            </a:r>
            <a:r>
              <a:rPr lang="ja-JP" altLang="en-US" smtClean="0"/>
              <a:t>レベル</a:t>
            </a:r>
          </a:p>
          <a:p>
            <a:pPr lvl="3" eaLnBrk="1" latinLnBrk="0" hangingPunct="1"/>
            <a:r>
              <a:rPr lang="ja-JP" altLang="en-US" smtClean="0"/>
              <a:t>第 </a:t>
            </a:r>
            <a:r>
              <a:rPr lang="en-US" altLang="ja-JP" smtClean="0"/>
              <a:t>4 </a:t>
            </a:r>
            <a:r>
              <a:rPr lang="ja-JP" altLang="en-US" smtClean="0"/>
              <a:t>レベル</a:t>
            </a:r>
          </a:p>
          <a:p>
            <a:pPr lvl="4" eaLnBrk="1" latinLnBrk="0" hangingPunct="1"/>
            <a:r>
              <a:rPr lang="ja-JP" altLang="en-US" smtClean="0"/>
              <a:t>第 </a:t>
            </a:r>
            <a:r>
              <a:rPr lang="en-US" altLang="ja-JP" smtClean="0"/>
              <a:t>5 </a:t>
            </a:r>
            <a:r>
              <a:rPr lang="ja-JP" altLang="en-US" smtClean="0"/>
              <a:t>レベル</a:t>
            </a:r>
            <a:endParaRPr kumimoji="0" lang="en-US"/>
          </a:p>
        </p:txBody>
      </p:sp>
      <p:sp>
        <p:nvSpPr>
          <p:cNvPr id="5" name="日付プレースホルダ 4"/>
          <p:cNvSpPr>
            <a:spLocks noGrp="1"/>
          </p:cNvSpPr>
          <p:nvPr>
            <p:ph type="dt" sz="half" idx="10"/>
          </p:nvPr>
        </p:nvSpPr>
        <p:spPr>
          <a:xfrm>
            <a:off x="6727032" y="6407944"/>
            <a:ext cx="1920240" cy="365760"/>
          </a:xfrm>
        </p:spPr>
        <p:txBody>
          <a:bodyPr/>
          <a:lstStyle>
            <a:extLst/>
          </a:lstStyle>
          <a:p>
            <a:fld id="{E90ED720-0104-4369-84BC-D37694168613}" type="datetimeFigureOut">
              <a:rPr kumimoji="1" lang="ja-JP" altLang="en-US" smtClean="0"/>
              <a:pPr/>
              <a:t>2012/9/18</a:t>
            </a:fld>
            <a:endParaRPr kumimoji="1" lang="ja-JP" altLang="en-US"/>
          </a:p>
        </p:txBody>
      </p:sp>
      <p:sp>
        <p:nvSpPr>
          <p:cNvPr id="6" name="フッター プレースホルダ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kumimoji="1" lang="ja-JP" altLang="en-US"/>
          </a:p>
        </p:txBody>
      </p:sp>
      <p:sp>
        <p:nvSpPr>
          <p:cNvPr id="7" name="スライド番号プレースホルダ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D2D8002D-B5B0-4BAC-B1F6-782DDCCE6D9C}" type="slidenum">
              <a:rPr kumimoji="1" lang="ja-JP" altLang="en-US" smtClean="0"/>
              <a:pPr/>
              <a:t>‹#›</a:t>
            </a:fld>
            <a:endParaRPr kumimoji="1" lang="ja-JP" altLang="en-US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タイトル付きの図">
    <p:bg>
      <p:bgRef idx="1002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テキスト プレースホルダ 3"/>
          <p:cNvSpPr>
            <a:spLocks noGrp="1"/>
          </p:cNvSpPr>
          <p:nvPr>
            <p:ph type="body" sz="half" idx="2"/>
          </p:nvPr>
        </p:nvSpPr>
        <p:spPr>
          <a:xfrm>
            <a:off x="1141232" y="5443402"/>
            <a:ext cx="7162800" cy="648232"/>
          </a:xfrm>
          <a:noFill/>
        </p:spPr>
        <p:txBody>
          <a:bodyPr lIns="91440" tIns="0" rIns="91440" anchor="t"/>
          <a:lstStyle>
            <a:lvl1pPr marL="0" marR="18288" indent="0" algn="r">
              <a:buNone/>
              <a:defRPr sz="1400"/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  <a:extLst/>
          </a:lstStyle>
          <a:p>
            <a:pPr lvl="0" eaLnBrk="1" latinLnBrk="0" hangingPunct="1"/>
            <a:r>
              <a:rPr kumimoji="0" lang="ja-JP" altLang="en-US" smtClean="0"/>
              <a:t>マスタ テキストの書式設定</a:t>
            </a:r>
          </a:p>
        </p:txBody>
      </p:sp>
      <p:sp>
        <p:nvSpPr>
          <p:cNvPr id="3" name="図プレースホルダ 2"/>
          <p:cNvSpPr>
            <a:spLocks noGrp="1"/>
          </p:cNvSpPr>
          <p:nvPr>
            <p:ph type="pic" idx="1"/>
          </p:nvPr>
        </p:nvSpPr>
        <p:spPr>
          <a:xfrm>
            <a:off x="228600" y="189968"/>
            <a:ext cx="8686800" cy="4389120"/>
          </a:xfrm>
          <a:prstGeom prst="rect">
            <a:avLst/>
          </a:prstGeom>
          <a:solidFill>
            <a:schemeClr val="bg2"/>
          </a:solidFill>
          <a:ln>
            <a:solidFill>
              <a:schemeClr val="bg1"/>
            </a:solidFill>
          </a:ln>
          <a:effectLst>
            <a:innerShdw blurRad="95250">
              <a:srgbClr val="000000"/>
            </a:innerShdw>
          </a:effectLst>
        </p:spPr>
        <p:txBody>
          <a:bodyPr/>
          <a:lstStyle>
            <a:lvl1pPr marL="0" indent="0">
              <a:buNone/>
              <a:defRPr sz="3200"/>
            </a:lvl1pPr>
            <a:extLst/>
          </a:lstStyle>
          <a:p>
            <a:r>
              <a:rPr kumimoji="0" lang="ja-JP" altLang="en-US" smtClean="0"/>
              <a:t>アイコンをクリックして図を追加</a:t>
            </a:r>
            <a:endParaRPr kumimoji="0" lang="en-US" dirty="0"/>
          </a:p>
        </p:txBody>
      </p:sp>
      <p:sp>
        <p:nvSpPr>
          <p:cNvPr id="5" name="日付プレースホルダ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solidFill>
                  <a:schemeClr val="tx1"/>
                </a:solidFill>
              </a:defRPr>
            </a:lvl1pPr>
            <a:extLst/>
          </a:lstStyle>
          <a:p>
            <a:fld id="{E90ED720-0104-4369-84BC-D37694168613}" type="datetimeFigureOut">
              <a:rPr kumimoji="1" lang="ja-JP" altLang="en-US" smtClean="0"/>
              <a:pPr/>
              <a:t>2012/9/18</a:t>
            </a:fld>
            <a:endParaRPr kumimoji="1" lang="ja-JP" altLang="en-US"/>
          </a:p>
        </p:txBody>
      </p:sp>
      <p:sp>
        <p:nvSpPr>
          <p:cNvPr id="6" name="フッター プレースホルダ 5"/>
          <p:cNvSpPr>
            <a:spLocks noGrp="1"/>
          </p:cNvSpPr>
          <p:nvPr>
            <p:ph type="ftr" sz="quarter" idx="11"/>
          </p:nvPr>
        </p:nvSpPr>
        <p:spPr>
          <a:xfrm>
            <a:off x="4380072" y="6407944"/>
            <a:ext cx="2350681" cy="365125"/>
          </a:xfrm>
        </p:spPr>
        <p:txBody>
          <a:bodyPr/>
          <a:lstStyle>
            <a:lvl1pPr>
              <a:defRPr>
                <a:solidFill>
                  <a:schemeClr val="tx1"/>
                </a:solidFill>
              </a:defRPr>
            </a:lvl1pPr>
            <a:extLst/>
          </a:lstStyle>
          <a:p>
            <a:endParaRPr kumimoji="1" lang="ja-JP" altLang="en-US"/>
          </a:p>
        </p:txBody>
      </p:sp>
      <p:sp>
        <p:nvSpPr>
          <p:cNvPr id="7" name="スライド番号プレースホルダ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solidFill>
                  <a:schemeClr val="tx1"/>
                </a:solidFill>
              </a:defRPr>
            </a:lvl1pPr>
            <a:extLst/>
          </a:lstStyle>
          <a:p>
            <a:fld id="{D2D8002D-B5B0-4BAC-B1F6-782DDCCE6D9C}" type="slidenum">
              <a:rPr kumimoji="1" lang="ja-JP" altLang="en-US" smtClean="0"/>
              <a:pPr/>
              <a:t>‹#›</a:t>
            </a:fld>
            <a:endParaRPr kumimoji="1" lang="ja-JP" altLang="en-US"/>
          </a:p>
        </p:txBody>
      </p:sp>
      <p:sp>
        <p:nvSpPr>
          <p:cNvPr id="2" name="タイトル 1"/>
          <p:cNvSpPr>
            <a:spLocks noGrp="1"/>
          </p:cNvSpPr>
          <p:nvPr>
            <p:ph type="title"/>
          </p:nvPr>
        </p:nvSpPr>
        <p:spPr>
          <a:xfrm>
            <a:off x="228600" y="4865122"/>
            <a:ext cx="8075432" cy="562672"/>
          </a:xfrm>
          <a:noFill/>
        </p:spPr>
        <p:txBody>
          <a:bodyPr anchor="t">
            <a:sp3d prstMaterial="softEdge"/>
          </a:bodyPr>
          <a:lstStyle>
            <a:lvl1pPr marR="0" algn="r">
              <a:buNone/>
              <a:defRPr sz="3000" b="0">
                <a:solidFill>
                  <a:schemeClr val="accent1"/>
                </a:solidFill>
                <a:effectLst>
                  <a:outerShdw blurRad="50800" dist="25000" dir="5400000" algn="t" rotWithShape="0">
                    <a:prstClr val="black">
                      <a:alpha val="45000"/>
                    </a:prstClr>
                  </a:outerShdw>
                </a:effectLst>
              </a:defRPr>
            </a:lvl1pPr>
            <a:extLst/>
          </a:lstStyle>
          <a:p>
            <a:r>
              <a:rPr kumimoji="0" lang="ja-JP" altLang="en-US" smtClean="0"/>
              <a:t>マスタ タイトルの書式設定</a:t>
            </a:r>
            <a:endParaRPr kumimoji="0" lang="en-US"/>
          </a:p>
        </p:txBody>
      </p:sp>
      <p:sp>
        <p:nvSpPr>
          <p:cNvPr id="8" name="フリーフォーム 7"/>
          <p:cNvSpPr>
            <a:spLocks/>
          </p:cNvSpPr>
          <p:nvPr/>
        </p:nvSpPr>
        <p:spPr bwMode="auto">
          <a:xfrm>
            <a:off x="499273" y="5944936"/>
            <a:ext cx="4940624" cy="921076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5760" y="0"/>
              </a:cxn>
              <a:cxn ang="0">
                <a:pos x="5760" y="528"/>
              </a:cxn>
              <a:cxn ang="0">
                <a:pos x="48" y="0"/>
              </a:cxn>
            </a:cxnLst>
            <a:rect l="0" t="0" r="0" b="0"/>
            <a:pathLst>
              <a:path w="7485" h="337">
                <a:moveTo>
                  <a:pt x="0" y="2"/>
                </a:moveTo>
                <a:lnTo>
                  <a:pt x="7485" y="337"/>
                </a:lnTo>
                <a:lnTo>
                  <a:pt x="5558" y="337"/>
                </a:lnTo>
                <a:lnTo>
                  <a:pt x="1" y="0"/>
                </a:lnTo>
              </a:path>
            </a:pathLst>
          </a:custGeom>
          <a:solidFill>
            <a:schemeClr val="accent1">
              <a:tint val="65000"/>
              <a:satMod val="115000"/>
              <a:alpha val="40000"/>
            </a:scheme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>
            <a:extLst/>
          </a:lstStyle>
          <a:p>
            <a:endParaRPr kumimoji="0" lang="en-US"/>
          </a:p>
        </p:txBody>
      </p:sp>
      <p:sp>
        <p:nvSpPr>
          <p:cNvPr id="9" name="フリーフォーム 8"/>
          <p:cNvSpPr>
            <a:spLocks/>
          </p:cNvSpPr>
          <p:nvPr/>
        </p:nvSpPr>
        <p:spPr bwMode="auto">
          <a:xfrm>
            <a:off x="485717" y="5939011"/>
            <a:ext cx="3690451" cy="93345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5760" y="0"/>
              </a:cxn>
              <a:cxn ang="0">
                <a:pos x="5760" y="528"/>
              </a:cxn>
              <a:cxn ang="0">
                <a:pos x="48" y="0"/>
              </a:cxn>
            </a:cxnLst>
            <a:rect l="0" t="0" r="0" b="0"/>
            <a:pathLst>
              <a:path w="5591" h="588">
                <a:moveTo>
                  <a:pt x="0" y="0"/>
                </a:moveTo>
                <a:lnTo>
                  <a:pt x="5591" y="585"/>
                </a:lnTo>
                <a:lnTo>
                  <a:pt x="4415" y="588"/>
                </a:lnTo>
                <a:lnTo>
                  <a:pt x="12" y="4"/>
                </a:lnTo>
              </a:path>
            </a:pathLst>
          </a:custGeom>
          <a:solidFill>
            <a:srgbClr val="000000">
              <a:alpha val="100000"/>
            </a:srgb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>
            <a:extLst/>
          </a:lstStyle>
          <a:p>
            <a:endParaRPr kumimoji="0" lang="en-US"/>
          </a:p>
        </p:txBody>
      </p:sp>
      <p:sp>
        <p:nvSpPr>
          <p:cNvPr id="10" name="直角三角形 9"/>
          <p:cNvSpPr>
            <a:spLocks/>
          </p:cNvSpPr>
          <p:nvPr/>
        </p:nvSpPr>
        <p:spPr bwMode="auto">
          <a:xfrm>
            <a:off x="-6042" y="5791253"/>
            <a:ext cx="3402314" cy="1080868"/>
          </a:xfrm>
          <a:prstGeom prst="rtTriangle">
            <a:avLst/>
          </a:prstGeom>
          <a:blipFill>
            <a:blip r:embed="rId2" cstate="print">
              <a:alphaModFix amt="50000"/>
            </a:blip>
            <a:tile tx="0" ty="0" sx="50000" sy="50000" flip="none" algn="t"/>
          </a:blipFill>
          <a:ln w="12700" cap="rnd" cmpd="thickThin" algn="ctr">
            <a:noFill/>
            <a:prstDash val="solid"/>
          </a:ln>
          <a:effectLst>
            <a:fillOverlay blend="mult">
              <a:gradFill flip="none" rotWithShape="1">
                <a:gsLst>
                  <a:gs pos="0">
                    <a:schemeClr val="accent1">
                      <a:shade val="20000"/>
                      <a:satMod val="176000"/>
                      <a:alpha val="100000"/>
                    </a:schemeClr>
                  </a:gs>
                  <a:gs pos="18000">
                    <a:schemeClr val="accent1">
                      <a:shade val="48000"/>
                      <a:satMod val="153000"/>
                      <a:alpha val="100000"/>
                    </a:schemeClr>
                  </a:gs>
                  <a:gs pos="43000">
                    <a:schemeClr val="accent1">
                      <a:tint val="86000"/>
                      <a:satMod val="149000"/>
                      <a:alpha val="100000"/>
                    </a:schemeClr>
                  </a:gs>
                  <a:gs pos="45000">
                    <a:schemeClr val="accent1">
                      <a:tint val="85000"/>
                      <a:satMod val="150000"/>
                      <a:alpha val="100000"/>
                    </a:schemeClr>
                  </a:gs>
                  <a:gs pos="50000">
                    <a:schemeClr val="accent1">
                      <a:tint val="86000"/>
                      <a:satMod val="149000"/>
                      <a:alpha val="100000"/>
                    </a:schemeClr>
                  </a:gs>
                  <a:gs pos="79000">
                    <a:schemeClr val="accent1">
                      <a:shade val="53000"/>
                      <a:satMod val="150000"/>
                      <a:alpha val="100000"/>
                    </a:schemeClr>
                  </a:gs>
                  <a:gs pos="100000">
                    <a:schemeClr val="accent1">
                      <a:shade val="25000"/>
                      <a:satMod val="170000"/>
                      <a:alpha val="100000"/>
                    </a:schemeClr>
                  </a:gs>
                </a:gsLst>
                <a:lin ang="450000" scaled="1"/>
                <a:tileRect/>
              </a:gradFill>
            </a:fillOverlay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vert="horz" wrap="square" lIns="91440" tIns="45720" rIns="91440" bIns="45720" anchor="ctr" compatLnSpc="1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cxnSp>
        <p:nvCxnSpPr>
          <p:cNvPr id="11" name="直線コネクタ 10"/>
          <p:cNvCxnSpPr/>
          <p:nvPr/>
        </p:nvCxnSpPr>
        <p:spPr>
          <a:xfrm>
            <a:off x="-9237" y="5787738"/>
            <a:ext cx="3405509" cy="1084383"/>
          </a:xfrm>
          <a:prstGeom prst="line">
            <a:avLst/>
          </a:prstGeom>
          <a:noFill/>
          <a:ln w="12065" cap="flat" cmpd="sng" algn="ctr">
            <a:gradFill>
              <a:gsLst>
                <a:gs pos="45000">
                  <a:schemeClr val="accent1">
                    <a:tint val="70000"/>
                    <a:satMod val="110000"/>
                  </a:schemeClr>
                </a:gs>
                <a:gs pos="15000">
                  <a:schemeClr val="accent1">
                    <a:shade val="40000"/>
                    <a:satMod val="110000"/>
                  </a:schemeClr>
                </a:gs>
              </a:gsLst>
              <a:lin ang="5400000" scaled="1"/>
            </a:gradFill>
            <a:prstDash val="solid"/>
            <a:miter lim="800000"/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12" name="山形 11"/>
          <p:cNvSpPr/>
          <p:nvPr/>
        </p:nvSpPr>
        <p:spPr>
          <a:xfrm>
            <a:off x="8664112" y="4988440"/>
            <a:ext cx="182880" cy="228600"/>
          </a:xfrm>
          <a:prstGeom prst="chevron">
            <a:avLst>
              <a:gd name="adj" fmla="val 50000"/>
            </a:avLst>
          </a:prstGeom>
          <a:gradFill flip="none" rotWithShape="1">
            <a:gsLst>
              <a:gs pos="0">
                <a:schemeClr val="accent1">
                  <a:shade val="60000"/>
                  <a:satMod val="125000"/>
                </a:schemeClr>
              </a:gs>
              <a:gs pos="72000">
                <a:schemeClr val="accent1">
                  <a:tint val="90000"/>
                  <a:satMod val="138000"/>
                </a:schemeClr>
              </a:gs>
              <a:gs pos="100000">
                <a:schemeClr val="accent1">
                  <a:tint val="76000"/>
                  <a:satMod val="136000"/>
                </a:schemeClr>
              </a:gs>
            </a:gsLst>
            <a:lin ang="16200000" scaled="0"/>
          </a:gradFill>
          <a:ln w="3175" cap="rnd" cmpd="sng" algn="ctr">
            <a:solidFill>
              <a:schemeClr val="accent1">
                <a:shade val="50000"/>
              </a:schemeClr>
            </a:solidFill>
            <a:prstDash val="solid"/>
          </a:ln>
          <a:effectLst>
            <a:outerShdw blurRad="50800" dist="25400" dir="5400000">
              <a:srgbClr val="000000">
                <a:alpha val="46000"/>
              </a:srgbClr>
            </a:outerShdw>
          </a:effectLst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l" eaLnBrk="1" latinLnBrk="0" hangingPunct="1"/>
            <a:endParaRPr kumimoji="0" lang="en-US"/>
          </a:p>
        </p:txBody>
      </p:sp>
      <p:sp>
        <p:nvSpPr>
          <p:cNvPr id="13" name="山形 12"/>
          <p:cNvSpPr/>
          <p:nvPr/>
        </p:nvSpPr>
        <p:spPr>
          <a:xfrm>
            <a:off x="8477696" y="4988440"/>
            <a:ext cx="182880" cy="228600"/>
          </a:xfrm>
          <a:prstGeom prst="chevron">
            <a:avLst>
              <a:gd name="adj" fmla="val 50000"/>
            </a:avLst>
          </a:prstGeom>
          <a:gradFill flip="none" rotWithShape="1">
            <a:gsLst>
              <a:gs pos="0">
                <a:schemeClr val="accent1">
                  <a:shade val="60000"/>
                  <a:satMod val="125000"/>
                </a:schemeClr>
              </a:gs>
              <a:gs pos="72000">
                <a:schemeClr val="accent1">
                  <a:tint val="90000"/>
                  <a:satMod val="138000"/>
                </a:schemeClr>
              </a:gs>
              <a:gs pos="100000">
                <a:schemeClr val="accent1">
                  <a:tint val="76000"/>
                  <a:satMod val="136000"/>
                </a:schemeClr>
              </a:gs>
            </a:gsLst>
            <a:lin ang="16200000" scaled="0"/>
          </a:gradFill>
          <a:ln w="3175" cap="rnd" cmpd="sng" algn="ctr">
            <a:solidFill>
              <a:schemeClr val="accent1">
                <a:shade val="50000"/>
              </a:schemeClr>
            </a:solidFill>
            <a:prstDash val="solid"/>
          </a:ln>
          <a:effectLst>
            <a:outerShdw blurRad="50800" dist="25400" dir="5400000">
              <a:srgbClr val="000000">
                <a:alpha val="46000"/>
              </a:srgbClr>
            </a:outerShdw>
          </a:effectLst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l" eaLnBrk="1" latinLnBrk="0" hangingPunct="1"/>
            <a:endParaRPr kumimoji="0" lang="en-US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タイトルと縦書きテキスト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タイトル 1"/>
          <p:cNvSpPr>
            <a:spLocks noGrp="1"/>
          </p:cNvSpPr>
          <p:nvPr>
            <p:ph type="title"/>
          </p:nvPr>
        </p:nvSpPr>
        <p:spPr/>
        <p:txBody>
          <a:bodyPr/>
          <a:lstStyle>
            <a:extLst/>
          </a:lstStyle>
          <a:p>
            <a:r>
              <a:rPr kumimoji="0" lang="ja-JP" altLang="en-US" smtClean="0"/>
              <a:t>マスタ タイトルの書式設定</a:t>
            </a:r>
            <a:endParaRPr kumimoji="0" lang="en-US"/>
          </a:p>
        </p:txBody>
      </p:sp>
      <p:sp>
        <p:nvSpPr>
          <p:cNvPr id="3" name="縦書きテキスト プレースホルダ 2"/>
          <p:cNvSpPr>
            <a:spLocks noGrp="1"/>
          </p:cNvSpPr>
          <p:nvPr>
            <p:ph type="body" orient="vert" idx="1"/>
          </p:nvPr>
        </p:nvSpPr>
        <p:spPr>
          <a:xfrm>
            <a:off x="457200" y="1481329"/>
            <a:ext cx="8229600" cy="4386071"/>
          </a:xfrm>
        </p:spPr>
        <p:txBody>
          <a:bodyPr vert="eaVert"/>
          <a:lstStyle>
            <a:extLst/>
          </a:lstStyle>
          <a:p>
            <a:pPr lvl="0" eaLnBrk="1" latinLnBrk="0" hangingPunct="1"/>
            <a:r>
              <a:rPr lang="ja-JP" altLang="en-US" smtClean="0"/>
              <a:t>マスタ テキストの書式設定</a:t>
            </a:r>
          </a:p>
          <a:p>
            <a:pPr lvl="1" eaLnBrk="1" latinLnBrk="0" hangingPunct="1"/>
            <a:r>
              <a:rPr lang="ja-JP" altLang="en-US" smtClean="0"/>
              <a:t>第 </a:t>
            </a:r>
            <a:r>
              <a:rPr lang="en-US" altLang="ja-JP" smtClean="0"/>
              <a:t>2 </a:t>
            </a:r>
            <a:r>
              <a:rPr lang="ja-JP" altLang="en-US" smtClean="0"/>
              <a:t>レベル</a:t>
            </a:r>
          </a:p>
          <a:p>
            <a:pPr lvl="2" eaLnBrk="1" latinLnBrk="0" hangingPunct="1"/>
            <a:r>
              <a:rPr lang="ja-JP" altLang="en-US" smtClean="0"/>
              <a:t>第 </a:t>
            </a:r>
            <a:r>
              <a:rPr lang="en-US" altLang="ja-JP" smtClean="0"/>
              <a:t>3 </a:t>
            </a:r>
            <a:r>
              <a:rPr lang="ja-JP" altLang="en-US" smtClean="0"/>
              <a:t>レベル</a:t>
            </a:r>
          </a:p>
          <a:p>
            <a:pPr lvl="3" eaLnBrk="1" latinLnBrk="0" hangingPunct="1"/>
            <a:r>
              <a:rPr lang="ja-JP" altLang="en-US" smtClean="0"/>
              <a:t>第 </a:t>
            </a:r>
            <a:r>
              <a:rPr lang="en-US" altLang="ja-JP" smtClean="0"/>
              <a:t>4 </a:t>
            </a:r>
            <a:r>
              <a:rPr lang="ja-JP" altLang="en-US" smtClean="0"/>
              <a:t>レベル</a:t>
            </a:r>
          </a:p>
          <a:p>
            <a:pPr lvl="4" eaLnBrk="1" latinLnBrk="0" hangingPunct="1"/>
            <a:r>
              <a:rPr lang="ja-JP" altLang="en-US" smtClean="0"/>
              <a:t>第 </a:t>
            </a:r>
            <a:r>
              <a:rPr lang="en-US" altLang="ja-JP" smtClean="0"/>
              <a:t>5 </a:t>
            </a:r>
            <a:r>
              <a:rPr lang="ja-JP" altLang="en-US" smtClean="0"/>
              <a:t>レベル</a:t>
            </a:r>
            <a:endParaRPr kumimoji="0" lang="en-US"/>
          </a:p>
        </p:txBody>
      </p:sp>
      <p:sp>
        <p:nvSpPr>
          <p:cNvPr id="4" name="日付プレースホルダ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E90ED720-0104-4369-84BC-D37694168613}" type="datetimeFigureOut">
              <a:rPr kumimoji="1" lang="ja-JP" altLang="en-US" smtClean="0"/>
              <a:pPr/>
              <a:t>2012/9/18</a:t>
            </a:fld>
            <a:endParaRPr kumimoji="1" lang="ja-JP" altLang="en-US"/>
          </a:p>
        </p:txBody>
      </p:sp>
      <p:sp>
        <p:nvSpPr>
          <p:cNvPr id="5" name="フッター プレースホルダ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kumimoji="1" lang="ja-JP" altLang="en-US"/>
          </a:p>
        </p:txBody>
      </p:sp>
      <p:sp>
        <p:nvSpPr>
          <p:cNvPr id="6" name="スライド番号プレースホル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D2D8002D-B5B0-4BAC-B1F6-782DDCCE6D9C}" type="slidenum">
              <a:rPr kumimoji="1" lang="ja-JP" altLang="en-US" smtClean="0"/>
              <a:pPr/>
              <a:t>‹#›</a:t>
            </a:fld>
            <a:endParaRPr kumimoji="1" lang="ja-JP" alt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縦書きタイトルと縦書きテキスト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縦書きタイトル 1"/>
          <p:cNvSpPr>
            <a:spLocks noGrp="1"/>
          </p:cNvSpPr>
          <p:nvPr>
            <p:ph type="title" orient="vert"/>
          </p:nvPr>
        </p:nvSpPr>
        <p:spPr>
          <a:xfrm>
            <a:off x="6844013" y="274640"/>
            <a:ext cx="1777470" cy="5592761"/>
          </a:xfrm>
        </p:spPr>
        <p:txBody>
          <a:bodyPr vert="eaVert"/>
          <a:lstStyle>
            <a:extLst/>
          </a:lstStyle>
          <a:p>
            <a:r>
              <a:rPr kumimoji="0" lang="ja-JP" altLang="en-US" smtClean="0"/>
              <a:t>マスタ タイトルの書式設定</a:t>
            </a:r>
            <a:endParaRPr kumimoji="0" lang="en-US"/>
          </a:p>
        </p:txBody>
      </p:sp>
      <p:sp>
        <p:nvSpPr>
          <p:cNvPr id="3" name="縦書きテキスト プレースホルダ 2"/>
          <p:cNvSpPr>
            <a:spLocks noGrp="1"/>
          </p:cNvSpPr>
          <p:nvPr>
            <p:ph type="body" orient="vert" idx="1"/>
          </p:nvPr>
        </p:nvSpPr>
        <p:spPr>
          <a:xfrm>
            <a:off x="457200" y="274641"/>
            <a:ext cx="6324600" cy="5592760"/>
          </a:xfrm>
        </p:spPr>
        <p:txBody>
          <a:bodyPr vert="eaVert"/>
          <a:lstStyle>
            <a:extLst/>
          </a:lstStyle>
          <a:p>
            <a:pPr lvl="0" eaLnBrk="1" latinLnBrk="0" hangingPunct="1"/>
            <a:r>
              <a:rPr lang="ja-JP" altLang="en-US" smtClean="0"/>
              <a:t>マスタ テキストの書式設定</a:t>
            </a:r>
          </a:p>
          <a:p>
            <a:pPr lvl="1" eaLnBrk="1" latinLnBrk="0" hangingPunct="1"/>
            <a:r>
              <a:rPr lang="ja-JP" altLang="en-US" smtClean="0"/>
              <a:t>第 </a:t>
            </a:r>
            <a:r>
              <a:rPr lang="en-US" altLang="ja-JP" smtClean="0"/>
              <a:t>2 </a:t>
            </a:r>
            <a:r>
              <a:rPr lang="ja-JP" altLang="en-US" smtClean="0"/>
              <a:t>レベル</a:t>
            </a:r>
          </a:p>
          <a:p>
            <a:pPr lvl="2" eaLnBrk="1" latinLnBrk="0" hangingPunct="1"/>
            <a:r>
              <a:rPr lang="ja-JP" altLang="en-US" smtClean="0"/>
              <a:t>第 </a:t>
            </a:r>
            <a:r>
              <a:rPr lang="en-US" altLang="ja-JP" smtClean="0"/>
              <a:t>3 </a:t>
            </a:r>
            <a:r>
              <a:rPr lang="ja-JP" altLang="en-US" smtClean="0"/>
              <a:t>レベル</a:t>
            </a:r>
          </a:p>
          <a:p>
            <a:pPr lvl="3" eaLnBrk="1" latinLnBrk="0" hangingPunct="1"/>
            <a:r>
              <a:rPr lang="ja-JP" altLang="en-US" smtClean="0"/>
              <a:t>第 </a:t>
            </a:r>
            <a:r>
              <a:rPr lang="en-US" altLang="ja-JP" smtClean="0"/>
              <a:t>4 </a:t>
            </a:r>
            <a:r>
              <a:rPr lang="ja-JP" altLang="en-US" smtClean="0"/>
              <a:t>レベル</a:t>
            </a:r>
          </a:p>
          <a:p>
            <a:pPr lvl="4" eaLnBrk="1" latinLnBrk="0" hangingPunct="1"/>
            <a:r>
              <a:rPr lang="ja-JP" altLang="en-US" smtClean="0"/>
              <a:t>第 </a:t>
            </a:r>
            <a:r>
              <a:rPr lang="en-US" altLang="ja-JP" smtClean="0"/>
              <a:t>5 </a:t>
            </a:r>
            <a:r>
              <a:rPr lang="ja-JP" altLang="en-US" smtClean="0"/>
              <a:t>レベル</a:t>
            </a:r>
            <a:endParaRPr kumimoji="0" lang="en-US"/>
          </a:p>
        </p:txBody>
      </p:sp>
      <p:sp>
        <p:nvSpPr>
          <p:cNvPr id="4" name="日付プレースホルダ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E90ED720-0104-4369-84BC-D37694168613}" type="datetimeFigureOut">
              <a:rPr kumimoji="1" lang="ja-JP" altLang="en-US" smtClean="0"/>
              <a:pPr/>
              <a:t>2012/9/18</a:t>
            </a:fld>
            <a:endParaRPr kumimoji="1" lang="ja-JP" altLang="en-US"/>
          </a:p>
        </p:txBody>
      </p:sp>
      <p:sp>
        <p:nvSpPr>
          <p:cNvPr id="5" name="フッター プレースホルダ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kumimoji="1" lang="ja-JP" altLang="en-US"/>
          </a:p>
        </p:txBody>
      </p:sp>
      <p:sp>
        <p:nvSpPr>
          <p:cNvPr id="6" name="スライド番号プレースホル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D2D8002D-B5B0-4BAC-B1F6-782DDCCE6D9C}" type="slidenum">
              <a:rPr kumimoji="1" lang="ja-JP" altLang="en-US" smtClean="0"/>
              <a:pPr/>
              <a:t>‹#›</a:t>
            </a:fld>
            <a:endParaRPr kumimoji="1" lang="ja-JP" alt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jpe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フリーフォーム 12"/>
          <p:cNvSpPr>
            <a:spLocks/>
          </p:cNvSpPr>
          <p:nvPr/>
        </p:nvSpPr>
        <p:spPr bwMode="auto">
          <a:xfrm>
            <a:off x="499273" y="5944936"/>
            <a:ext cx="4940624" cy="921076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5760" y="0"/>
              </a:cxn>
              <a:cxn ang="0">
                <a:pos x="5760" y="528"/>
              </a:cxn>
              <a:cxn ang="0">
                <a:pos x="48" y="0"/>
              </a:cxn>
            </a:cxnLst>
            <a:rect l="0" t="0" r="0" b="0"/>
            <a:pathLst>
              <a:path w="7485" h="337">
                <a:moveTo>
                  <a:pt x="0" y="2"/>
                </a:moveTo>
                <a:lnTo>
                  <a:pt x="7485" y="337"/>
                </a:lnTo>
                <a:lnTo>
                  <a:pt x="5558" y="337"/>
                </a:lnTo>
                <a:lnTo>
                  <a:pt x="1" y="0"/>
                </a:lnTo>
              </a:path>
            </a:pathLst>
          </a:custGeom>
          <a:solidFill>
            <a:schemeClr val="accent1">
              <a:tint val="65000"/>
              <a:satMod val="115000"/>
              <a:alpha val="40000"/>
            </a:scheme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>
            <a:extLst/>
          </a:lstStyle>
          <a:p>
            <a:endParaRPr kumimoji="0" lang="en-US"/>
          </a:p>
        </p:txBody>
      </p:sp>
      <p:sp>
        <p:nvSpPr>
          <p:cNvPr id="12" name="フリーフォーム 11"/>
          <p:cNvSpPr>
            <a:spLocks/>
          </p:cNvSpPr>
          <p:nvPr/>
        </p:nvSpPr>
        <p:spPr bwMode="auto">
          <a:xfrm>
            <a:off x="485717" y="5939011"/>
            <a:ext cx="3690451" cy="93345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5760" y="0"/>
              </a:cxn>
              <a:cxn ang="0">
                <a:pos x="5760" y="528"/>
              </a:cxn>
              <a:cxn ang="0">
                <a:pos x="48" y="0"/>
              </a:cxn>
            </a:cxnLst>
            <a:rect l="0" t="0" r="0" b="0"/>
            <a:pathLst>
              <a:path w="5591" h="588">
                <a:moveTo>
                  <a:pt x="0" y="0"/>
                </a:moveTo>
                <a:lnTo>
                  <a:pt x="5591" y="585"/>
                </a:lnTo>
                <a:lnTo>
                  <a:pt x="4415" y="588"/>
                </a:lnTo>
                <a:lnTo>
                  <a:pt x="12" y="4"/>
                </a:lnTo>
              </a:path>
            </a:pathLst>
          </a:custGeom>
          <a:solidFill>
            <a:srgbClr val="000000">
              <a:alpha val="100000"/>
            </a:srgb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>
            <a:extLst/>
          </a:lstStyle>
          <a:p>
            <a:endParaRPr kumimoji="0" lang="en-US"/>
          </a:p>
        </p:txBody>
      </p:sp>
      <p:sp>
        <p:nvSpPr>
          <p:cNvPr id="14" name="直角三角形 13"/>
          <p:cNvSpPr>
            <a:spLocks/>
          </p:cNvSpPr>
          <p:nvPr/>
        </p:nvSpPr>
        <p:spPr bwMode="auto">
          <a:xfrm>
            <a:off x="-6042" y="5791253"/>
            <a:ext cx="3402314" cy="1080868"/>
          </a:xfrm>
          <a:prstGeom prst="rtTriangle">
            <a:avLst/>
          </a:prstGeom>
          <a:blipFill>
            <a:blip r:embed="rId13" cstate="print">
              <a:alphaModFix amt="50000"/>
            </a:blip>
            <a:tile tx="0" ty="0" sx="50000" sy="50000" flip="none" algn="t"/>
          </a:blipFill>
          <a:ln w="12700" cap="rnd" cmpd="thickThin" algn="ctr">
            <a:noFill/>
            <a:prstDash val="solid"/>
          </a:ln>
          <a:effectLst>
            <a:fillOverlay blend="mult">
              <a:gradFill flip="none" rotWithShape="1">
                <a:gsLst>
                  <a:gs pos="0">
                    <a:schemeClr val="accent1">
                      <a:shade val="20000"/>
                      <a:satMod val="176000"/>
                      <a:alpha val="100000"/>
                    </a:schemeClr>
                  </a:gs>
                  <a:gs pos="18000">
                    <a:schemeClr val="accent1">
                      <a:shade val="48000"/>
                      <a:satMod val="153000"/>
                      <a:alpha val="100000"/>
                    </a:schemeClr>
                  </a:gs>
                  <a:gs pos="43000">
                    <a:schemeClr val="accent1">
                      <a:tint val="86000"/>
                      <a:satMod val="149000"/>
                      <a:alpha val="100000"/>
                    </a:schemeClr>
                  </a:gs>
                  <a:gs pos="45000">
                    <a:schemeClr val="accent1">
                      <a:tint val="85000"/>
                      <a:satMod val="150000"/>
                      <a:alpha val="100000"/>
                    </a:schemeClr>
                  </a:gs>
                  <a:gs pos="50000">
                    <a:schemeClr val="accent1">
                      <a:tint val="86000"/>
                      <a:satMod val="149000"/>
                      <a:alpha val="100000"/>
                    </a:schemeClr>
                  </a:gs>
                  <a:gs pos="79000">
                    <a:schemeClr val="accent1">
                      <a:shade val="53000"/>
                      <a:satMod val="150000"/>
                      <a:alpha val="100000"/>
                    </a:schemeClr>
                  </a:gs>
                  <a:gs pos="100000">
                    <a:schemeClr val="accent1">
                      <a:shade val="25000"/>
                      <a:satMod val="170000"/>
                      <a:alpha val="100000"/>
                    </a:schemeClr>
                  </a:gs>
                </a:gsLst>
                <a:lin ang="450000" scaled="1"/>
                <a:tileRect/>
              </a:gradFill>
            </a:fillOverlay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vert="horz" wrap="square" lIns="91440" tIns="45720" rIns="91440" bIns="45720" anchor="ctr" compatLnSpc="1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cxnSp>
        <p:nvCxnSpPr>
          <p:cNvPr id="15" name="直線コネクタ 14"/>
          <p:cNvCxnSpPr/>
          <p:nvPr/>
        </p:nvCxnSpPr>
        <p:spPr>
          <a:xfrm>
            <a:off x="-9237" y="5787738"/>
            <a:ext cx="3405509" cy="1084383"/>
          </a:xfrm>
          <a:prstGeom prst="line">
            <a:avLst/>
          </a:prstGeom>
          <a:noFill/>
          <a:ln w="12065" cap="flat" cmpd="sng" algn="ctr">
            <a:gradFill>
              <a:gsLst>
                <a:gs pos="45000">
                  <a:schemeClr val="accent1">
                    <a:tint val="70000"/>
                    <a:satMod val="110000"/>
                  </a:schemeClr>
                </a:gs>
                <a:gs pos="15000">
                  <a:schemeClr val="accent1">
                    <a:shade val="40000"/>
                    <a:satMod val="110000"/>
                  </a:schemeClr>
                </a:gs>
              </a:gsLst>
              <a:lin ang="5400000" scaled="1"/>
            </a:gradFill>
            <a:prstDash val="solid"/>
            <a:miter lim="800000"/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9" name="タイトル プレースホルダ 8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anchor="ctr">
            <a:normAutofit/>
            <a:scene3d>
              <a:camera prst="orthographicFront"/>
              <a:lightRig rig="soft" dir="t"/>
            </a:scene3d>
            <a:sp3d prstMaterial="softEdge">
              <a:bevelT w="25400" h="25400"/>
            </a:sp3d>
          </a:bodyPr>
          <a:lstStyle>
            <a:extLst/>
          </a:lstStyle>
          <a:p>
            <a:r>
              <a:rPr kumimoji="0" lang="ja-JP" altLang="en-US" smtClean="0"/>
              <a:t>マスタ タイトルの書式設定</a:t>
            </a:r>
            <a:endParaRPr kumimoji="0" lang="en-US"/>
          </a:p>
        </p:txBody>
      </p:sp>
      <p:sp>
        <p:nvSpPr>
          <p:cNvPr id="30" name="テキスト プレースホルダ 29"/>
          <p:cNvSpPr>
            <a:spLocks noGrp="1"/>
          </p:cNvSpPr>
          <p:nvPr>
            <p:ph type="body" idx="1"/>
          </p:nvPr>
        </p:nvSpPr>
        <p:spPr>
          <a:xfrm>
            <a:off x="457200" y="1481328"/>
            <a:ext cx="8229600" cy="4525963"/>
          </a:xfrm>
          <a:prstGeom prst="rect">
            <a:avLst/>
          </a:prstGeom>
        </p:spPr>
        <p:txBody>
          <a:bodyPr vert="horz">
            <a:normAutofit/>
          </a:bodyPr>
          <a:lstStyle>
            <a:extLst/>
          </a:lstStyle>
          <a:p>
            <a:pPr lvl="0" eaLnBrk="1" latinLnBrk="0" hangingPunct="1"/>
            <a:r>
              <a:rPr kumimoji="0" lang="ja-JP" altLang="en-US" smtClean="0"/>
              <a:t>マスタ テキストの書式設定</a:t>
            </a:r>
          </a:p>
          <a:p>
            <a:pPr lvl="1" eaLnBrk="1" latinLnBrk="0" hangingPunct="1"/>
            <a:r>
              <a:rPr kumimoji="0" lang="ja-JP" altLang="en-US" smtClean="0"/>
              <a:t>第 </a:t>
            </a:r>
            <a:r>
              <a:rPr kumimoji="0" lang="en-US" altLang="ja-JP" smtClean="0"/>
              <a:t>2 </a:t>
            </a:r>
            <a:r>
              <a:rPr kumimoji="0" lang="ja-JP" altLang="en-US" smtClean="0"/>
              <a:t>レベル</a:t>
            </a:r>
          </a:p>
          <a:p>
            <a:pPr lvl="2" eaLnBrk="1" latinLnBrk="0" hangingPunct="1"/>
            <a:r>
              <a:rPr kumimoji="0" lang="ja-JP" altLang="en-US" smtClean="0"/>
              <a:t>第 </a:t>
            </a:r>
            <a:r>
              <a:rPr kumimoji="0" lang="en-US" altLang="ja-JP" smtClean="0"/>
              <a:t>3 </a:t>
            </a:r>
            <a:r>
              <a:rPr kumimoji="0" lang="ja-JP" altLang="en-US" smtClean="0"/>
              <a:t>レベル</a:t>
            </a:r>
          </a:p>
          <a:p>
            <a:pPr lvl="3" eaLnBrk="1" latinLnBrk="0" hangingPunct="1"/>
            <a:r>
              <a:rPr kumimoji="0" lang="ja-JP" altLang="en-US" smtClean="0"/>
              <a:t>第 </a:t>
            </a:r>
            <a:r>
              <a:rPr kumimoji="0" lang="en-US" altLang="ja-JP" smtClean="0"/>
              <a:t>4 </a:t>
            </a:r>
            <a:r>
              <a:rPr kumimoji="0" lang="ja-JP" altLang="en-US" smtClean="0"/>
              <a:t>レベル</a:t>
            </a:r>
          </a:p>
          <a:p>
            <a:pPr lvl="4" eaLnBrk="1" latinLnBrk="0" hangingPunct="1"/>
            <a:r>
              <a:rPr kumimoji="0" lang="ja-JP" altLang="en-US" smtClean="0"/>
              <a:t>第 </a:t>
            </a:r>
            <a:r>
              <a:rPr kumimoji="0" lang="en-US" altLang="ja-JP" smtClean="0"/>
              <a:t>5 </a:t>
            </a:r>
            <a:r>
              <a:rPr kumimoji="0" lang="ja-JP" altLang="en-US" smtClean="0"/>
              <a:t>レベル</a:t>
            </a:r>
            <a:endParaRPr kumimoji="0" lang="en-US"/>
          </a:p>
        </p:txBody>
      </p:sp>
      <p:sp>
        <p:nvSpPr>
          <p:cNvPr id="10" name="日付プレースホルダ 9"/>
          <p:cNvSpPr>
            <a:spLocks noGrp="1"/>
          </p:cNvSpPr>
          <p:nvPr>
            <p:ph type="dt" sz="half" idx="2"/>
          </p:nvPr>
        </p:nvSpPr>
        <p:spPr>
          <a:xfrm>
            <a:off x="6727032" y="6407944"/>
            <a:ext cx="1920240" cy="365760"/>
          </a:xfrm>
          <a:prstGeom prst="rect">
            <a:avLst/>
          </a:prstGeom>
        </p:spPr>
        <p:txBody>
          <a:bodyPr vert="horz" anchor="b"/>
          <a:lstStyle>
            <a:lvl1pPr algn="l" eaLnBrk="1" latinLnBrk="0" hangingPunct="1">
              <a:defRPr kumimoji="0" sz="1000">
                <a:solidFill>
                  <a:schemeClr val="tx1"/>
                </a:solidFill>
              </a:defRPr>
            </a:lvl1pPr>
            <a:extLst/>
          </a:lstStyle>
          <a:p>
            <a:fld id="{E90ED720-0104-4369-84BC-D37694168613}" type="datetimeFigureOut">
              <a:rPr kumimoji="1" lang="ja-JP" altLang="en-US" smtClean="0"/>
              <a:pPr/>
              <a:t>2012/9/18</a:t>
            </a:fld>
            <a:endParaRPr kumimoji="1" lang="ja-JP" altLang="en-US"/>
          </a:p>
        </p:txBody>
      </p:sp>
      <p:sp>
        <p:nvSpPr>
          <p:cNvPr id="22" name="フッター プレースホルダ 21"/>
          <p:cNvSpPr>
            <a:spLocks noGrp="1"/>
          </p:cNvSpPr>
          <p:nvPr>
            <p:ph type="ftr" sz="quarter" idx="3"/>
          </p:nvPr>
        </p:nvSpPr>
        <p:spPr>
          <a:xfrm>
            <a:off x="4380072" y="6407944"/>
            <a:ext cx="2350681" cy="365125"/>
          </a:xfrm>
          <a:prstGeom prst="rect">
            <a:avLst/>
          </a:prstGeom>
        </p:spPr>
        <p:txBody>
          <a:bodyPr vert="horz" anchor="b"/>
          <a:lstStyle>
            <a:lvl1pPr algn="r" eaLnBrk="1" latinLnBrk="0" hangingPunct="1">
              <a:defRPr kumimoji="0" sz="1000">
                <a:solidFill>
                  <a:schemeClr val="tx1"/>
                </a:solidFill>
              </a:defRPr>
            </a:lvl1pPr>
            <a:extLst/>
          </a:lstStyle>
          <a:p>
            <a:endParaRPr kumimoji="1" lang="ja-JP" altLang="en-US"/>
          </a:p>
        </p:txBody>
      </p:sp>
      <p:sp>
        <p:nvSpPr>
          <p:cNvPr id="18" name="スライド番号プレースホルダ 17"/>
          <p:cNvSpPr>
            <a:spLocks noGrp="1"/>
          </p:cNvSpPr>
          <p:nvPr>
            <p:ph type="sldNum" sz="quarter" idx="4"/>
          </p:nvPr>
        </p:nvSpPr>
        <p:spPr>
          <a:xfrm>
            <a:off x="8647272" y="6407944"/>
            <a:ext cx="365760" cy="365125"/>
          </a:xfrm>
          <a:prstGeom prst="rect">
            <a:avLst/>
          </a:prstGeom>
        </p:spPr>
        <p:txBody>
          <a:bodyPr vert="horz" anchor="b"/>
          <a:lstStyle>
            <a:lvl1pPr algn="r" eaLnBrk="1" latinLnBrk="0" hangingPunct="1">
              <a:defRPr kumimoji="0" sz="1000" b="0">
                <a:solidFill>
                  <a:schemeClr val="tx1"/>
                </a:solidFill>
              </a:defRPr>
            </a:lvl1pPr>
            <a:extLst/>
          </a:lstStyle>
          <a:p>
            <a:fld id="{D2D8002D-B5B0-4BAC-B1F6-782DDCCE6D9C}" type="slidenum">
              <a:rPr kumimoji="1" lang="ja-JP" altLang="en-US" smtClean="0"/>
              <a:pPr/>
              <a:t>‹#›</a:t>
            </a:fld>
            <a:endParaRPr kumimoji="1" lang="ja-JP" alt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73" r:id="rId1"/>
    <p:sldLayoutId id="2147483674" r:id="rId2"/>
    <p:sldLayoutId id="2147483675" r:id="rId3"/>
    <p:sldLayoutId id="2147483676" r:id="rId4"/>
    <p:sldLayoutId id="2147483677" r:id="rId5"/>
    <p:sldLayoutId id="2147483678" r:id="rId6"/>
    <p:sldLayoutId id="2147483679" r:id="rId7"/>
    <p:sldLayoutId id="2147483680" r:id="rId8"/>
    <p:sldLayoutId id="2147483681" r:id="rId9"/>
    <p:sldLayoutId id="2147483682" r:id="rId10"/>
    <p:sldLayoutId id="2147483683" r:id="rId11"/>
  </p:sldLayoutIdLst>
  <p:txStyles>
    <p:titleStyle>
      <a:lvl1pPr algn="l" rtl="0" eaLnBrk="1" latinLnBrk="0" hangingPunct="1">
        <a:spcBef>
          <a:spcPct val="0"/>
        </a:spcBef>
        <a:buNone/>
        <a:defRPr kumimoji="1" sz="4100" b="1" kern="1200">
          <a:solidFill>
            <a:schemeClr val="tx2"/>
          </a:solidFill>
          <a:effectLst>
            <a:outerShdw blurRad="31750" dist="25400" dir="5400000" algn="tl" rotWithShape="0">
              <a:srgbClr val="000000">
                <a:alpha val="25000"/>
              </a:srgbClr>
            </a:outerShdw>
          </a:effectLst>
          <a:latin typeface="+mj-lt"/>
          <a:ea typeface="+mj-ea"/>
          <a:cs typeface="+mj-cs"/>
        </a:defRPr>
      </a:lvl1pPr>
      <a:extLst/>
    </p:titleStyle>
    <p:bodyStyle>
      <a:lvl1pPr marL="365760" indent="-256032" algn="l" rtl="0" eaLnBrk="1" latinLnBrk="0" hangingPunct="1">
        <a:spcBef>
          <a:spcPts val="400"/>
        </a:spcBef>
        <a:spcAft>
          <a:spcPts val="0"/>
        </a:spcAft>
        <a:buClr>
          <a:schemeClr val="accent1"/>
        </a:buClr>
        <a:buSzPct val="68000"/>
        <a:buFont typeface="Wingdings 3"/>
        <a:buChar char=""/>
        <a:defRPr kumimoji="1" sz="2700" kern="1200">
          <a:solidFill>
            <a:schemeClr val="tx1"/>
          </a:solidFill>
          <a:latin typeface="+mn-lt"/>
          <a:ea typeface="+mn-ea"/>
          <a:cs typeface="+mn-cs"/>
        </a:defRPr>
      </a:lvl1pPr>
      <a:lvl2pPr marL="621792" indent="-228600" algn="l" rtl="0" eaLnBrk="1" latinLnBrk="0" hangingPunct="1">
        <a:spcBef>
          <a:spcPts val="324"/>
        </a:spcBef>
        <a:buClr>
          <a:schemeClr val="accent1"/>
        </a:buClr>
        <a:buFont typeface="Verdana"/>
        <a:buChar char="◦"/>
        <a:defRPr kumimoji="1" sz="2300" kern="1200">
          <a:solidFill>
            <a:schemeClr val="tx1"/>
          </a:solidFill>
          <a:latin typeface="+mn-lt"/>
          <a:ea typeface="+mn-ea"/>
          <a:cs typeface="+mn-cs"/>
        </a:defRPr>
      </a:lvl2pPr>
      <a:lvl3pPr marL="859536" indent="-228600" algn="l" rtl="0" eaLnBrk="1" latinLnBrk="0" hangingPunct="1">
        <a:spcBef>
          <a:spcPts val="350"/>
        </a:spcBef>
        <a:buClr>
          <a:schemeClr val="accent2"/>
        </a:buClr>
        <a:buSzPct val="100000"/>
        <a:buFont typeface="Wingdings 2"/>
        <a:buChar char=""/>
        <a:defRPr kumimoji="1" sz="2100" kern="1200">
          <a:solidFill>
            <a:schemeClr val="tx1"/>
          </a:solidFill>
          <a:latin typeface="+mn-lt"/>
          <a:ea typeface="+mn-ea"/>
          <a:cs typeface="+mn-cs"/>
        </a:defRPr>
      </a:lvl3pPr>
      <a:lvl4pPr marL="1143000" indent="-228600" algn="l" rtl="0" eaLnBrk="1" latinLnBrk="0" hangingPunct="1">
        <a:spcBef>
          <a:spcPts val="350"/>
        </a:spcBef>
        <a:buClr>
          <a:schemeClr val="accent2"/>
        </a:buClr>
        <a:buFont typeface="Wingdings 2"/>
        <a:buChar char=""/>
        <a:defRPr kumimoji="1" sz="1900" kern="1200">
          <a:solidFill>
            <a:schemeClr val="tx1"/>
          </a:solidFill>
          <a:latin typeface="+mn-lt"/>
          <a:ea typeface="+mn-ea"/>
          <a:cs typeface="+mn-cs"/>
        </a:defRPr>
      </a:lvl4pPr>
      <a:lvl5pPr marL="1371600" indent="-228600" algn="l" rtl="0" eaLnBrk="1" latinLnBrk="0" hangingPunct="1">
        <a:spcBef>
          <a:spcPts val="350"/>
        </a:spcBef>
        <a:buClr>
          <a:schemeClr val="accent2"/>
        </a:buClr>
        <a:buFont typeface="Wingdings 2"/>
        <a:buChar char=""/>
        <a:defRPr kumimoji="1"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1600200" indent="-228600" algn="l" rtl="0" eaLnBrk="1" latinLnBrk="0" hangingPunct="1">
        <a:spcBef>
          <a:spcPts val="350"/>
        </a:spcBef>
        <a:buClr>
          <a:schemeClr val="accent3"/>
        </a:buClr>
        <a:buFont typeface="Wingdings 2"/>
        <a:buChar char=""/>
        <a:defRPr kumimoji="1"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1828800" indent="-228600" algn="l" rtl="0" eaLnBrk="1" latinLnBrk="0" hangingPunct="1">
        <a:spcBef>
          <a:spcPts val="350"/>
        </a:spcBef>
        <a:buClr>
          <a:schemeClr val="accent3"/>
        </a:buClr>
        <a:buFont typeface="Wingdings 2"/>
        <a:buChar char=""/>
        <a:defRPr kumimoji="1" sz="1600" kern="1200">
          <a:solidFill>
            <a:schemeClr val="tx1"/>
          </a:solidFill>
          <a:latin typeface="+mn-lt"/>
          <a:ea typeface="+mn-ea"/>
          <a:cs typeface="+mn-cs"/>
        </a:defRPr>
      </a:lvl7pPr>
      <a:lvl8pPr marL="2057400" indent="-228600" algn="l" rtl="0" eaLnBrk="1" latinLnBrk="0" hangingPunct="1">
        <a:spcBef>
          <a:spcPts val="350"/>
        </a:spcBef>
        <a:buClr>
          <a:schemeClr val="accent3"/>
        </a:buClr>
        <a:buFont typeface="Wingdings 2"/>
        <a:buChar char=""/>
        <a:defRPr kumimoji="1" sz="1600" kern="1200">
          <a:solidFill>
            <a:schemeClr val="tx1"/>
          </a:solidFill>
          <a:latin typeface="+mn-lt"/>
          <a:ea typeface="+mn-ea"/>
          <a:cs typeface="+mn-cs"/>
        </a:defRPr>
      </a:lvl8pPr>
      <a:lvl9pPr marL="2286000" indent="-228600" algn="l" rtl="0" eaLnBrk="1" latinLnBrk="0" hangingPunct="1">
        <a:spcBef>
          <a:spcPts val="350"/>
        </a:spcBef>
        <a:buClr>
          <a:schemeClr val="accent3"/>
        </a:buClr>
        <a:buFont typeface="Wingdings 2"/>
        <a:buChar char=""/>
        <a:defRPr kumimoji="1" sz="1600" kern="1200" baseline="0">
          <a:solidFill>
            <a:schemeClr val="tx1"/>
          </a:solidFill>
          <a:latin typeface="+mn-lt"/>
          <a:ea typeface="+mn-ea"/>
          <a:cs typeface="+mn-cs"/>
        </a:defRPr>
      </a:lvl9pPr>
      <a:extLst/>
    </p:bodyStyle>
    <p:otherStyle>
      <a:lvl1pPr marL="0" algn="l" rtl="0" eaLnBrk="1" latinLnBrk="0" hangingPunct="1">
        <a:defRPr kumimoji="1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1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1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1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1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1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1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1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1" kern="1200">
          <a:solidFill>
            <a:schemeClr val="tx1"/>
          </a:solidFill>
          <a:latin typeface="+mn-lt"/>
          <a:ea typeface="+mn-ea"/>
          <a:cs typeface="+mn-cs"/>
        </a:defRPr>
      </a:lvl9pPr>
      <a:extLst/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タイトル 1"/>
          <p:cNvSpPr>
            <a:spLocks noGrp="1"/>
          </p:cNvSpPr>
          <p:nvPr>
            <p:ph type="ctrTitle"/>
          </p:nvPr>
        </p:nvSpPr>
        <p:spPr/>
        <p:txBody>
          <a:bodyPr>
            <a:normAutofit/>
          </a:bodyPr>
          <a:lstStyle/>
          <a:p>
            <a:r>
              <a:rPr lang="en-US" altLang="ja-JP" sz="1800" dirty="0" smtClean="0"/>
              <a:t>ICPC Summer camp 2012 Day 4</a:t>
            </a:r>
            <a:r>
              <a:rPr lang="en-US" altLang="ja-JP" sz="4000" dirty="0" smtClean="0"/>
              <a:t/>
            </a:r>
            <a:br>
              <a:rPr lang="en-US" altLang="ja-JP" sz="4000" dirty="0" smtClean="0"/>
            </a:br>
            <a:r>
              <a:rPr kumimoji="1" lang="ja-JP" altLang="en-US" dirty="0" smtClean="0"/>
              <a:t>問題 </a:t>
            </a:r>
            <a:r>
              <a:rPr kumimoji="1" lang="en-US" altLang="ja-JP" smtClean="0"/>
              <a:t>D</a:t>
            </a:r>
            <a:r>
              <a:rPr lang="en-US" altLang="ja-JP" dirty="0"/>
              <a:t/>
            </a:r>
            <a:br>
              <a:rPr lang="en-US" altLang="ja-JP" dirty="0"/>
            </a:br>
            <a:r>
              <a:rPr lang="en-US" altLang="ja-JP" dirty="0" smtClean="0"/>
              <a:t>Do use segment tree</a:t>
            </a:r>
            <a:endParaRPr kumimoji="1" lang="ja-JP" altLang="en-US" sz="2000" dirty="0"/>
          </a:p>
        </p:txBody>
      </p:sp>
      <p:sp>
        <p:nvSpPr>
          <p:cNvPr id="3" name="サブタイトル 2"/>
          <p:cNvSpPr>
            <a:spLocks noGrp="1"/>
          </p:cNvSpPr>
          <p:nvPr>
            <p:ph type="subTitle" idx="1"/>
          </p:nvPr>
        </p:nvSpPr>
        <p:spPr/>
        <p:txBody>
          <a:bodyPr>
            <a:normAutofit fontScale="70000" lnSpcReduction="20000"/>
          </a:bodyPr>
          <a:lstStyle/>
          <a:p>
            <a:r>
              <a:rPr kumimoji="1" lang="ja-JP" altLang="en-US" dirty="0" smtClean="0"/>
              <a:t>原案：森</a:t>
            </a:r>
            <a:endParaRPr lang="en-US" altLang="ja-JP" dirty="0" smtClean="0"/>
          </a:p>
          <a:p>
            <a:r>
              <a:rPr lang="ja-JP" altLang="en-US" dirty="0" smtClean="0"/>
              <a:t>解答例：森、平澤</a:t>
            </a:r>
            <a:endParaRPr lang="en-US" altLang="ja-JP" dirty="0" smtClean="0"/>
          </a:p>
          <a:p>
            <a:r>
              <a:rPr lang="ja-JP" altLang="en-US" dirty="0" smtClean="0"/>
              <a:t>問題文</a:t>
            </a:r>
            <a:r>
              <a:rPr lang="ja-JP" altLang="en-US" dirty="0"/>
              <a:t>：平澤</a:t>
            </a:r>
            <a:endParaRPr lang="en-US" altLang="ja-JP" dirty="0" smtClean="0"/>
          </a:p>
          <a:p>
            <a:r>
              <a:rPr lang="ja-JP" altLang="en-US" dirty="0" smtClean="0"/>
              <a:t>解説：森</a:t>
            </a:r>
            <a:endParaRPr lang="en-US" altLang="ja-JP" dirty="0" smtClean="0"/>
          </a:p>
        </p:txBody>
      </p:sp>
      <p:sp>
        <p:nvSpPr>
          <p:cNvPr id="4" name="pptTeX_Preamble" descr="\documentclass[12pt]{jarticle}&#10;\pagestyle{empty}&#10;\usepackage{amsmath}&#10;\usepackage[dvips]{color}" hidden="1"/>
          <p:cNvSpPr txBox="1"/>
          <p:nvPr/>
        </p:nvSpPr>
        <p:spPr>
          <a:xfrm>
            <a:off x="-1651000" y="-635000"/>
            <a:ext cx="1651000" cy="635000"/>
          </a:xfrm>
          <a:prstGeom prst="rect">
            <a:avLst/>
          </a:prstGeom>
          <a:noFill/>
        </p:spPr>
        <p:txBody>
          <a:bodyPr vert="horz" rtlCol="0">
            <a:spAutoFit/>
          </a:bodyPr>
          <a:lstStyle/>
          <a:p>
            <a:endParaRPr kumimoji="1" lang="ja-JP" altLang="en-US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mc:AlternateContent xmlns:mc="http://schemas.openxmlformats.org/markup-compatibility/2006" xmlns:a14="http://schemas.microsoft.com/office/drawing/2010/main">
        <mc:Choice Requires="a14">
          <p:sp>
            <p:nvSpPr>
              <p:cNvPr id="3" name="コンテンツ プレースホルダ 2"/>
              <p:cNvSpPr>
                <a:spLocks noGrp="1"/>
              </p:cNvSpPr>
              <p:nvPr>
                <p:ph idx="1"/>
              </p:nvPr>
            </p:nvSpPr>
            <p:spPr>
              <a:xfrm>
                <a:off x="457200" y="1481328"/>
                <a:ext cx="8229600" cy="4972008"/>
              </a:xfrm>
            </p:spPr>
            <p:txBody>
              <a:bodyPr>
                <a:normAutofit/>
              </a:bodyPr>
              <a:lstStyle/>
              <a:p>
                <a:r>
                  <a:rPr kumimoji="1" lang="ja-JP" altLang="en-US" dirty="0" smtClean="0"/>
                  <a:t>頂点数</a:t>
                </a:r>
                <a14:m>
                  <m:oMath xmlns:m="http://schemas.openxmlformats.org/officeDocument/2006/math">
                    <m:r>
                      <a:rPr kumimoji="1" lang="en-US" altLang="ja-JP" i="1" dirty="0" smtClean="0">
                        <a:latin typeface="Cambria Math"/>
                      </a:rPr>
                      <m:t>𝑛</m:t>
                    </m:r>
                  </m:oMath>
                </a14:m>
                <a:r>
                  <a:rPr lang="ja-JP" altLang="en-US" dirty="0" smtClean="0"/>
                  <a:t>の</a:t>
                </a:r>
                <a:r>
                  <a:rPr kumimoji="1" lang="ja-JP" altLang="en-US" dirty="0" smtClean="0"/>
                  <a:t>木</a:t>
                </a:r>
                <a:r>
                  <a:rPr kumimoji="1" lang="en-US" altLang="ja-JP" dirty="0" smtClean="0"/>
                  <a:t>G</a:t>
                </a:r>
                <a:r>
                  <a:rPr kumimoji="1" lang="ja-JP" altLang="en-US" dirty="0" smtClean="0"/>
                  <a:t>が与えられる</a:t>
                </a:r>
                <a:endParaRPr kumimoji="1" lang="en-US" altLang="ja-JP" dirty="0" smtClean="0"/>
              </a:p>
              <a:p>
                <a:r>
                  <a:rPr lang="ja-JP" altLang="en-US" dirty="0" smtClean="0"/>
                  <a:t>各頂点のコストは</a:t>
                </a:r>
                <a14:m>
                  <m:oMath xmlns:m="http://schemas.openxmlformats.org/officeDocument/2006/math">
                    <m:sSub>
                      <m:sSubPr>
                        <m:ctrlPr>
                          <a:rPr lang="en-US" altLang="ja-JP" b="0" i="1" smtClean="0">
                            <a:latin typeface="Cambria Math"/>
                          </a:rPr>
                        </m:ctrlPr>
                      </m:sSubPr>
                      <m:e>
                        <m:r>
                          <a:rPr lang="en-US" altLang="ja-JP" b="0" i="1" smtClean="0">
                            <a:latin typeface="Cambria Math"/>
                          </a:rPr>
                          <m:t>𝑤</m:t>
                        </m:r>
                      </m:e>
                      <m:sub>
                        <m:r>
                          <a:rPr lang="en-US" altLang="ja-JP" b="0" i="1" smtClean="0">
                            <a:latin typeface="Cambria Math"/>
                          </a:rPr>
                          <m:t>𝑖</m:t>
                        </m:r>
                      </m:sub>
                    </m:sSub>
                  </m:oMath>
                </a14:m>
                <a:endParaRPr lang="en-US" altLang="ja-JP" dirty="0" smtClean="0"/>
              </a:p>
              <a:p>
                <a:r>
                  <a:rPr lang="ja-JP" altLang="en-US" dirty="0" smtClean="0"/>
                  <a:t>以下の</a:t>
                </a:r>
                <a:r>
                  <a:rPr lang="en-US" altLang="ja-JP" dirty="0" smtClean="0"/>
                  <a:t>2</a:t>
                </a:r>
                <a:r>
                  <a:rPr lang="ja-JP" altLang="en-US" dirty="0" smtClean="0"/>
                  <a:t>種類のクエリが合計</a:t>
                </a:r>
                <a14:m>
                  <m:oMath xmlns:m="http://schemas.openxmlformats.org/officeDocument/2006/math">
                    <m:r>
                      <a:rPr lang="en-US" altLang="ja-JP" b="0" i="1" smtClean="0">
                        <a:latin typeface="Cambria Math"/>
                      </a:rPr>
                      <m:t>𝑞</m:t>
                    </m:r>
                  </m:oMath>
                </a14:m>
                <a:r>
                  <a:rPr lang="ja-JP" altLang="en-US" dirty="0" smtClean="0"/>
                  <a:t>個あるので捌け</a:t>
                </a:r>
                <a:endParaRPr lang="en-US" altLang="ja-JP" dirty="0"/>
              </a:p>
              <a:p>
                <a:pPr lvl="1"/>
                <a:r>
                  <a:rPr kumimoji="1" lang="ja-JP" altLang="en-US" dirty="0" smtClean="0"/>
                  <a:t>パス</a:t>
                </a:r>
                <a14:m>
                  <m:oMath xmlns:m="http://schemas.openxmlformats.org/officeDocument/2006/math">
                    <m:r>
                      <a:rPr kumimoji="1" lang="en-US" altLang="ja-JP" i="1" dirty="0" smtClean="0">
                        <a:latin typeface="Cambria Math"/>
                      </a:rPr>
                      <m:t>𝑎</m:t>
                    </m:r>
                  </m:oMath>
                </a14:m>
                <a:r>
                  <a:rPr kumimoji="1" lang="en-US" altLang="ja-JP" dirty="0" smtClean="0"/>
                  <a:t>-</a:t>
                </a:r>
                <a14:m>
                  <m:oMath xmlns:m="http://schemas.openxmlformats.org/officeDocument/2006/math">
                    <m:r>
                      <a:rPr kumimoji="1" lang="en-US" altLang="ja-JP" i="1" dirty="0" smtClean="0">
                        <a:latin typeface="Cambria Math"/>
                      </a:rPr>
                      <m:t>𝑏</m:t>
                    </m:r>
                  </m:oMath>
                </a14:m>
                <a:r>
                  <a:rPr kumimoji="1" lang="ja-JP" altLang="en-US" dirty="0" smtClean="0"/>
                  <a:t>に含まれる頂点の重みを</a:t>
                </a:r>
                <a14:m>
                  <m:oMath xmlns:m="http://schemas.openxmlformats.org/officeDocument/2006/math">
                    <m:r>
                      <a:rPr kumimoji="1" lang="en-US" altLang="ja-JP" i="1" dirty="0" smtClean="0">
                        <a:latin typeface="Cambria Math"/>
                      </a:rPr>
                      <m:t>𝑐</m:t>
                    </m:r>
                  </m:oMath>
                </a14:m>
                <a:r>
                  <a:rPr kumimoji="1" lang="ja-JP" altLang="en-US" dirty="0" smtClean="0"/>
                  <a:t>に変更する</a:t>
                </a:r>
                <a:endParaRPr kumimoji="1" lang="en-US" altLang="ja-JP" dirty="0" smtClean="0"/>
              </a:p>
              <a:p>
                <a:pPr lvl="1"/>
                <a:r>
                  <a:rPr lang="ja-JP" altLang="en-US" dirty="0" smtClean="0"/>
                  <a:t>パス</a:t>
                </a:r>
                <a14:m>
                  <m:oMath xmlns:m="http://schemas.openxmlformats.org/officeDocument/2006/math">
                    <m:r>
                      <a:rPr lang="en-US" altLang="ja-JP" i="1" dirty="0" smtClean="0">
                        <a:latin typeface="Cambria Math"/>
                      </a:rPr>
                      <m:t>𝑎</m:t>
                    </m:r>
                  </m:oMath>
                </a14:m>
                <a:r>
                  <a:rPr lang="en-US" altLang="ja-JP" dirty="0" smtClean="0"/>
                  <a:t>-</a:t>
                </a:r>
                <a14:m>
                  <m:oMath xmlns:m="http://schemas.openxmlformats.org/officeDocument/2006/math">
                    <m:r>
                      <a:rPr lang="en-US" altLang="ja-JP" i="1" dirty="0" smtClean="0">
                        <a:latin typeface="Cambria Math"/>
                      </a:rPr>
                      <m:t>𝑏</m:t>
                    </m:r>
                  </m:oMath>
                </a14:m>
                <a:r>
                  <a:rPr lang="ja-JP" altLang="en-US" dirty="0" smtClean="0"/>
                  <a:t>に含まれる頂点の重みを列にした時の部分和の最大値を出力せよ</a:t>
                </a:r>
                <a:endParaRPr lang="en-US" altLang="ja-JP" dirty="0" smtClean="0"/>
              </a:p>
              <a:p>
                <a14:m>
                  <m:oMath xmlns:m="http://schemas.openxmlformats.org/officeDocument/2006/math">
                    <m:r>
                      <a:rPr kumimoji="1" lang="en-US" altLang="ja-JP" b="0" i="1" smtClean="0">
                        <a:latin typeface="Cambria Math"/>
                      </a:rPr>
                      <m:t>1≤</m:t>
                    </m:r>
                    <m:r>
                      <a:rPr kumimoji="1" lang="en-US" altLang="ja-JP" b="0" i="1" smtClean="0">
                        <a:latin typeface="Cambria Math"/>
                      </a:rPr>
                      <m:t>𝑛</m:t>
                    </m:r>
                    <m:r>
                      <a:rPr kumimoji="1" lang="en-US" altLang="ja-JP" b="0" i="1" smtClean="0">
                        <a:latin typeface="Cambria Math"/>
                      </a:rPr>
                      <m:t>≤200,000</m:t>
                    </m:r>
                  </m:oMath>
                </a14:m>
                <a:endParaRPr kumimoji="1" lang="en-US" altLang="ja-JP" b="0" dirty="0" smtClean="0"/>
              </a:p>
              <a:p>
                <a14:m>
                  <m:oMath xmlns:m="http://schemas.openxmlformats.org/officeDocument/2006/math">
                    <m:r>
                      <a:rPr kumimoji="1" lang="en-US" altLang="ja-JP" b="0" i="1" smtClean="0">
                        <a:latin typeface="Cambria Math"/>
                      </a:rPr>
                      <m:t>1≤</m:t>
                    </m:r>
                    <m:r>
                      <a:rPr kumimoji="1" lang="en-US" altLang="ja-JP" b="0" i="1" smtClean="0">
                        <a:latin typeface="Cambria Math"/>
                      </a:rPr>
                      <m:t>𝑞</m:t>
                    </m:r>
                    <m:r>
                      <a:rPr kumimoji="1" lang="en-US" altLang="ja-JP" b="0" i="1" smtClean="0">
                        <a:latin typeface="Cambria Math"/>
                      </a:rPr>
                      <m:t>≤100,000</m:t>
                    </m:r>
                  </m:oMath>
                </a14:m>
                <a:endParaRPr kumimoji="1" lang="en-US" altLang="ja-JP" b="0" dirty="0" smtClean="0"/>
              </a:p>
              <a:p>
                <a14:m>
                  <m:oMath xmlns:m="http://schemas.openxmlformats.org/officeDocument/2006/math">
                    <m:d>
                      <m:dPr>
                        <m:begChr m:val="|"/>
                        <m:endChr m:val="|"/>
                        <m:ctrlPr>
                          <a:rPr kumimoji="1" lang="en-US" altLang="ja-JP" b="0" i="1" smtClean="0">
                            <a:latin typeface="Cambria Math"/>
                          </a:rPr>
                        </m:ctrlPr>
                      </m:dPr>
                      <m:e>
                        <m:sSub>
                          <m:sSubPr>
                            <m:ctrlPr>
                              <a:rPr kumimoji="1" lang="en-US" altLang="ja-JP" b="0" i="1" smtClean="0">
                                <a:latin typeface="Cambria Math"/>
                              </a:rPr>
                            </m:ctrlPr>
                          </m:sSubPr>
                          <m:e>
                            <m:r>
                              <a:rPr kumimoji="1" lang="en-US" altLang="ja-JP" b="0" i="1" smtClean="0">
                                <a:latin typeface="Cambria Math"/>
                              </a:rPr>
                              <m:t>𝑤</m:t>
                            </m:r>
                          </m:e>
                          <m:sub>
                            <m:r>
                              <a:rPr kumimoji="1" lang="en-US" altLang="ja-JP" b="0" i="1" smtClean="0">
                                <a:latin typeface="Cambria Math"/>
                              </a:rPr>
                              <m:t>𝑖</m:t>
                            </m:r>
                          </m:sub>
                        </m:sSub>
                      </m:e>
                    </m:d>
                    <m:r>
                      <a:rPr kumimoji="1" lang="en-US" altLang="ja-JP" b="0" i="1" smtClean="0">
                        <a:latin typeface="Cambria Math"/>
                      </a:rPr>
                      <m:t>,</m:t>
                    </m:r>
                    <m:d>
                      <m:dPr>
                        <m:begChr m:val="|"/>
                        <m:endChr m:val="|"/>
                        <m:ctrlPr>
                          <a:rPr kumimoji="1" lang="en-US" altLang="ja-JP" b="0" i="1" smtClean="0">
                            <a:latin typeface="Cambria Math"/>
                          </a:rPr>
                        </m:ctrlPr>
                      </m:dPr>
                      <m:e>
                        <m:r>
                          <a:rPr kumimoji="1" lang="en-US" altLang="ja-JP" b="0" i="1" smtClean="0">
                            <a:latin typeface="Cambria Math"/>
                          </a:rPr>
                          <m:t>𝑐</m:t>
                        </m:r>
                      </m:e>
                    </m:d>
                    <m:r>
                      <a:rPr kumimoji="1" lang="en-US" altLang="ja-JP" b="0" i="1" smtClean="0">
                        <a:latin typeface="Cambria Math"/>
                      </a:rPr>
                      <m:t>≤10,000</m:t>
                    </m:r>
                  </m:oMath>
                </a14:m>
                <a:endParaRPr kumimoji="1" lang="en-US" altLang="ja-JP" b="0" dirty="0" smtClean="0"/>
              </a:p>
            </p:txBody>
          </p:sp>
        </mc:Choice>
        <mc:Fallback xmlns="">
          <p:sp>
            <p:nvSpPr>
              <p:cNvPr id="3" name="コンテンツ プレースホルダ 2"/>
              <p:cNvSpPr>
                <a:spLocks noGrp="1" noRot="1" noChangeAspect="1" noMove="1" noResize="1" noEditPoints="1" noAdjustHandles="1" noChangeArrowheads="1" noChangeShapeType="1" noTextEdit="1"/>
              </p:cNvSpPr>
              <p:nvPr>
                <p:ph idx="1"/>
              </p:nvPr>
            </p:nvSpPr>
            <p:spPr>
              <a:xfrm>
                <a:off x="457200" y="1481328"/>
                <a:ext cx="8229600" cy="4972008"/>
              </a:xfrm>
              <a:blipFill rotWithShape="1">
                <a:blip r:embed="rId2"/>
                <a:stretch>
                  <a:fillRect t="-1838"/>
                </a:stretch>
              </a:blipFill>
            </p:spPr>
            <p:txBody>
              <a:bodyPr/>
              <a:lstStyle/>
              <a:p>
                <a:r>
                  <a:rPr lang="ja-JP" altLang="en-US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2" name="タイトル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1" lang="ja-JP" altLang="en-US" dirty="0" smtClean="0"/>
              <a:t>問題</a:t>
            </a:r>
            <a:endParaRPr kumimoji="1" lang="ja-JP" altLang="en-US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コンテンツ プレースホルダ 1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ja-JP" altLang="en-US" dirty="0" smtClean="0"/>
              <a:t>とりあえず数列で考えてみる</a:t>
            </a:r>
            <a:endParaRPr lang="en-US" altLang="ja-JP" dirty="0" smtClean="0"/>
          </a:p>
          <a:p>
            <a:pPr lvl="1"/>
            <a:r>
              <a:rPr lang="ja-JP" altLang="en-US" dirty="0" smtClean="0"/>
              <a:t>さらに更新は</a:t>
            </a:r>
            <a:r>
              <a:rPr lang="en-US" altLang="ja-JP" dirty="0" smtClean="0"/>
              <a:t>a-a</a:t>
            </a:r>
            <a:r>
              <a:rPr lang="ja-JP" altLang="en-US" dirty="0" smtClean="0"/>
              <a:t>のみの場合</a:t>
            </a:r>
            <a:endParaRPr lang="en-US" altLang="ja-JP" dirty="0" smtClean="0"/>
          </a:p>
          <a:p>
            <a:r>
              <a:rPr kumimoji="1" lang="ja-JP" altLang="en-US" dirty="0" smtClean="0"/>
              <a:t>クエリの見た目からどうせ</a:t>
            </a:r>
            <a:r>
              <a:rPr kumimoji="1" lang="en-US" altLang="ja-JP" dirty="0" smtClean="0"/>
              <a:t>Segment Tree</a:t>
            </a:r>
            <a:r>
              <a:rPr lang="ja-JP" altLang="en-US" dirty="0" smtClean="0"/>
              <a:t>で解けそう</a:t>
            </a:r>
            <a:endParaRPr lang="en-US" altLang="ja-JP" dirty="0" smtClean="0"/>
          </a:p>
          <a:p>
            <a:pPr marL="109728" indent="0">
              <a:buNone/>
            </a:pPr>
            <a:endParaRPr lang="en-US" altLang="ja-JP" dirty="0"/>
          </a:p>
          <a:p>
            <a:r>
              <a:rPr lang="en-US" altLang="ja-JP" dirty="0" smtClean="0"/>
              <a:t>Segment Tree</a:t>
            </a:r>
            <a:r>
              <a:rPr lang="ja-JP" altLang="en-US" dirty="0" smtClean="0"/>
              <a:t>の各ノードに必要そうな値を考える</a:t>
            </a:r>
            <a:endParaRPr lang="en-US" altLang="ja-JP" dirty="0" smtClean="0"/>
          </a:p>
          <a:p>
            <a:pPr lvl="1"/>
            <a:r>
              <a:rPr lang="ja-JP" altLang="en-US" dirty="0" smtClean="0"/>
              <a:t>その区間の最大値</a:t>
            </a:r>
            <a:r>
              <a:rPr lang="en-US" altLang="ja-JP" dirty="0" err="1" smtClean="0"/>
              <a:t>ans</a:t>
            </a:r>
            <a:r>
              <a:rPr lang="ja-JP" altLang="en-US" dirty="0" smtClean="0"/>
              <a:t>は絶対必要</a:t>
            </a:r>
            <a:endParaRPr lang="en-US" altLang="ja-JP" dirty="0" smtClean="0"/>
          </a:p>
          <a:p>
            <a:pPr lvl="1"/>
            <a:r>
              <a:rPr lang="ja-JP" altLang="en-US" dirty="0" smtClean="0"/>
              <a:t>その区間の合計</a:t>
            </a:r>
            <a:r>
              <a:rPr lang="en-US" altLang="ja-JP" dirty="0" smtClean="0"/>
              <a:t>all</a:t>
            </a:r>
            <a:r>
              <a:rPr lang="ja-JP" altLang="en-US" dirty="0" smtClean="0"/>
              <a:t>も必要そう</a:t>
            </a:r>
            <a:endParaRPr lang="en-US" altLang="ja-JP" dirty="0" smtClean="0"/>
          </a:p>
          <a:p>
            <a:pPr lvl="1"/>
            <a:r>
              <a:rPr lang="ja-JP" altLang="en-US" dirty="0" smtClean="0"/>
              <a:t>左端を含んだ最大値</a:t>
            </a:r>
            <a:r>
              <a:rPr lang="en-US" altLang="ja-JP" dirty="0" smtClean="0"/>
              <a:t>left</a:t>
            </a:r>
            <a:r>
              <a:rPr lang="ja-JP" altLang="en-US" dirty="0" err="1" smtClean="0"/>
              <a:t>、</a:t>
            </a:r>
            <a:r>
              <a:rPr lang="ja-JP" altLang="en-US" dirty="0" smtClean="0"/>
              <a:t>右端を含んだ最大値</a:t>
            </a:r>
            <a:r>
              <a:rPr lang="en-US" altLang="ja-JP" dirty="0" smtClean="0"/>
              <a:t>right</a:t>
            </a:r>
            <a:r>
              <a:rPr lang="ja-JP" altLang="en-US" dirty="0" smtClean="0"/>
              <a:t>があれば便利</a:t>
            </a:r>
            <a:endParaRPr lang="en-US" altLang="ja-JP" dirty="0" smtClean="0"/>
          </a:p>
        </p:txBody>
      </p:sp>
      <p:sp>
        <p:nvSpPr>
          <p:cNvPr id="3" name="タイトル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1" lang="ja-JP" altLang="en-US" dirty="0" smtClean="0"/>
              <a:t>解法 </a:t>
            </a:r>
            <a:r>
              <a:rPr kumimoji="1" lang="en-US" altLang="ja-JP" dirty="0" smtClean="0"/>
              <a:t>(</a:t>
            </a:r>
            <a:r>
              <a:rPr kumimoji="1" lang="ja-JP" altLang="en-US" dirty="0" smtClean="0"/>
              <a:t>数列の場合</a:t>
            </a:r>
            <a:r>
              <a:rPr kumimoji="1" lang="en-US" altLang="ja-JP" dirty="0" smtClean="0"/>
              <a:t>)</a:t>
            </a:r>
            <a:endParaRPr kumimoji="1" lang="ja-JP" altLang="en-US" dirty="0"/>
          </a:p>
        </p:txBody>
      </p:sp>
      <p:graphicFrame>
        <p:nvGraphicFramePr>
          <p:cNvPr id="5" name="表 4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073762855"/>
              </p:ext>
            </p:extLst>
          </p:nvPr>
        </p:nvGraphicFramePr>
        <p:xfrm>
          <a:off x="3419872" y="5378298"/>
          <a:ext cx="4536504" cy="365760"/>
        </p:xfrm>
        <a:graphic>
          <a:graphicData uri="http://schemas.openxmlformats.org/drawingml/2006/table">
            <a:tbl>
              <a:tblPr firstRow="1" bandRow="1">
                <a:tableStyleId>{21E4AEA4-8DFA-4A89-87EB-49C32662AFE0}</a:tableStyleId>
              </a:tblPr>
              <a:tblGrid>
                <a:gridCol w="338544"/>
                <a:gridCol w="338544"/>
                <a:gridCol w="609380"/>
                <a:gridCol w="369716"/>
                <a:gridCol w="645920"/>
                <a:gridCol w="473964"/>
                <a:gridCol w="473964"/>
                <a:gridCol w="541672"/>
                <a:gridCol w="744800"/>
              </a:tblGrid>
              <a:tr h="365760">
                <a:tc>
                  <a:txBody>
                    <a:bodyPr/>
                    <a:lstStyle/>
                    <a:p>
                      <a:r>
                        <a:rPr kumimoji="1" lang="en-US" altLang="ja-JP" dirty="0" smtClean="0"/>
                        <a:t>5</a:t>
                      </a:r>
                    </a:p>
                  </a:txBody>
                  <a:tcPr>
                    <a:solidFill>
                      <a:schemeClr val="accent2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kumimoji="1" lang="en-US" altLang="ja-JP" dirty="0" smtClean="0"/>
                        <a:t>4</a:t>
                      </a:r>
                      <a:endParaRPr kumimoji="1" lang="ja-JP" altLang="en-US" dirty="0"/>
                    </a:p>
                  </a:txBody>
                  <a:tcPr>
                    <a:solidFill>
                      <a:schemeClr val="accent2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kumimoji="1" lang="en-US" altLang="ja-JP" dirty="0" smtClean="0"/>
                        <a:t>-10</a:t>
                      </a:r>
                      <a:endParaRPr kumimoji="1" lang="ja-JP" altLang="en-US" dirty="0"/>
                    </a:p>
                  </a:txBody>
                  <a:tcPr>
                    <a:solidFill>
                      <a:schemeClr val="accent2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kumimoji="1" lang="en-US" altLang="ja-JP" dirty="0" smtClean="0"/>
                        <a:t>7</a:t>
                      </a:r>
                      <a:endParaRPr kumimoji="1" lang="ja-JP" altLang="en-US" dirty="0"/>
                    </a:p>
                  </a:txBody>
                  <a:tcPr>
                    <a:solidFill>
                      <a:schemeClr val="accent2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kumimoji="1" lang="en-US" altLang="ja-JP" smtClean="0"/>
                        <a:t>-38</a:t>
                      </a:r>
                      <a:endParaRPr kumimoji="1" lang="ja-JP" altLang="en-US" dirty="0"/>
                    </a:p>
                  </a:txBody>
                  <a:tcPr>
                    <a:solidFill>
                      <a:schemeClr val="accent2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kumimoji="1" lang="en-US" altLang="ja-JP" dirty="0" smtClean="0"/>
                        <a:t>20</a:t>
                      </a:r>
                      <a:endParaRPr kumimoji="1" lang="ja-JP" altLang="en-US" dirty="0"/>
                    </a:p>
                  </a:txBody>
                  <a:tcPr>
                    <a:solidFill>
                      <a:schemeClr val="accent2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kumimoji="1" lang="en-US" altLang="ja-JP" dirty="0" smtClean="0"/>
                        <a:t>-5</a:t>
                      </a:r>
                      <a:endParaRPr kumimoji="1" lang="ja-JP" altLang="en-US" dirty="0"/>
                    </a:p>
                  </a:txBody>
                  <a:tcPr>
                    <a:solidFill>
                      <a:schemeClr val="accent2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kumimoji="1" lang="en-US" altLang="ja-JP" dirty="0" smtClean="0"/>
                        <a:t>-9</a:t>
                      </a:r>
                      <a:endParaRPr kumimoji="1" lang="ja-JP" altLang="en-US" dirty="0"/>
                    </a:p>
                  </a:txBody>
                  <a:tcPr>
                    <a:solidFill>
                      <a:schemeClr val="accent2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kumimoji="1" lang="en-US" altLang="ja-JP" dirty="0" smtClean="0"/>
                        <a:t>-11</a:t>
                      </a:r>
                      <a:endParaRPr kumimoji="1" lang="ja-JP" altLang="en-US" dirty="0"/>
                    </a:p>
                  </a:txBody>
                  <a:tcPr>
                    <a:solidFill>
                      <a:schemeClr val="accent2">
                        <a:lumMod val="60000"/>
                        <a:lumOff val="40000"/>
                      </a:schemeClr>
                    </a:solidFill>
                  </a:tcPr>
                </a:tc>
              </a:tr>
            </a:tbl>
          </a:graphicData>
        </a:graphic>
      </p:graphicFrame>
      <p:sp>
        <p:nvSpPr>
          <p:cNvPr id="8" name="左中かっこ 7"/>
          <p:cNvSpPr/>
          <p:nvPr/>
        </p:nvSpPr>
        <p:spPr>
          <a:xfrm rot="-5400000">
            <a:off x="3668442" y="5598196"/>
            <a:ext cx="170364" cy="648072"/>
          </a:xfrm>
          <a:prstGeom prst="leftBrac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kumimoji="1" lang="ja-JP" altLang="en-US"/>
          </a:p>
        </p:txBody>
      </p:sp>
      <p:sp>
        <p:nvSpPr>
          <p:cNvPr id="9" name="左中かっこ 8"/>
          <p:cNvSpPr/>
          <p:nvPr/>
        </p:nvSpPr>
        <p:spPr>
          <a:xfrm rot="-5400000">
            <a:off x="7511154" y="5554336"/>
            <a:ext cx="170364" cy="720080"/>
          </a:xfrm>
          <a:prstGeom prst="leftBrac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kumimoji="1" lang="ja-JP" altLang="en-US"/>
          </a:p>
        </p:txBody>
      </p:sp>
      <p:sp>
        <p:nvSpPr>
          <p:cNvPr id="10" name="左中かっこ 9"/>
          <p:cNvSpPr/>
          <p:nvPr/>
        </p:nvSpPr>
        <p:spPr>
          <a:xfrm rot="-5400000">
            <a:off x="5853262" y="5685172"/>
            <a:ext cx="173780" cy="432048"/>
          </a:xfrm>
          <a:prstGeom prst="leftBrac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kumimoji="1" lang="ja-JP" altLang="en-US"/>
          </a:p>
        </p:txBody>
      </p:sp>
      <p:sp>
        <p:nvSpPr>
          <p:cNvPr id="12" name="左中かっこ 11"/>
          <p:cNvSpPr/>
          <p:nvPr/>
        </p:nvSpPr>
        <p:spPr>
          <a:xfrm rot="5400000">
            <a:off x="5654120" y="2937742"/>
            <a:ext cx="77724" cy="4526788"/>
          </a:xfrm>
          <a:prstGeom prst="leftBrac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kumimoji="1" lang="ja-JP" altLang="en-US"/>
          </a:p>
        </p:txBody>
      </p:sp>
      <p:sp>
        <p:nvSpPr>
          <p:cNvPr id="13" name="テキスト ボックス 12"/>
          <p:cNvSpPr txBox="1"/>
          <p:nvPr/>
        </p:nvSpPr>
        <p:spPr>
          <a:xfrm>
            <a:off x="5388473" y="4792942"/>
            <a:ext cx="447558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kumimoji="1" lang="en-US" altLang="ja-JP" dirty="0" smtClean="0"/>
              <a:t>all</a:t>
            </a:r>
            <a:endParaRPr kumimoji="1" lang="ja-JP" altLang="en-US" dirty="0"/>
          </a:p>
        </p:txBody>
      </p:sp>
      <p:sp>
        <p:nvSpPr>
          <p:cNvPr id="14" name="テキスト ボックス 13"/>
          <p:cNvSpPr txBox="1"/>
          <p:nvPr/>
        </p:nvSpPr>
        <p:spPr>
          <a:xfrm>
            <a:off x="3477747" y="6011996"/>
            <a:ext cx="551754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kumimoji="1" lang="en-US" altLang="ja-JP" dirty="0" smtClean="0"/>
              <a:t>left</a:t>
            </a:r>
            <a:endParaRPr kumimoji="1" lang="ja-JP" altLang="en-US" dirty="0"/>
          </a:p>
        </p:txBody>
      </p:sp>
      <p:sp>
        <p:nvSpPr>
          <p:cNvPr id="15" name="テキスト ボックス 14"/>
          <p:cNvSpPr txBox="1"/>
          <p:nvPr/>
        </p:nvSpPr>
        <p:spPr>
          <a:xfrm>
            <a:off x="5653855" y="6013090"/>
            <a:ext cx="572593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kumimoji="1" lang="en-US" altLang="ja-JP" dirty="0" err="1" smtClean="0"/>
              <a:t>ans</a:t>
            </a:r>
            <a:endParaRPr kumimoji="1" lang="ja-JP" altLang="en-US" dirty="0"/>
          </a:p>
        </p:txBody>
      </p:sp>
      <p:sp>
        <p:nvSpPr>
          <p:cNvPr id="16" name="テキスト ボックス 15"/>
          <p:cNvSpPr txBox="1"/>
          <p:nvPr/>
        </p:nvSpPr>
        <p:spPr>
          <a:xfrm>
            <a:off x="7236295" y="5999558"/>
            <a:ext cx="720069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ja-JP" dirty="0" smtClean="0"/>
              <a:t>r</a:t>
            </a:r>
            <a:r>
              <a:rPr kumimoji="1" lang="en-US" altLang="ja-JP" dirty="0" smtClean="0"/>
              <a:t>ight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コンテンツ プレースホルダー 1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altLang="ja-JP" dirty="0" err="1" smtClean="0"/>
              <a:t>ans,all,left,right</a:t>
            </a:r>
            <a:r>
              <a:rPr lang="ja-JP" altLang="en-US" dirty="0" smtClean="0"/>
              <a:t>があれば十分</a:t>
            </a:r>
            <a:endParaRPr lang="en-US" altLang="ja-JP" dirty="0" smtClean="0"/>
          </a:p>
          <a:p>
            <a:r>
              <a:rPr lang="en-US" altLang="ja-JP" dirty="0" smtClean="0"/>
              <a:t>Segment Tree</a:t>
            </a:r>
            <a:r>
              <a:rPr lang="ja-JP" altLang="en-US" dirty="0" smtClean="0"/>
              <a:t>の性質から隣り合った区間のノードからマージされた区間のノードが作れれば良い</a:t>
            </a:r>
            <a:endParaRPr lang="en-US" altLang="ja-JP" dirty="0" smtClean="0"/>
          </a:p>
          <a:p>
            <a:pPr lvl="1"/>
            <a:r>
              <a:rPr lang="en-US" altLang="ja-JP" dirty="0" err="1" smtClean="0"/>
              <a:t>m.ans</a:t>
            </a:r>
            <a:r>
              <a:rPr lang="en-US" altLang="ja-JP" dirty="0" smtClean="0"/>
              <a:t> </a:t>
            </a:r>
            <a:r>
              <a:rPr lang="en-US" altLang="ja-JP" dirty="0"/>
              <a:t>= max(</a:t>
            </a:r>
            <a:r>
              <a:rPr lang="en-US" altLang="ja-JP" dirty="0" err="1"/>
              <a:t>l.ans</a:t>
            </a:r>
            <a:r>
              <a:rPr lang="en-US" altLang="ja-JP" dirty="0"/>
              <a:t>, </a:t>
            </a:r>
            <a:r>
              <a:rPr lang="en-US" altLang="ja-JP" dirty="0" err="1"/>
              <a:t>r.ans</a:t>
            </a:r>
            <a:r>
              <a:rPr lang="en-US" altLang="ja-JP" dirty="0"/>
              <a:t>, </a:t>
            </a:r>
            <a:r>
              <a:rPr lang="en-US" altLang="ja-JP" dirty="0" err="1"/>
              <a:t>l.right</a:t>
            </a:r>
            <a:r>
              <a:rPr lang="en-US" altLang="ja-JP" dirty="0"/>
              <a:t> + </a:t>
            </a:r>
            <a:r>
              <a:rPr lang="en-US" altLang="ja-JP" dirty="0" err="1"/>
              <a:t>r.left</a:t>
            </a:r>
            <a:r>
              <a:rPr lang="en-US" altLang="ja-JP" dirty="0"/>
              <a:t>)</a:t>
            </a:r>
          </a:p>
          <a:p>
            <a:pPr lvl="1"/>
            <a:r>
              <a:rPr lang="en-US" altLang="ja-JP" dirty="0" err="1" smtClean="0"/>
              <a:t>m.all</a:t>
            </a:r>
            <a:r>
              <a:rPr lang="en-US" altLang="ja-JP" dirty="0" smtClean="0"/>
              <a:t> = </a:t>
            </a:r>
            <a:r>
              <a:rPr lang="en-US" altLang="ja-JP" dirty="0" err="1" smtClean="0"/>
              <a:t>l.all</a:t>
            </a:r>
            <a:r>
              <a:rPr lang="en-US" altLang="ja-JP" dirty="0" smtClean="0"/>
              <a:t> + </a:t>
            </a:r>
            <a:r>
              <a:rPr lang="en-US" altLang="ja-JP" dirty="0" err="1" smtClean="0"/>
              <a:t>r.all</a:t>
            </a:r>
            <a:endParaRPr lang="en-US" altLang="ja-JP" dirty="0" smtClean="0"/>
          </a:p>
          <a:p>
            <a:pPr lvl="1"/>
            <a:r>
              <a:rPr lang="en-US" altLang="ja-JP" dirty="0" err="1" smtClean="0"/>
              <a:t>m.left</a:t>
            </a:r>
            <a:r>
              <a:rPr lang="en-US" altLang="ja-JP" dirty="0" smtClean="0"/>
              <a:t> = max(</a:t>
            </a:r>
            <a:r>
              <a:rPr lang="en-US" altLang="ja-JP" dirty="0" err="1" smtClean="0"/>
              <a:t>l.left</a:t>
            </a:r>
            <a:r>
              <a:rPr lang="en-US" altLang="ja-JP" dirty="0" smtClean="0"/>
              <a:t>, </a:t>
            </a:r>
            <a:r>
              <a:rPr lang="en-US" altLang="ja-JP" dirty="0" err="1" smtClean="0"/>
              <a:t>l.all</a:t>
            </a:r>
            <a:r>
              <a:rPr lang="en-US" altLang="ja-JP" dirty="0" smtClean="0"/>
              <a:t> + </a:t>
            </a:r>
            <a:r>
              <a:rPr lang="en-US" altLang="ja-JP" dirty="0" err="1" smtClean="0"/>
              <a:t>r.left</a:t>
            </a:r>
            <a:r>
              <a:rPr lang="en-US" altLang="ja-JP" dirty="0" smtClean="0"/>
              <a:t>)</a:t>
            </a:r>
          </a:p>
          <a:p>
            <a:pPr lvl="1"/>
            <a:r>
              <a:rPr lang="en-US" altLang="ja-JP" dirty="0" err="1" smtClean="0"/>
              <a:t>m.right</a:t>
            </a:r>
            <a:r>
              <a:rPr lang="en-US" altLang="ja-JP" dirty="0" smtClean="0"/>
              <a:t> = max(</a:t>
            </a:r>
            <a:r>
              <a:rPr lang="en-US" altLang="ja-JP" dirty="0" err="1" smtClean="0"/>
              <a:t>r.right</a:t>
            </a:r>
            <a:r>
              <a:rPr lang="en-US" altLang="ja-JP" dirty="0" smtClean="0"/>
              <a:t>, </a:t>
            </a:r>
            <a:r>
              <a:rPr lang="en-US" altLang="ja-JP" dirty="0" err="1" smtClean="0"/>
              <a:t>r.all</a:t>
            </a:r>
            <a:r>
              <a:rPr lang="en-US" altLang="ja-JP" dirty="0" smtClean="0"/>
              <a:t> +</a:t>
            </a:r>
            <a:r>
              <a:rPr lang="en-US" altLang="ja-JP" dirty="0" err="1" smtClean="0"/>
              <a:t>l.right</a:t>
            </a:r>
            <a:r>
              <a:rPr lang="en-US" altLang="ja-JP" dirty="0" smtClean="0"/>
              <a:t>)</a:t>
            </a:r>
          </a:p>
          <a:p>
            <a:pPr lvl="2"/>
            <a:r>
              <a:rPr lang="ja-JP" altLang="en-US" dirty="0" smtClean="0"/>
              <a:t>ただし、</a:t>
            </a:r>
            <a:r>
              <a:rPr lang="en-US" altLang="ja-JP" dirty="0" smtClean="0"/>
              <a:t>l</a:t>
            </a:r>
            <a:r>
              <a:rPr lang="ja-JP" altLang="en-US" dirty="0"/>
              <a:t>が左の区間、</a:t>
            </a:r>
            <a:r>
              <a:rPr lang="en-US" altLang="ja-JP" dirty="0"/>
              <a:t>r</a:t>
            </a:r>
            <a:r>
              <a:rPr lang="ja-JP" altLang="en-US" dirty="0"/>
              <a:t>が右の区間、</a:t>
            </a:r>
            <a:r>
              <a:rPr lang="en-US" altLang="ja-JP" dirty="0"/>
              <a:t>m</a:t>
            </a:r>
            <a:r>
              <a:rPr lang="ja-JP" altLang="en-US" dirty="0"/>
              <a:t>がマージされた</a:t>
            </a:r>
            <a:r>
              <a:rPr lang="ja-JP" altLang="en-US" dirty="0" smtClean="0"/>
              <a:t>区間</a:t>
            </a:r>
            <a:endParaRPr lang="en-US" altLang="ja-JP" dirty="0" smtClean="0"/>
          </a:p>
        </p:txBody>
      </p:sp>
      <p:sp>
        <p:nvSpPr>
          <p:cNvPr id="3" name="タイトル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1" lang="ja-JP" altLang="en-US" dirty="0" smtClean="0"/>
              <a:t>解法 </a:t>
            </a:r>
            <a:r>
              <a:rPr kumimoji="1" lang="en-US" altLang="ja-JP" dirty="0" smtClean="0"/>
              <a:t>(</a:t>
            </a:r>
            <a:r>
              <a:rPr kumimoji="1" lang="ja-JP" altLang="en-US" dirty="0" smtClean="0"/>
              <a:t>数列の場合</a:t>
            </a:r>
            <a:r>
              <a:rPr kumimoji="1" lang="en-US" altLang="ja-JP" dirty="0" smtClean="0"/>
              <a:t>)</a:t>
            </a:r>
            <a:endParaRPr kumimoji="1" lang="ja-JP" altLang="en-US" dirty="0"/>
          </a:p>
        </p:txBody>
      </p:sp>
    </p:spTree>
    <p:extLst>
      <p:ext uri="{BB962C8B-B14F-4D97-AF65-F5344CB8AC3E}">
        <p14:creationId xmlns:p14="http://schemas.microsoft.com/office/powerpoint/2010/main" val="106320693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mc:AlternateContent xmlns:mc="http://schemas.openxmlformats.org/markup-compatibility/2006" xmlns:a14="http://schemas.microsoft.com/office/drawing/2010/main">
        <mc:Choice Requires="a14">
          <p:sp>
            <p:nvSpPr>
              <p:cNvPr id="2" name="コンテンツ プレースホルダー 1"/>
              <p:cNvSpPr>
                <a:spLocks noGrp="1"/>
              </p:cNvSpPr>
              <p:nvPr>
                <p:ph idx="1"/>
              </p:nvPr>
            </p:nvSpPr>
            <p:spPr/>
            <p:txBody>
              <a:bodyPr/>
              <a:lstStyle/>
              <a:p>
                <a:r>
                  <a:rPr kumimoji="1" lang="ja-JP" altLang="en-US" dirty="0" smtClean="0"/>
                  <a:t>範囲更新があると値の</a:t>
                </a:r>
                <a:r>
                  <a:rPr lang="ja-JP" altLang="en-US" dirty="0"/>
                  <a:t>更新</a:t>
                </a:r>
                <a:r>
                  <a:rPr lang="ja-JP" altLang="en-US" dirty="0" smtClean="0"/>
                  <a:t>が</a:t>
                </a:r>
                <a14:m>
                  <m:oMath xmlns:m="http://schemas.openxmlformats.org/officeDocument/2006/math">
                    <m:r>
                      <a:rPr lang="en-US" altLang="ja-JP" b="0" i="1" smtClean="0">
                        <a:latin typeface="Cambria Math"/>
                      </a:rPr>
                      <m:t>𝑂</m:t>
                    </m:r>
                    <m:r>
                      <a:rPr lang="en-US" altLang="ja-JP" b="0" i="1" smtClean="0">
                        <a:latin typeface="Cambria Math"/>
                      </a:rPr>
                      <m:t>(</m:t>
                    </m:r>
                    <m:func>
                      <m:funcPr>
                        <m:ctrlPr>
                          <a:rPr lang="en-US" altLang="ja-JP" b="0" i="1" smtClean="0">
                            <a:latin typeface="Cambria Math"/>
                          </a:rPr>
                        </m:ctrlPr>
                      </m:funcPr>
                      <m:fName>
                        <m:r>
                          <m:rPr>
                            <m:sty m:val="p"/>
                          </m:rPr>
                          <a:rPr lang="en-US" altLang="ja-JP" b="0" i="0" smtClean="0">
                            <a:latin typeface="Cambria Math"/>
                          </a:rPr>
                          <m:t>log</m:t>
                        </m:r>
                      </m:fName>
                      <m:e>
                        <m:r>
                          <a:rPr lang="en-US" altLang="ja-JP" b="0" i="1" smtClean="0">
                            <a:latin typeface="Cambria Math"/>
                          </a:rPr>
                          <m:t>𝑛</m:t>
                        </m:r>
                        <m:r>
                          <a:rPr lang="en-US" altLang="ja-JP" b="0" i="1" smtClean="0">
                            <a:latin typeface="Cambria Math"/>
                          </a:rPr>
                          <m:t>)</m:t>
                        </m:r>
                      </m:e>
                    </m:func>
                  </m:oMath>
                </a14:m>
                <a:r>
                  <a:rPr lang="ja-JP" altLang="en-US" dirty="0" err="1" smtClean="0"/>
                  <a:t>で</a:t>
                </a:r>
                <a:r>
                  <a:rPr lang="ja-JP" altLang="en-US" dirty="0" smtClean="0"/>
                  <a:t>できない？</a:t>
                </a:r>
                <a:endParaRPr lang="en-US" altLang="ja-JP" dirty="0" smtClean="0"/>
              </a:p>
              <a:p>
                <a:r>
                  <a:rPr kumimoji="1" lang="ja-JP" altLang="en-US" dirty="0" smtClean="0"/>
                  <a:t>遅延</a:t>
                </a:r>
                <a:r>
                  <a:rPr lang="ja-JP" altLang="en-US" dirty="0"/>
                  <a:t>評価</a:t>
                </a:r>
                <a:r>
                  <a:rPr kumimoji="1" lang="ja-JP" altLang="en-US" dirty="0" smtClean="0"/>
                  <a:t>を使おう！</a:t>
                </a:r>
                <a:endParaRPr kumimoji="1" lang="en-US" altLang="ja-JP" dirty="0" smtClean="0"/>
              </a:p>
              <a:p>
                <a:pPr lvl="1"/>
                <a:r>
                  <a:rPr lang="ja-JP" altLang="en-US" dirty="0" smtClean="0"/>
                  <a:t>更新する区間とピッタリ合う場所とその祖先だけを更新</a:t>
                </a:r>
                <a:endParaRPr lang="en-US" altLang="ja-JP" dirty="0" smtClean="0"/>
              </a:p>
              <a:p>
                <a:pPr lvl="1"/>
                <a:r>
                  <a:rPr lang="ja-JP" altLang="en-US" dirty="0" smtClean="0"/>
                  <a:t>更新した区間を通る時は</a:t>
                </a:r>
                <a:r>
                  <a:rPr lang="en-US" altLang="ja-JP" dirty="0" smtClean="0"/>
                  <a:t>1</a:t>
                </a:r>
                <a:r>
                  <a:rPr lang="ja-JP" altLang="en-US" dirty="0" smtClean="0"/>
                  <a:t>つ下の</a:t>
                </a:r>
                <a:r>
                  <a:rPr lang="ja-JP" altLang="en-US" dirty="0"/>
                  <a:t>子</a:t>
                </a:r>
                <a:r>
                  <a:rPr lang="ja-JP" altLang="en-US" dirty="0" smtClean="0"/>
                  <a:t>だけを前もって更新</a:t>
                </a:r>
                <a:endParaRPr lang="en-US" altLang="ja-JP" dirty="0"/>
              </a:p>
            </p:txBody>
          </p:sp>
        </mc:Choice>
        <mc:Fallback xmlns="">
          <p:sp>
            <p:nvSpPr>
              <p:cNvPr id="2" name="コンテンツ プレースホルダー 1"/>
              <p:cNvSpPr>
                <a:spLocks noGrp="1" noRot="1" noChangeAspect="1" noMove="1" noResize="1" noEditPoints="1" noAdjustHandles="1" noChangeArrowheads="1" noChangeShapeType="1" noTextEdit="1"/>
              </p:cNvSpPr>
              <p:nvPr>
                <p:ph idx="1"/>
              </p:nvPr>
            </p:nvSpPr>
            <p:spPr>
              <a:blipFill rotWithShape="1">
                <a:blip r:embed="rId2"/>
                <a:stretch>
                  <a:fillRect t="-2022"/>
                </a:stretch>
              </a:blipFill>
            </p:spPr>
            <p:txBody>
              <a:bodyPr/>
              <a:lstStyle/>
              <a:p>
                <a:r>
                  <a:rPr lang="ja-JP" altLang="en-US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3" name="タイトル 2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kumimoji="1" lang="ja-JP" altLang="en-US" dirty="0" smtClean="0"/>
              <a:t>解法 </a:t>
            </a:r>
            <a:r>
              <a:rPr kumimoji="1" lang="en-US" altLang="ja-JP" dirty="0" smtClean="0"/>
              <a:t>(</a:t>
            </a:r>
            <a:r>
              <a:rPr kumimoji="1" lang="ja-JP" altLang="en-US" dirty="0" smtClean="0"/>
              <a:t>数列の場合 </a:t>
            </a:r>
            <a:r>
              <a:rPr kumimoji="1" lang="en-US" altLang="ja-JP" dirty="0" smtClean="0"/>
              <a:t>with </a:t>
            </a:r>
            <a:r>
              <a:rPr kumimoji="1" lang="ja-JP" altLang="en-US" dirty="0" smtClean="0"/>
              <a:t>範囲更新</a:t>
            </a:r>
            <a:r>
              <a:rPr kumimoji="1" lang="en-US" altLang="ja-JP" dirty="0" smtClean="0"/>
              <a:t>)</a:t>
            </a:r>
            <a:endParaRPr kumimoji="1" lang="ja-JP" altLang="en-US" dirty="0"/>
          </a:p>
        </p:txBody>
      </p:sp>
    </p:spTree>
    <p:extLst>
      <p:ext uri="{BB962C8B-B14F-4D97-AF65-F5344CB8AC3E}">
        <p14:creationId xmlns:p14="http://schemas.microsoft.com/office/powerpoint/2010/main" val="50499419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コンテンツ プレースホルダー 1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kumimoji="1" lang="ja-JP" altLang="en-US" dirty="0"/>
          </a:p>
        </p:txBody>
      </p:sp>
      <p:sp>
        <p:nvSpPr>
          <p:cNvPr id="3" name="タイトル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1" lang="ja-JP" altLang="en-US" dirty="0" smtClean="0"/>
              <a:t>遅延評価の例</a:t>
            </a:r>
            <a:endParaRPr kumimoji="1" lang="ja-JP" altLang="en-US" dirty="0"/>
          </a:p>
        </p:txBody>
      </p:sp>
      <p:sp>
        <p:nvSpPr>
          <p:cNvPr id="4" name="円/楕円 3"/>
          <p:cNvSpPr/>
          <p:nvPr/>
        </p:nvSpPr>
        <p:spPr>
          <a:xfrm>
            <a:off x="4067944" y="2056923"/>
            <a:ext cx="360040" cy="360040"/>
          </a:xfrm>
          <a:prstGeom prst="ellipse">
            <a:avLst/>
          </a:prstGeom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kumimoji="1" lang="ja-JP" altLang="en-US"/>
          </a:p>
        </p:txBody>
      </p:sp>
      <p:sp>
        <p:nvSpPr>
          <p:cNvPr id="5" name="円/楕円 4"/>
          <p:cNvSpPr/>
          <p:nvPr/>
        </p:nvSpPr>
        <p:spPr>
          <a:xfrm>
            <a:off x="3325056" y="2641535"/>
            <a:ext cx="360040" cy="360040"/>
          </a:xfrm>
          <a:prstGeom prst="ellipse">
            <a:avLst/>
          </a:prstGeom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kumimoji="1" lang="ja-JP" altLang="en-US"/>
          </a:p>
        </p:txBody>
      </p:sp>
      <p:sp>
        <p:nvSpPr>
          <p:cNvPr id="6" name="円/楕円 5"/>
          <p:cNvSpPr/>
          <p:nvPr/>
        </p:nvSpPr>
        <p:spPr>
          <a:xfrm>
            <a:off x="3693064" y="3433623"/>
            <a:ext cx="360040" cy="360040"/>
          </a:xfrm>
          <a:prstGeom prst="ellipse">
            <a:avLst/>
          </a:prstGeom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kumimoji="1" lang="ja-JP" altLang="en-US"/>
          </a:p>
        </p:txBody>
      </p:sp>
      <p:sp>
        <p:nvSpPr>
          <p:cNvPr id="7" name="円/楕円 6"/>
          <p:cNvSpPr/>
          <p:nvPr/>
        </p:nvSpPr>
        <p:spPr>
          <a:xfrm>
            <a:off x="2965016" y="3433623"/>
            <a:ext cx="360040" cy="360040"/>
          </a:xfrm>
          <a:prstGeom prst="ellipse">
            <a:avLst/>
          </a:prstGeom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kumimoji="1" lang="ja-JP" altLang="en-US"/>
          </a:p>
        </p:txBody>
      </p:sp>
      <p:sp>
        <p:nvSpPr>
          <p:cNvPr id="8" name="円/楕円 7"/>
          <p:cNvSpPr/>
          <p:nvPr/>
        </p:nvSpPr>
        <p:spPr>
          <a:xfrm>
            <a:off x="4822916" y="2641535"/>
            <a:ext cx="360040" cy="360040"/>
          </a:xfrm>
          <a:prstGeom prst="ellipse">
            <a:avLst/>
          </a:prstGeom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kumimoji="1" lang="ja-JP" altLang="en-US"/>
          </a:p>
        </p:txBody>
      </p:sp>
      <p:sp>
        <p:nvSpPr>
          <p:cNvPr id="9" name="円/楕円 8"/>
          <p:cNvSpPr/>
          <p:nvPr/>
        </p:nvSpPr>
        <p:spPr>
          <a:xfrm>
            <a:off x="5190924" y="3433623"/>
            <a:ext cx="360040" cy="360040"/>
          </a:xfrm>
          <a:prstGeom prst="ellipse">
            <a:avLst/>
          </a:prstGeom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kumimoji="1" lang="ja-JP" altLang="en-US"/>
          </a:p>
        </p:txBody>
      </p:sp>
      <p:sp>
        <p:nvSpPr>
          <p:cNvPr id="10" name="円/楕円 9"/>
          <p:cNvSpPr/>
          <p:nvPr/>
        </p:nvSpPr>
        <p:spPr>
          <a:xfrm>
            <a:off x="4462876" y="3433623"/>
            <a:ext cx="360040" cy="360040"/>
          </a:xfrm>
          <a:prstGeom prst="ellipse">
            <a:avLst/>
          </a:prstGeom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kumimoji="1" lang="ja-JP" altLang="en-US"/>
          </a:p>
        </p:txBody>
      </p:sp>
      <p:sp>
        <p:nvSpPr>
          <p:cNvPr id="11" name="円/楕円 10"/>
          <p:cNvSpPr/>
          <p:nvPr/>
        </p:nvSpPr>
        <p:spPr>
          <a:xfrm>
            <a:off x="4768640" y="4100015"/>
            <a:ext cx="360040" cy="360040"/>
          </a:xfrm>
          <a:prstGeom prst="ellipse">
            <a:avLst/>
          </a:prstGeom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kumimoji="1" lang="ja-JP" altLang="en-US"/>
          </a:p>
        </p:txBody>
      </p:sp>
      <p:sp>
        <p:nvSpPr>
          <p:cNvPr id="12" name="円/楕円 11"/>
          <p:cNvSpPr/>
          <p:nvPr/>
        </p:nvSpPr>
        <p:spPr>
          <a:xfrm>
            <a:off x="5136648" y="4892103"/>
            <a:ext cx="360040" cy="360040"/>
          </a:xfrm>
          <a:prstGeom prst="ellipse">
            <a:avLst/>
          </a:prstGeom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kumimoji="1" lang="ja-JP" altLang="en-US"/>
          </a:p>
        </p:txBody>
      </p:sp>
      <p:sp>
        <p:nvSpPr>
          <p:cNvPr id="13" name="円/楕円 12"/>
          <p:cNvSpPr/>
          <p:nvPr/>
        </p:nvSpPr>
        <p:spPr>
          <a:xfrm>
            <a:off x="4408600" y="4892103"/>
            <a:ext cx="360040" cy="360040"/>
          </a:xfrm>
          <a:prstGeom prst="ellipse">
            <a:avLst/>
          </a:prstGeom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kumimoji="1" lang="ja-JP" altLang="en-US"/>
          </a:p>
        </p:txBody>
      </p:sp>
      <p:sp>
        <p:nvSpPr>
          <p:cNvPr id="14" name="円/楕円 13"/>
          <p:cNvSpPr/>
          <p:nvPr/>
        </p:nvSpPr>
        <p:spPr>
          <a:xfrm>
            <a:off x="4102836" y="4100015"/>
            <a:ext cx="360040" cy="360040"/>
          </a:xfrm>
          <a:prstGeom prst="ellipse">
            <a:avLst/>
          </a:prstGeom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kumimoji="1" lang="ja-JP" altLang="en-US"/>
          </a:p>
        </p:txBody>
      </p:sp>
      <p:cxnSp>
        <p:nvCxnSpPr>
          <p:cNvPr id="15" name="直線コネクタ 14"/>
          <p:cNvCxnSpPr>
            <a:stCxn id="4" idx="3"/>
            <a:endCxn id="5" idx="7"/>
          </p:cNvCxnSpPr>
          <p:nvPr/>
        </p:nvCxnSpPr>
        <p:spPr>
          <a:xfrm flipH="1">
            <a:off x="3632369" y="2364236"/>
            <a:ext cx="488302" cy="330026"/>
          </a:xfrm>
          <a:prstGeom prst="line">
            <a:avLst/>
          </a:prstGeom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16" name="直線コネクタ 15"/>
          <p:cNvCxnSpPr>
            <a:stCxn id="5" idx="3"/>
            <a:endCxn id="7" idx="0"/>
          </p:cNvCxnSpPr>
          <p:nvPr/>
        </p:nvCxnSpPr>
        <p:spPr>
          <a:xfrm flipH="1">
            <a:off x="3145036" y="2948848"/>
            <a:ext cx="232747" cy="484775"/>
          </a:xfrm>
          <a:prstGeom prst="line">
            <a:avLst/>
          </a:prstGeom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17" name="直線コネクタ 16"/>
          <p:cNvCxnSpPr>
            <a:stCxn id="5" idx="5"/>
            <a:endCxn id="6" idx="0"/>
          </p:cNvCxnSpPr>
          <p:nvPr/>
        </p:nvCxnSpPr>
        <p:spPr>
          <a:xfrm>
            <a:off x="3632369" y="2948848"/>
            <a:ext cx="240715" cy="484775"/>
          </a:xfrm>
          <a:prstGeom prst="line">
            <a:avLst/>
          </a:prstGeom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18" name="直線コネクタ 17"/>
          <p:cNvCxnSpPr>
            <a:stCxn id="4" idx="5"/>
            <a:endCxn id="8" idx="1"/>
          </p:cNvCxnSpPr>
          <p:nvPr/>
        </p:nvCxnSpPr>
        <p:spPr>
          <a:xfrm>
            <a:off x="4375257" y="2364236"/>
            <a:ext cx="500386" cy="330026"/>
          </a:xfrm>
          <a:prstGeom prst="line">
            <a:avLst/>
          </a:prstGeom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21" name="直線コネクタ 20"/>
          <p:cNvCxnSpPr>
            <a:stCxn id="8" idx="3"/>
            <a:endCxn id="10" idx="0"/>
          </p:cNvCxnSpPr>
          <p:nvPr/>
        </p:nvCxnSpPr>
        <p:spPr>
          <a:xfrm flipH="1">
            <a:off x="4642896" y="2948848"/>
            <a:ext cx="232747" cy="484775"/>
          </a:xfrm>
          <a:prstGeom prst="line">
            <a:avLst/>
          </a:prstGeom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24" name="直線コネクタ 23"/>
          <p:cNvCxnSpPr>
            <a:stCxn id="8" idx="5"/>
            <a:endCxn id="9" idx="0"/>
          </p:cNvCxnSpPr>
          <p:nvPr/>
        </p:nvCxnSpPr>
        <p:spPr>
          <a:xfrm>
            <a:off x="5130229" y="2948848"/>
            <a:ext cx="240715" cy="484775"/>
          </a:xfrm>
          <a:prstGeom prst="line">
            <a:avLst/>
          </a:prstGeom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27" name="直線コネクタ 26"/>
          <p:cNvCxnSpPr>
            <a:stCxn id="10" idx="3"/>
            <a:endCxn id="14" idx="0"/>
          </p:cNvCxnSpPr>
          <p:nvPr/>
        </p:nvCxnSpPr>
        <p:spPr>
          <a:xfrm flipH="1">
            <a:off x="4282856" y="3740936"/>
            <a:ext cx="232747" cy="359079"/>
          </a:xfrm>
          <a:prstGeom prst="line">
            <a:avLst/>
          </a:prstGeom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30" name="直線コネクタ 29"/>
          <p:cNvCxnSpPr>
            <a:stCxn id="10" idx="5"/>
            <a:endCxn id="11" idx="0"/>
          </p:cNvCxnSpPr>
          <p:nvPr/>
        </p:nvCxnSpPr>
        <p:spPr>
          <a:xfrm>
            <a:off x="4770189" y="3740936"/>
            <a:ext cx="178471" cy="359079"/>
          </a:xfrm>
          <a:prstGeom prst="line">
            <a:avLst/>
          </a:prstGeom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33" name="直線コネクタ 32"/>
          <p:cNvCxnSpPr>
            <a:stCxn id="11" idx="3"/>
            <a:endCxn id="13" idx="0"/>
          </p:cNvCxnSpPr>
          <p:nvPr/>
        </p:nvCxnSpPr>
        <p:spPr>
          <a:xfrm flipH="1">
            <a:off x="4588620" y="4407328"/>
            <a:ext cx="232747" cy="484775"/>
          </a:xfrm>
          <a:prstGeom prst="line">
            <a:avLst/>
          </a:prstGeom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37" name="直線コネクタ 36"/>
          <p:cNvCxnSpPr>
            <a:stCxn id="11" idx="5"/>
            <a:endCxn id="12" idx="0"/>
          </p:cNvCxnSpPr>
          <p:nvPr/>
        </p:nvCxnSpPr>
        <p:spPr>
          <a:xfrm>
            <a:off x="5075953" y="4407328"/>
            <a:ext cx="240715" cy="484775"/>
          </a:xfrm>
          <a:prstGeom prst="line">
            <a:avLst/>
          </a:prstGeom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sp>
        <p:nvSpPr>
          <p:cNvPr id="61" name="テキスト ボックス 60"/>
          <p:cNvSpPr txBox="1"/>
          <p:nvPr/>
        </p:nvSpPr>
        <p:spPr>
          <a:xfrm>
            <a:off x="5796136" y="1484784"/>
            <a:ext cx="2333911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ja-JP" altLang="en-US" dirty="0" smtClean="0"/>
              <a:t>評価済みノード：</a:t>
            </a:r>
            <a:endParaRPr kumimoji="1" lang="en-US" altLang="ja-JP" dirty="0" smtClean="0"/>
          </a:p>
          <a:p>
            <a:pPr algn="r"/>
            <a:r>
              <a:rPr kumimoji="1" lang="ja-JP" altLang="en-US" dirty="0" smtClean="0"/>
              <a:t>遅延評価</a:t>
            </a:r>
            <a:r>
              <a:rPr lang="ja-JP" altLang="en-US" dirty="0" smtClean="0"/>
              <a:t>中の</a:t>
            </a:r>
            <a:r>
              <a:rPr kumimoji="1" lang="ja-JP" altLang="en-US" dirty="0" smtClean="0"/>
              <a:t>ノード：</a:t>
            </a:r>
            <a:endParaRPr kumimoji="1" lang="en-US" altLang="ja-JP" dirty="0" smtClean="0"/>
          </a:p>
          <a:p>
            <a:pPr algn="r"/>
            <a:r>
              <a:rPr lang="ja-JP" altLang="en-US" dirty="0" smtClean="0"/>
              <a:t>現在いるノード：</a:t>
            </a:r>
            <a:endParaRPr kumimoji="1" lang="ja-JP" altLang="en-US" dirty="0"/>
          </a:p>
        </p:txBody>
      </p:sp>
      <p:sp>
        <p:nvSpPr>
          <p:cNvPr id="62" name="円/楕円 61"/>
          <p:cNvSpPr/>
          <p:nvPr/>
        </p:nvSpPr>
        <p:spPr>
          <a:xfrm>
            <a:off x="8100393" y="1484784"/>
            <a:ext cx="216024" cy="207724"/>
          </a:xfrm>
          <a:prstGeom prst="ellipse">
            <a:avLst/>
          </a:prstGeom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kumimoji="1" lang="ja-JP" altLang="en-US"/>
          </a:p>
        </p:txBody>
      </p:sp>
      <p:sp>
        <p:nvSpPr>
          <p:cNvPr id="63" name="円/楕円 62"/>
          <p:cNvSpPr/>
          <p:nvPr/>
        </p:nvSpPr>
        <p:spPr>
          <a:xfrm>
            <a:off x="8100392" y="1807948"/>
            <a:ext cx="216025" cy="219079"/>
          </a:xfrm>
          <a:prstGeom prst="ellipse">
            <a:avLst/>
          </a:prstGeom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kumimoji="1" lang="ja-JP" altLang="en-US"/>
          </a:p>
        </p:txBody>
      </p:sp>
      <p:cxnSp>
        <p:nvCxnSpPr>
          <p:cNvPr id="67" name="直線矢印コネクタ 66"/>
          <p:cNvCxnSpPr>
            <a:endCxn id="11" idx="6"/>
          </p:cNvCxnSpPr>
          <p:nvPr/>
        </p:nvCxnSpPr>
        <p:spPr>
          <a:xfrm flipH="1" flipV="1">
            <a:off x="5128680" y="4280035"/>
            <a:ext cx="1171512" cy="127293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68" name="テキスト ボックス 67"/>
          <p:cNvSpPr txBox="1"/>
          <p:nvPr/>
        </p:nvSpPr>
        <p:spPr>
          <a:xfrm>
            <a:off x="6300192" y="4238733"/>
            <a:ext cx="1441420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ja-JP" altLang="en-US" dirty="0"/>
              <a:t>クエリ</a:t>
            </a:r>
            <a:r>
              <a:rPr lang="ja-JP" altLang="en-US" dirty="0" smtClean="0"/>
              <a:t>の区間</a:t>
            </a:r>
            <a:endParaRPr kumimoji="1" lang="ja-JP" altLang="en-US" dirty="0"/>
          </a:p>
        </p:txBody>
      </p:sp>
      <p:sp>
        <p:nvSpPr>
          <p:cNvPr id="70" name="円/楕円 69"/>
          <p:cNvSpPr/>
          <p:nvPr/>
        </p:nvSpPr>
        <p:spPr>
          <a:xfrm>
            <a:off x="8094436" y="2127403"/>
            <a:ext cx="216025" cy="219079"/>
          </a:xfrm>
          <a:prstGeom prst="ellipse">
            <a:avLst/>
          </a:prstGeom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kumimoji="1" lang="ja-JP" altLang="en-US"/>
          </a:p>
        </p:txBody>
      </p:sp>
      <p:sp>
        <p:nvSpPr>
          <p:cNvPr id="71" name="円/楕円 70"/>
          <p:cNvSpPr/>
          <p:nvPr/>
        </p:nvSpPr>
        <p:spPr>
          <a:xfrm>
            <a:off x="4821367" y="5736918"/>
            <a:ext cx="360040" cy="360040"/>
          </a:xfrm>
          <a:prstGeom prst="ellipse">
            <a:avLst/>
          </a:prstGeom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kumimoji="1" lang="ja-JP" altLang="en-US"/>
          </a:p>
        </p:txBody>
      </p:sp>
      <p:cxnSp>
        <p:nvCxnSpPr>
          <p:cNvPr id="72" name="直線コネクタ 71"/>
          <p:cNvCxnSpPr>
            <a:stCxn id="13" idx="5"/>
            <a:endCxn id="71" idx="0"/>
          </p:cNvCxnSpPr>
          <p:nvPr/>
        </p:nvCxnSpPr>
        <p:spPr>
          <a:xfrm>
            <a:off x="4715913" y="5199416"/>
            <a:ext cx="285474" cy="537502"/>
          </a:xfrm>
          <a:prstGeom prst="line">
            <a:avLst/>
          </a:prstGeom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sp>
        <p:nvSpPr>
          <p:cNvPr id="75" name="円/楕円 74"/>
          <p:cNvSpPr/>
          <p:nvPr/>
        </p:nvSpPr>
        <p:spPr>
          <a:xfrm>
            <a:off x="4015217" y="5736918"/>
            <a:ext cx="360040" cy="360040"/>
          </a:xfrm>
          <a:prstGeom prst="ellipse">
            <a:avLst/>
          </a:prstGeom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kumimoji="1" lang="ja-JP" altLang="en-US"/>
          </a:p>
        </p:txBody>
      </p:sp>
      <p:cxnSp>
        <p:nvCxnSpPr>
          <p:cNvPr id="76" name="直線コネクタ 75"/>
          <p:cNvCxnSpPr>
            <a:stCxn id="13" idx="3"/>
            <a:endCxn id="75" idx="0"/>
          </p:cNvCxnSpPr>
          <p:nvPr/>
        </p:nvCxnSpPr>
        <p:spPr>
          <a:xfrm flipH="1">
            <a:off x="4195237" y="5199416"/>
            <a:ext cx="266090" cy="537502"/>
          </a:xfrm>
          <a:prstGeom prst="line">
            <a:avLst/>
          </a:prstGeom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124033700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コンテンツ プレースホルダー 1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kumimoji="1" lang="ja-JP" altLang="en-US" dirty="0"/>
          </a:p>
        </p:txBody>
      </p:sp>
      <p:sp>
        <p:nvSpPr>
          <p:cNvPr id="3" name="タイトル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1" lang="ja-JP" altLang="en-US" dirty="0" smtClean="0"/>
              <a:t>遅延評価の例</a:t>
            </a:r>
            <a:endParaRPr kumimoji="1" lang="ja-JP" altLang="en-US" dirty="0"/>
          </a:p>
        </p:txBody>
      </p:sp>
      <p:sp>
        <p:nvSpPr>
          <p:cNvPr id="4" name="円/楕円 3"/>
          <p:cNvSpPr/>
          <p:nvPr/>
        </p:nvSpPr>
        <p:spPr>
          <a:xfrm>
            <a:off x="4067944" y="2056923"/>
            <a:ext cx="360040" cy="360040"/>
          </a:xfrm>
          <a:prstGeom prst="ellipse">
            <a:avLst/>
          </a:prstGeom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kumimoji="1" lang="ja-JP" altLang="en-US"/>
          </a:p>
        </p:txBody>
      </p:sp>
      <p:sp>
        <p:nvSpPr>
          <p:cNvPr id="5" name="円/楕円 4"/>
          <p:cNvSpPr/>
          <p:nvPr/>
        </p:nvSpPr>
        <p:spPr>
          <a:xfrm>
            <a:off x="3325056" y="2641535"/>
            <a:ext cx="360040" cy="360040"/>
          </a:xfrm>
          <a:prstGeom prst="ellipse">
            <a:avLst/>
          </a:prstGeom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kumimoji="1" lang="ja-JP" altLang="en-US"/>
          </a:p>
        </p:txBody>
      </p:sp>
      <p:sp>
        <p:nvSpPr>
          <p:cNvPr id="6" name="円/楕円 5"/>
          <p:cNvSpPr/>
          <p:nvPr/>
        </p:nvSpPr>
        <p:spPr>
          <a:xfrm>
            <a:off x="3693064" y="3433623"/>
            <a:ext cx="360040" cy="360040"/>
          </a:xfrm>
          <a:prstGeom prst="ellipse">
            <a:avLst/>
          </a:prstGeom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kumimoji="1" lang="ja-JP" altLang="en-US"/>
          </a:p>
        </p:txBody>
      </p:sp>
      <p:sp>
        <p:nvSpPr>
          <p:cNvPr id="7" name="円/楕円 6"/>
          <p:cNvSpPr/>
          <p:nvPr/>
        </p:nvSpPr>
        <p:spPr>
          <a:xfrm>
            <a:off x="2965016" y="3433623"/>
            <a:ext cx="360040" cy="360040"/>
          </a:xfrm>
          <a:prstGeom prst="ellipse">
            <a:avLst/>
          </a:prstGeom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kumimoji="1" lang="ja-JP" altLang="en-US"/>
          </a:p>
        </p:txBody>
      </p:sp>
      <p:sp>
        <p:nvSpPr>
          <p:cNvPr id="8" name="円/楕円 7"/>
          <p:cNvSpPr/>
          <p:nvPr/>
        </p:nvSpPr>
        <p:spPr>
          <a:xfrm>
            <a:off x="4822916" y="2641535"/>
            <a:ext cx="360040" cy="360040"/>
          </a:xfrm>
          <a:prstGeom prst="ellipse">
            <a:avLst/>
          </a:prstGeom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kumimoji="1" lang="ja-JP" altLang="en-US"/>
          </a:p>
        </p:txBody>
      </p:sp>
      <p:sp>
        <p:nvSpPr>
          <p:cNvPr id="9" name="円/楕円 8"/>
          <p:cNvSpPr/>
          <p:nvPr/>
        </p:nvSpPr>
        <p:spPr>
          <a:xfrm>
            <a:off x="5190924" y="3433623"/>
            <a:ext cx="360040" cy="360040"/>
          </a:xfrm>
          <a:prstGeom prst="ellipse">
            <a:avLst/>
          </a:prstGeom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kumimoji="1" lang="ja-JP" altLang="en-US"/>
          </a:p>
        </p:txBody>
      </p:sp>
      <p:sp>
        <p:nvSpPr>
          <p:cNvPr id="10" name="円/楕円 9"/>
          <p:cNvSpPr/>
          <p:nvPr/>
        </p:nvSpPr>
        <p:spPr>
          <a:xfrm>
            <a:off x="4462876" y="3433623"/>
            <a:ext cx="360040" cy="360040"/>
          </a:xfrm>
          <a:prstGeom prst="ellipse">
            <a:avLst/>
          </a:prstGeom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kumimoji="1" lang="ja-JP" altLang="en-US"/>
          </a:p>
        </p:txBody>
      </p:sp>
      <p:sp>
        <p:nvSpPr>
          <p:cNvPr id="11" name="円/楕円 10"/>
          <p:cNvSpPr/>
          <p:nvPr/>
        </p:nvSpPr>
        <p:spPr>
          <a:xfrm>
            <a:off x="4768640" y="4100015"/>
            <a:ext cx="360040" cy="360040"/>
          </a:xfrm>
          <a:prstGeom prst="ellipse">
            <a:avLst/>
          </a:prstGeom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kumimoji="1" lang="ja-JP" altLang="en-US"/>
          </a:p>
        </p:txBody>
      </p:sp>
      <p:sp>
        <p:nvSpPr>
          <p:cNvPr id="12" name="円/楕円 11"/>
          <p:cNvSpPr/>
          <p:nvPr/>
        </p:nvSpPr>
        <p:spPr>
          <a:xfrm>
            <a:off x="5136648" y="4892103"/>
            <a:ext cx="360040" cy="360040"/>
          </a:xfrm>
          <a:prstGeom prst="ellipse">
            <a:avLst/>
          </a:prstGeom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kumimoji="1" lang="ja-JP" altLang="en-US"/>
          </a:p>
        </p:txBody>
      </p:sp>
      <p:sp>
        <p:nvSpPr>
          <p:cNvPr id="13" name="円/楕円 12"/>
          <p:cNvSpPr/>
          <p:nvPr/>
        </p:nvSpPr>
        <p:spPr>
          <a:xfrm>
            <a:off x="4408600" y="4892103"/>
            <a:ext cx="360040" cy="360040"/>
          </a:xfrm>
          <a:prstGeom prst="ellipse">
            <a:avLst/>
          </a:prstGeom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kumimoji="1" lang="ja-JP" altLang="en-US"/>
          </a:p>
        </p:txBody>
      </p:sp>
      <p:sp>
        <p:nvSpPr>
          <p:cNvPr id="14" name="円/楕円 13"/>
          <p:cNvSpPr/>
          <p:nvPr/>
        </p:nvSpPr>
        <p:spPr>
          <a:xfrm>
            <a:off x="4102836" y="4100015"/>
            <a:ext cx="360040" cy="360040"/>
          </a:xfrm>
          <a:prstGeom prst="ellipse">
            <a:avLst/>
          </a:prstGeom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kumimoji="1" lang="ja-JP" altLang="en-US"/>
          </a:p>
        </p:txBody>
      </p:sp>
      <p:cxnSp>
        <p:nvCxnSpPr>
          <p:cNvPr id="15" name="直線コネクタ 14"/>
          <p:cNvCxnSpPr>
            <a:stCxn id="4" idx="3"/>
            <a:endCxn id="5" idx="7"/>
          </p:cNvCxnSpPr>
          <p:nvPr/>
        </p:nvCxnSpPr>
        <p:spPr>
          <a:xfrm flipH="1">
            <a:off x="3632369" y="2364236"/>
            <a:ext cx="488302" cy="330026"/>
          </a:xfrm>
          <a:prstGeom prst="line">
            <a:avLst/>
          </a:prstGeom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16" name="直線コネクタ 15"/>
          <p:cNvCxnSpPr>
            <a:stCxn id="5" idx="3"/>
            <a:endCxn id="7" idx="0"/>
          </p:cNvCxnSpPr>
          <p:nvPr/>
        </p:nvCxnSpPr>
        <p:spPr>
          <a:xfrm flipH="1">
            <a:off x="3145036" y="2948848"/>
            <a:ext cx="232747" cy="484775"/>
          </a:xfrm>
          <a:prstGeom prst="line">
            <a:avLst/>
          </a:prstGeom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17" name="直線コネクタ 16"/>
          <p:cNvCxnSpPr>
            <a:stCxn id="5" idx="5"/>
            <a:endCxn id="6" idx="0"/>
          </p:cNvCxnSpPr>
          <p:nvPr/>
        </p:nvCxnSpPr>
        <p:spPr>
          <a:xfrm>
            <a:off x="3632369" y="2948848"/>
            <a:ext cx="240715" cy="484775"/>
          </a:xfrm>
          <a:prstGeom prst="line">
            <a:avLst/>
          </a:prstGeom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18" name="直線コネクタ 17"/>
          <p:cNvCxnSpPr>
            <a:stCxn id="4" idx="5"/>
            <a:endCxn id="8" idx="1"/>
          </p:cNvCxnSpPr>
          <p:nvPr/>
        </p:nvCxnSpPr>
        <p:spPr>
          <a:xfrm>
            <a:off x="4375257" y="2364236"/>
            <a:ext cx="500386" cy="330026"/>
          </a:xfrm>
          <a:prstGeom prst="line">
            <a:avLst/>
          </a:prstGeom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21" name="直線コネクタ 20"/>
          <p:cNvCxnSpPr>
            <a:stCxn id="8" idx="3"/>
            <a:endCxn id="10" idx="0"/>
          </p:cNvCxnSpPr>
          <p:nvPr/>
        </p:nvCxnSpPr>
        <p:spPr>
          <a:xfrm flipH="1">
            <a:off x="4642896" y="2948848"/>
            <a:ext cx="232747" cy="484775"/>
          </a:xfrm>
          <a:prstGeom prst="line">
            <a:avLst/>
          </a:prstGeom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24" name="直線コネクタ 23"/>
          <p:cNvCxnSpPr>
            <a:stCxn id="8" idx="5"/>
            <a:endCxn id="9" idx="0"/>
          </p:cNvCxnSpPr>
          <p:nvPr/>
        </p:nvCxnSpPr>
        <p:spPr>
          <a:xfrm>
            <a:off x="5130229" y="2948848"/>
            <a:ext cx="240715" cy="484775"/>
          </a:xfrm>
          <a:prstGeom prst="line">
            <a:avLst/>
          </a:prstGeom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27" name="直線コネクタ 26"/>
          <p:cNvCxnSpPr>
            <a:stCxn id="10" idx="3"/>
            <a:endCxn id="14" idx="0"/>
          </p:cNvCxnSpPr>
          <p:nvPr/>
        </p:nvCxnSpPr>
        <p:spPr>
          <a:xfrm flipH="1">
            <a:off x="4282856" y="3740936"/>
            <a:ext cx="232747" cy="359079"/>
          </a:xfrm>
          <a:prstGeom prst="line">
            <a:avLst/>
          </a:prstGeom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30" name="直線コネクタ 29"/>
          <p:cNvCxnSpPr>
            <a:stCxn id="10" idx="5"/>
            <a:endCxn id="11" idx="0"/>
          </p:cNvCxnSpPr>
          <p:nvPr/>
        </p:nvCxnSpPr>
        <p:spPr>
          <a:xfrm>
            <a:off x="4770189" y="3740936"/>
            <a:ext cx="178471" cy="359079"/>
          </a:xfrm>
          <a:prstGeom prst="line">
            <a:avLst/>
          </a:prstGeom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33" name="直線コネクタ 32"/>
          <p:cNvCxnSpPr>
            <a:stCxn id="11" idx="3"/>
            <a:endCxn id="13" idx="0"/>
          </p:cNvCxnSpPr>
          <p:nvPr/>
        </p:nvCxnSpPr>
        <p:spPr>
          <a:xfrm flipH="1">
            <a:off x="4588620" y="4407328"/>
            <a:ext cx="232747" cy="484775"/>
          </a:xfrm>
          <a:prstGeom prst="line">
            <a:avLst/>
          </a:prstGeom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37" name="直線コネクタ 36"/>
          <p:cNvCxnSpPr>
            <a:stCxn id="11" idx="5"/>
            <a:endCxn id="12" idx="0"/>
          </p:cNvCxnSpPr>
          <p:nvPr/>
        </p:nvCxnSpPr>
        <p:spPr>
          <a:xfrm>
            <a:off x="5075953" y="4407328"/>
            <a:ext cx="240715" cy="484775"/>
          </a:xfrm>
          <a:prstGeom prst="line">
            <a:avLst/>
          </a:prstGeom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sp>
        <p:nvSpPr>
          <p:cNvPr id="61" name="テキスト ボックス 60"/>
          <p:cNvSpPr txBox="1"/>
          <p:nvPr/>
        </p:nvSpPr>
        <p:spPr>
          <a:xfrm>
            <a:off x="5796136" y="1484784"/>
            <a:ext cx="2333911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ja-JP" altLang="en-US" dirty="0" smtClean="0"/>
              <a:t>評価済みノード：</a:t>
            </a:r>
            <a:endParaRPr kumimoji="1" lang="en-US" altLang="ja-JP" dirty="0" smtClean="0"/>
          </a:p>
          <a:p>
            <a:pPr algn="r"/>
            <a:r>
              <a:rPr kumimoji="1" lang="ja-JP" altLang="en-US" dirty="0" smtClean="0"/>
              <a:t>遅延評価</a:t>
            </a:r>
            <a:r>
              <a:rPr lang="ja-JP" altLang="en-US" dirty="0" smtClean="0"/>
              <a:t>中の</a:t>
            </a:r>
            <a:r>
              <a:rPr kumimoji="1" lang="ja-JP" altLang="en-US" dirty="0" smtClean="0"/>
              <a:t>ノード：</a:t>
            </a:r>
            <a:endParaRPr kumimoji="1" lang="en-US" altLang="ja-JP" dirty="0" smtClean="0"/>
          </a:p>
          <a:p>
            <a:pPr algn="r"/>
            <a:r>
              <a:rPr lang="ja-JP" altLang="en-US" dirty="0" smtClean="0"/>
              <a:t>現在いるノード：</a:t>
            </a:r>
            <a:endParaRPr kumimoji="1" lang="ja-JP" altLang="en-US" dirty="0"/>
          </a:p>
        </p:txBody>
      </p:sp>
      <p:sp>
        <p:nvSpPr>
          <p:cNvPr id="62" name="円/楕円 61"/>
          <p:cNvSpPr/>
          <p:nvPr/>
        </p:nvSpPr>
        <p:spPr>
          <a:xfrm>
            <a:off x="8100393" y="1484784"/>
            <a:ext cx="216024" cy="207724"/>
          </a:xfrm>
          <a:prstGeom prst="ellipse">
            <a:avLst/>
          </a:prstGeom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kumimoji="1" lang="ja-JP" altLang="en-US"/>
          </a:p>
        </p:txBody>
      </p:sp>
      <p:sp>
        <p:nvSpPr>
          <p:cNvPr id="63" name="円/楕円 62"/>
          <p:cNvSpPr/>
          <p:nvPr/>
        </p:nvSpPr>
        <p:spPr>
          <a:xfrm>
            <a:off x="8100392" y="1807948"/>
            <a:ext cx="216025" cy="219079"/>
          </a:xfrm>
          <a:prstGeom prst="ellipse">
            <a:avLst/>
          </a:prstGeom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kumimoji="1" lang="ja-JP" altLang="en-US"/>
          </a:p>
        </p:txBody>
      </p:sp>
      <p:cxnSp>
        <p:nvCxnSpPr>
          <p:cNvPr id="67" name="直線矢印コネクタ 66"/>
          <p:cNvCxnSpPr>
            <a:endCxn id="11" idx="6"/>
          </p:cNvCxnSpPr>
          <p:nvPr/>
        </p:nvCxnSpPr>
        <p:spPr>
          <a:xfrm flipH="1" flipV="1">
            <a:off x="5128680" y="4280035"/>
            <a:ext cx="1171512" cy="127293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68" name="テキスト ボックス 67"/>
          <p:cNvSpPr txBox="1"/>
          <p:nvPr/>
        </p:nvSpPr>
        <p:spPr>
          <a:xfrm>
            <a:off x="6300192" y="4238733"/>
            <a:ext cx="1441420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ja-JP" altLang="en-US" dirty="0"/>
              <a:t>クエリ</a:t>
            </a:r>
            <a:r>
              <a:rPr lang="ja-JP" altLang="en-US" dirty="0" smtClean="0"/>
              <a:t>の区間</a:t>
            </a:r>
            <a:endParaRPr kumimoji="1" lang="ja-JP" altLang="en-US" dirty="0"/>
          </a:p>
        </p:txBody>
      </p:sp>
      <p:sp>
        <p:nvSpPr>
          <p:cNvPr id="70" name="円/楕円 69"/>
          <p:cNvSpPr/>
          <p:nvPr/>
        </p:nvSpPr>
        <p:spPr>
          <a:xfrm>
            <a:off x="8094436" y="2127403"/>
            <a:ext cx="216025" cy="219079"/>
          </a:xfrm>
          <a:prstGeom prst="ellipse">
            <a:avLst/>
          </a:prstGeom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kumimoji="1" lang="ja-JP" altLang="en-US"/>
          </a:p>
        </p:txBody>
      </p:sp>
      <p:cxnSp>
        <p:nvCxnSpPr>
          <p:cNvPr id="31" name="直線矢印コネクタ 30"/>
          <p:cNvCxnSpPr>
            <a:stCxn id="38" idx="1"/>
            <a:endCxn id="10" idx="7"/>
          </p:cNvCxnSpPr>
          <p:nvPr/>
        </p:nvCxnSpPr>
        <p:spPr>
          <a:xfrm flipH="1">
            <a:off x="4770189" y="3301684"/>
            <a:ext cx="1260747" cy="184666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4" name="直線矢印コネクタ 33"/>
          <p:cNvCxnSpPr>
            <a:endCxn id="9" idx="6"/>
          </p:cNvCxnSpPr>
          <p:nvPr/>
        </p:nvCxnSpPr>
        <p:spPr>
          <a:xfrm flipH="1">
            <a:off x="5550964" y="3301684"/>
            <a:ext cx="479972" cy="311959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8" name="テキスト ボックス 37"/>
          <p:cNvSpPr txBox="1"/>
          <p:nvPr/>
        </p:nvSpPr>
        <p:spPr>
          <a:xfrm>
            <a:off x="6030936" y="3117018"/>
            <a:ext cx="1941557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kumimoji="1" lang="ja-JP" altLang="en-US" dirty="0" smtClean="0"/>
              <a:t>評価して子に分配</a:t>
            </a:r>
            <a:endParaRPr kumimoji="1" lang="ja-JP" altLang="en-US" dirty="0"/>
          </a:p>
        </p:txBody>
      </p:sp>
      <p:cxnSp>
        <p:nvCxnSpPr>
          <p:cNvPr id="39" name="直線矢印コネクタ 38"/>
          <p:cNvCxnSpPr>
            <a:stCxn id="38" idx="1"/>
            <a:endCxn id="8" idx="6"/>
          </p:cNvCxnSpPr>
          <p:nvPr/>
        </p:nvCxnSpPr>
        <p:spPr>
          <a:xfrm flipH="1" flipV="1">
            <a:off x="5182956" y="2821555"/>
            <a:ext cx="847980" cy="480129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44" name="円/楕円 43"/>
          <p:cNvSpPr/>
          <p:nvPr/>
        </p:nvSpPr>
        <p:spPr>
          <a:xfrm>
            <a:off x="4821367" y="5736918"/>
            <a:ext cx="360040" cy="360040"/>
          </a:xfrm>
          <a:prstGeom prst="ellipse">
            <a:avLst/>
          </a:prstGeom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kumimoji="1" lang="ja-JP" altLang="en-US"/>
          </a:p>
        </p:txBody>
      </p:sp>
      <p:cxnSp>
        <p:nvCxnSpPr>
          <p:cNvPr id="45" name="直線コネクタ 44"/>
          <p:cNvCxnSpPr>
            <a:endCxn id="44" idx="0"/>
          </p:cNvCxnSpPr>
          <p:nvPr/>
        </p:nvCxnSpPr>
        <p:spPr>
          <a:xfrm>
            <a:off x="4715913" y="5199416"/>
            <a:ext cx="285474" cy="537502"/>
          </a:xfrm>
          <a:prstGeom prst="line">
            <a:avLst/>
          </a:prstGeom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sp>
        <p:nvSpPr>
          <p:cNvPr id="46" name="円/楕円 45"/>
          <p:cNvSpPr/>
          <p:nvPr/>
        </p:nvSpPr>
        <p:spPr>
          <a:xfrm>
            <a:off x="4015217" y="5736918"/>
            <a:ext cx="360040" cy="360040"/>
          </a:xfrm>
          <a:prstGeom prst="ellipse">
            <a:avLst/>
          </a:prstGeom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kumimoji="1" lang="ja-JP" altLang="en-US"/>
          </a:p>
        </p:txBody>
      </p:sp>
      <p:cxnSp>
        <p:nvCxnSpPr>
          <p:cNvPr id="47" name="直線コネクタ 46"/>
          <p:cNvCxnSpPr>
            <a:endCxn id="46" idx="0"/>
          </p:cNvCxnSpPr>
          <p:nvPr/>
        </p:nvCxnSpPr>
        <p:spPr>
          <a:xfrm flipH="1">
            <a:off x="4195237" y="5199416"/>
            <a:ext cx="266090" cy="537502"/>
          </a:xfrm>
          <a:prstGeom prst="line">
            <a:avLst/>
          </a:prstGeom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214797906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コンテンツ プレースホルダー 1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kumimoji="1" lang="ja-JP" altLang="en-US" dirty="0"/>
          </a:p>
        </p:txBody>
      </p:sp>
      <p:sp>
        <p:nvSpPr>
          <p:cNvPr id="3" name="タイトル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1" lang="ja-JP" altLang="en-US" dirty="0" smtClean="0"/>
              <a:t>遅延評価の例</a:t>
            </a:r>
            <a:endParaRPr kumimoji="1" lang="ja-JP" altLang="en-US" dirty="0"/>
          </a:p>
        </p:txBody>
      </p:sp>
      <p:sp>
        <p:nvSpPr>
          <p:cNvPr id="4" name="円/楕円 3"/>
          <p:cNvSpPr/>
          <p:nvPr/>
        </p:nvSpPr>
        <p:spPr>
          <a:xfrm>
            <a:off x="4067944" y="2056923"/>
            <a:ext cx="360040" cy="360040"/>
          </a:xfrm>
          <a:prstGeom prst="ellipse">
            <a:avLst/>
          </a:prstGeom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kumimoji="1" lang="ja-JP" altLang="en-US"/>
          </a:p>
        </p:txBody>
      </p:sp>
      <p:sp>
        <p:nvSpPr>
          <p:cNvPr id="5" name="円/楕円 4"/>
          <p:cNvSpPr/>
          <p:nvPr/>
        </p:nvSpPr>
        <p:spPr>
          <a:xfrm>
            <a:off x="3325056" y="2641535"/>
            <a:ext cx="360040" cy="360040"/>
          </a:xfrm>
          <a:prstGeom prst="ellipse">
            <a:avLst/>
          </a:prstGeom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kumimoji="1" lang="ja-JP" altLang="en-US"/>
          </a:p>
        </p:txBody>
      </p:sp>
      <p:sp>
        <p:nvSpPr>
          <p:cNvPr id="6" name="円/楕円 5"/>
          <p:cNvSpPr/>
          <p:nvPr/>
        </p:nvSpPr>
        <p:spPr>
          <a:xfrm>
            <a:off x="3693064" y="3433623"/>
            <a:ext cx="360040" cy="360040"/>
          </a:xfrm>
          <a:prstGeom prst="ellipse">
            <a:avLst/>
          </a:prstGeom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kumimoji="1" lang="ja-JP" altLang="en-US"/>
          </a:p>
        </p:txBody>
      </p:sp>
      <p:sp>
        <p:nvSpPr>
          <p:cNvPr id="7" name="円/楕円 6"/>
          <p:cNvSpPr/>
          <p:nvPr/>
        </p:nvSpPr>
        <p:spPr>
          <a:xfrm>
            <a:off x="2965016" y="3433623"/>
            <a:ext cx="360040" cy="360040"/>
          </a:xfrm>
          <a:prstGeom prst="ellipse">
            <a:avLst/>
          </a:prstGeom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kumimoji="1" lang="ja-JP" altLang="en-US"/>
          </a:p>
        </p:txBody>
      </p:sp>
      <p:sp>
        <p:nvSpPr>
          <p:cNvPr id="8" name="円/楕円 7"/>
          <p:cNvSpPr/>
          <p:nvPr/>
        </p:nvSpPr>
        <p:spPr>
          <a:xfrm>
            <a:off x="4822916" y="2641535"/>
            <a:ext cx="360040" cy="360040"/>
          </a:xfrm>
          <a:prstGeom prst="ellipse">
            <a:avLst/>
          </a:prstGeom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kumimoji="1" lang="ja-JP" altLang="en-US"/>
          </a:p>
        </p:txBody>
      </p:sp>
      <p:sp>
        <p:nvSpPr>
          <p:cNvPr id="9" name="円/楕円 8"/>
          <p:cNvSpPr/>
          <p:nvPr/>
        </p:nvSpPr>
        <p:spPr>
          <a:xfrm>
            <a:off x="5190924" y="3433623"/>
            <a:ext cx="360040" cy="360040"/>
          </a:xfrm>
          <a:prstGeom prst="ellipse">
            <a:avLst/>
          </a:prstGeom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kumimoji="1" lang="ja-JP" altLang="en-US"/>
          </a:p>
        </p:txBody>
      </p:sp>
      <p:sp>
        <p:nvSpPr>
          <p:cNvPr id="10" name="円/楕円 9"/>
          <p:cNvSpPr/>
          <p:nvPr/>
        </p:nvSpPr>
        <p:spPr>
          <a:xfrm>
            <a:off x="4462876" y="3433623"/>
            <a:ext cx="360040" cy="360040"/>
          </a:xfrm>
          <a:prstGeom prst="ellipse">
            <a:avLst/>
          </a:prstGeom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kumimoji="1" lang="ja-JP" altLang="en-US"/>
          </a:p>
        </p:txBody>
      </p:sp>
      <p:sp>
        <p:nvSpPr>
          <p:cNvPr id="11" name="円/楕円 10"/>
          <p:cNvSpPr/>
          <p:nvPr/>
        </p:nvSpPr>
        <p:spPr>
          <a:xfrm>
            <a:off x="4768640" y="4100015"/>
            <a:ext cx="360040" cy="360040"/>
          </a:xfrm>
          <a:prstGeom prst="ellipse">
            <a:avLst/>
          </a:prstGeom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kumimoji="1" lang="ja-JP" altLang="en-US"/>
          </a:p>
        </p:txBody>
      </p:sp>
      <p:sp>
        <p:nvSpPr>
          <p:cNvPr id="12" name="円/楕円 11"/>
          <p:cNvSpPr/>
          <p:nvPr/>
        </p:nvSpPr>
        <p:spPr>
          <a:xfrm>
            <a:off x="5136648" y="4892103"/>
            <a:ext cx="360040" cy="360040"/>
          </a:xfrm>
          <a:prstGeom prst="ellipse">
            <a:avLst/>
          </a:prstGeom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kumimoji="1" lang="ja-JP" altLang="en-US"/>
          </a:p>
        </p:txBody>
      </p:sp>
      <p:sp>
        <p:nvSpPr>
          <p:cNvPr id="13" name="円/楕円 12"/>
          <p:cNvSpPr/>
          <p:nvPr/>
        </p:nvSpPr>
        <p:spPr>
          <a:xfrm>
            <a:off x="4408600" y="4892103"/>
            <a:ext cx="360040" cy="360040"/>
          </a:xfrm>
          <a:prstGeom prst="ellipse">
            <a:avLst/>
          </a:prstGeom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kumimoji="1" lang="ja-JP" altLang="en-US"/>
          </a:p>
        </p:txBody>
      </p:sp>
      <p:sp>
        <p:nvSpPr>
          <p:cNvPr id="14" name="円/楕円 13"/>
          <p:cNvSpPr/>
          <p:nvPr/>
        </p:nvSpPr>
        <p:spPr>
          <a:xfrm>
            <a:off x="4102836" y="4100015"/>
            <a:ext cx="360040" cy="360040"/>
          </a:xfrm>
          <a:prstGeom prst="ellipse">
            <a:avLst/>
          </a:prstGeom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kumimoji="1" lang="ja-JP" altLang="en-US"/>
          </a:p>
        </p:txBody>
      </p:sp>
      <p:cxnSp>
        <p:nvCxnSpPr>
          <p:cNvPr id="15" name="直線コネクタ 14"/>
          <p:cNvCxnSpPr>
            <a:stCxn id="4" idx="3"/>
            <a:endCxn id="5" idx="7"/>
          </p:cNvCxnSpPr>
          <p:nvPr/>
        </p:nvCxnSpPr>
        <p:spPr>
          <a:xfrm flipH="1">
            <a:off x="3632369" y="2364236"/>
            <a:ext cx="488302" cy="330026"/>
          </a:xfrm>
          <a:prstGeom prst="line">
            <a:avLst/>
          </a:prstGeom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16" name="直線コネクタ 15"/>
          <p:cNvCxnSpPr>
            <a:stCxn id="5" idx="3"/>
            <a:endCxn id="7" idx="0"/>
          </p:cNvCxnSpPr>
          <p:nvPr/>
        </p:nvCxnSpPr>
        <p:spPr>
          <a:xfrm flipH="1">
            <a:off x="3145036" y="2948848"/>
            <a:ext cx="232747" cy="484775"/>
          </a:xfrm>
          <a:prstGeom prst="line">
            <a:avLst/>
          </a:prstGeom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17" name="直線コネクタ 16"/>
          <p:cNvCxnSpPr>
            <a:stCxn id="5" idx="5"/>
            <a:endCxn id="6" idx="0"/>
          </p:cNvCxnSpPr>
          <p:nvPr/>
        </p:nvCxnSpPr>
        <p:spPr>
          <a:xfrm>
            <a:off x="3632369" y="2948848"/>
            <a:ext cx="240715" cy="484775"/>
          </a:xfrm>
          <a:prstGeom prst="line">
            <a:avLst/>
          </a:prstGeom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18" name="直線コネクタ 17"/>
          <p:cNvCxnSpPr>
            <a:stCxn id="4" idx="5"/>
            <a:endCxn id="8" idx="1"/>
          </p:cNvCxnSpPr>
          <p:nvPr/>
        </p:nvCxnSpPr>
        <p:spPr>
          <a:xfrm>
            <a:off x="4375257" y="2364236"/>
            <a:ext cx="500386" cy="330026"/>
          </a:xfrm>
          <a:prstGeom prst="line">
            <a:avLst/>
          </a:prstGeom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21" name="直線コネクタ 20"/>
          <p:cNvCxnSpPr>
            <a:stCxn id="8" idx="3"/>
            <a:endCxn id="10" idx="0"/>
          </p:cNvCxnSpPr>
          <p:nvPr/>
        </p:nvCxnSpPr>
        <p:spPr>
          <a:xfrm flipH="1">
            <a:off x="4642896" y="2948848"/>
            <a:ext cx="232747" cy="484775"/>
          </a:xfrm>
          <a:prstGeom prst="line">
            <a:avLst/>
          </a:prstGeom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24" name="直線コネクタ 23"/>
          <p:cNvCxnSpPr>
            <a:stCxn id="8" idx="5"/>
            <a:endCxn id="9" idx="0"/>
          </p:cNvCxnSpPr>
          <p:nvPr/>
        </p:nvCxnSpPr>
        <p:spPr>
          <a:xfrm>
            <a:off x="5130229" y="2948848"/>
            <a:ext cx="240715" cy="484775"/>
          </a:xfrm>
          <a:prstGeom prst="line">
            <a:avLst/>
          </a:prstGeom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27" name="直線コネクタ 26"/>
          <p:cNvCxnSpPr>
            <a:stCxn id="10" idx="3"/>
            <a:endCxn id="14" idx="0"/>
          </p:cNvCxnSpPr>
          <p:nvPr/>
        </p:nvCxnSpPr>
        <p:spPr>
          <a:xfrm flipH="1">
            <a:off x="4282856" y="3740936"/>
            <a:ext cx="232747" cy="359079"/>
          </a:xfrm>
          <a:prstGeom prst="line">
            <a:avLst/>
          </a:prstGeom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30" name="直線コネクタ 29"/>
          <p:cNvCxnSpPr>
            <a:stCxn id="10" idx="5"/>
            <a:endCxn id="11" idx="0"/>
          </p:cNvCxnSpPr>
          <p:nvPr/>
        </p:nvCxnSpPr>
        <p:spPr>
          <a:xfrm>
            <a:off x="4770189" y="3740936"/>
            <a:ext cx="178471" cy="359079"/>
          </a:xfrm>
          <a:prstGeom prst="line">
            <a:avLst/>
          </a:prstGeom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33" name="直線コネクタ 32"/>
          <p:cNvCxnSpPr>
            <a:stCxn id="11" idx="3"/>
            <a:endCxn id="13" idx="0"/>
          </p:cNvCxnSpPr>
          <p:nvPr/>
        </p:nvCxnSpPr>
        <p:spPr>
          <a:xfrm flipH="1">
            <a:off x="4588620" y="4407328"/>
            <a:ext cx="232747" cy="484775"/>
          </a:xfrm>
          <a:prstGeom prst="line">
            <a:avLst/>
          </a:prstGeom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37" name="直線コネクタ 36"/>
          <p:cNvCxnSpPr>
            <a:stCxn id="11" idx="5"/>
            <a:endCxn id="12" idx="0"/>
          </p:cNvCxnSpPr>
          <p:nvPr/>
        </p:nvCxnSpPr>
        <p:spPr>
          <a:xfrm>
            <a:off x="5075953" y="4407328"/>
            <a:ext cx="240715" cy="484775"/>
          </a:xfrm>
          <a:prstGeom prst="line">
            <a:avLst/>
          </a:prstGeom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sp>
        <p:nvSpPr>
          <p:cNvPr id="61" name="テキスト ボックス 60"/>
          <p:cNvSpPr txBox="1"/>
          <p:nvPr/>
        </p:nvSpPr>
        <p:spPr>
          <a:xfrm>
            <a:off x="5796136" y="1484784"/>
            <a:ext cx="2333911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ja-JP" altLang="en-US" dirty="0" smtClean="0"/>
              <a:t>評価済みノード：</a:t>
            </a:r>
            <a:endParaRPr kumimoji="1" lang="en-US" altLang="ja-JP" dirty="0" smtClean="0"/>
          </a:p>
          <a:p>
            <a:pPr algn="r"/>
            <a:r>
              <a:rPr kumimoji="1" lang="ja-JP" altLang="en-US" dirty="0" smtClean="0"/>
              <a:t>遅延評価</a:t>
            </a:r>
            <a:r>
              <a:rPr lang="ja-JP" altLang="en-US" dirty="0" smtClean="0"/>
              <a:t>中の</a:t>
            </a:r>
            <a:r>
              <a:rPr kumimoji="1" lang="ja-JP" altLang="en-US" dirty="0" smtClean="0"/>
              <a:t>ノード：</a:t>
            </a:r>
            <a:endParaRPr kumimoji="1" lang="en-US" altLang="ja-JP" dirty="0" smtClean="0"/>
          </a:p>
          <a:p>
            <a:pPr algn="r"/>
            <a:r>
              <a:rPr lang="ja-JP" altLang="en-US" dirty="0" smtClean="0"/>
              <a:t>現在いるノード：</a:t>
            </a:r>
            <a:endParaRPr kumimoji="1" lang="ja-JP" altLang="en-US" dirty="0"/>
          </a:p>
        </p:txBody>
      </p:sp>
      <p:sp>
        <p:nvSpPr>
          <p:cNvPr id="62" name="円/楕円 61"/>
          <p:cNvSpPr/>
          <p:nvPr/>
        </p:nvSpPr>
        <p:spPr>
          <a:xfrm>
            <a:off x="8100393" y="1484784"/>
            <a:ext cx="216024" cy="207724"/>
          </a:xfrm>
          <a:prstGeom prst="ellipse">
            <a:avLst/>
          </a:prstGeom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kumimoji="1" lang="ja-JP" altLang="en-US"/>
          </a:p>
        </p:txBody>
      </p:sp>
      <p:sp>
        <p:nvSpPr>
          <p:cNvPr id="63" name="円/楕円 62"/>
          <p:cNvSpPr/>
          <p:nvPr/>
        </p:nvSpPr>
        <p:spPr>
          <a:xfrm>
            <a:off x="8100392" y="1807948"/>
            <a:ext cx="216025" cy="219079"/>
          </a:xfrm>
          <a:prstGeom prst="ellipse">
            <a:avLst/>
          </a:prstGeom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kumimoji="1" lang="ja-JP" altLang="en-US"/>
          </a:p>
        </p:txBody>
      </p:sp>
      <p:cxnSp>
        <p:nvCxnSpPr>
          <p:cNvPr id="67" name="直線矢印コネクタ 66"/>
          <p:cNvCxnSpPr>
            <a:stCxn id="68" idx="1"/>
            <a:endCxn id="11" idx="6"/>
          </p:cNvCxnSpPr>
          <p:nvPr/>
        </p:nvCxnSpPr>
        <p:spPr>
          <a:xfrm flipH="1" flipV="1">
            <a:off x="5128680" y="4280035"/>
            <a:ext cx="1113701" cy="427402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68" name="テキスト ボックス 67"/>
          <p:cNvSpPr txBox="1"/>
          <p:nvPr/>
        </p:nvSpPr>
        <p:spPr>
          <a:xfrm>
            <a:off x="6242381" y="4522771"/>
            <a:ext cx="1441420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ja-JP" altLang="en-US" dirty="0"/>
              <a:t>クエリ</a:t>
            </a:r>
            <a:r>
              <a:rPr lang="ja-JP" altLang="en-US" dirty="0" smtClean="0"/>
              <a:t>の区間</a:t>
            </a:r>
            <a:endParaRPr kumimoji="1" lang="ja-JP" altLang="en-US" dirty="0"/>
          </a:p>
        </p:txBody>
      </p:sp>
      <p:sp>
        <p:nvSpPr>
          <p:cNvPr id="70" name="円/楕円 69"/>
          <p:cNvSpPr/>
          <p:nvPr/>
        </p:nvSpPr>
        <p:spPr>
          <a:xfrm>
            <a:off x="8094436" y="2127403"/>
            <a:ext cx="216025" cy="219079"/>
          </a:xfrm>
          <a:prstGeom prst="ellipse">
            <a:avLst/>
          </a:prstGeom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kumimoji="1" lang="ja-JP" altLang="en-US"/>
          </a:p>
        </p:txBody>
      </p:sp>
      <p:cxnSp>
        <p:nvCxnSpPr>
          <p:cNvPr id="31" name="直線矢印コネクタ 30"/>
          <p:cNvCxnSpPr>
            <a:stCxn id="34" idx="1"/>
            <a:endCxn id="14" idx="6"/>
          </p:cNvCxnSpPr>
          <p:nvPr/>
        </p:nvCxnSpPr>
        <p:spPr>
          <a:xfrm flipH="1">
            <a:off x="4462876" y="4054067"/>
            <a:ext cx="1337179" cy="225968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4" name="テキスト ボックス 33"/>
          <p:cNvSpPr txBox="1"/>
          <p:nvPr/>
        </p:nvSpPr>
        <p:spPr>
          <a:xfrm>
            <a:off x="5800055" y="3869401"/>
            <a:ext cx="1941557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kumimoji="1" lang="ja-JP" altLang="en-US" dirty="0" smtClean="0"/>
              <a:t>評価して子に分配</a:t>
            </a:r>
            <a:endParaRPr kumimoji="1" lang="ja-JP" altLang="en-US" dirty="0"/>
          </a:p>
        </p:txBody>
      </p:sp>
      <p:cxnSp>
        <p:nvCxnSpPr>
          <p:cNvPr id="35" name="直線矢印コネクタ 34"/>
          <p:cNvCxnSpPr>
            <a:stCxn id="34" idx="1"/>
            <a:endCxn id="10" idx="6"/>
          </p:cNvCxnSpPr>
          <p:nvPr/>
        </p:nvCxnSpPr>
        <p:spPr>
          <a:xfrm flipH="1" flipV="1">
            <a:off x="4822916" y="3613643"/>
            <a:ext cx="977139" cy="440424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2" name="直線矢印コネクタ 41"/>
          <p:cNvCxnSpPr>
            <a:stCxn id="34" idx="1"/>
            <a:endCxn id="11" idx="6"/>
          </p:cNvCxnSpPr>
          <p:nvPr/>
        </p:nvCxnSpPr>
        <p:spPr>
          <a:xfrm flipH="1">
            <a:off x="5128680" y="4054067"/>
            <a:ext cx="671375" cy="225968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53" name="円/楕円 52"/>
          <p:cNvSpPr/>
          <p:nvPr/>
        </p:nvSpPr>
        <p:spPr>
          <a:xfrm>
            <a:off x="4821367" y="5736918"/>
            <a:ext cx="360040" cy="360040"/>
          </a:xfrm>
          <a:prstGeom prst="ellipse">
            <a:avLst/>
          </a:prstGeom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kumimoji="1" lang="ja-JP" altLang="en-US"/>
          </a:p>
        </p:txBody>
      </p:sp>
      <p:cxnSp>
        <p:nvCxnSpPr>
          <p:cNvPr id="54" name="直線コネクタ 53"/>
          <p:cNvCxnSpPr>
            <a:endCxn id="53" idx="0"/>
          </p:cNvCxnSpPr>
          <p:nvPr/>
        </p:nvCxnSpPr>
        <p:spPr>
          <a:xfrm>
            <a:off x="4715913" y="5199416"/>
            <a:ext cx="285474" cy="537502"/>
          </a:xfrm>
          <a:prstGeom prst="line">
            <a:avLst/>
          </a:prstGeom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sp>
        <p:nvSpPr>
          <p:cNvPr id="55" name="円/楕円 54"/>
          <p:cNvSpPr/>
          <p:nvPr/>
        </p:nvSpPr>
        <p:spPr>
          <a:xfrm>
            <a:off x="4015217" y="5736918"/>
            <a:ext cx="360040" cy="360040"/>
          </a:xfrm>
          <a:prstGeom prst="ellipse">
            <a:avLst/>
          </a:prstGeom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kumimoji="1" lang="ja-JP" altLang="en-US"/>
          </a:p>
        </p:txBody>
      </p:sp>
      <p:cxnSp>
        <p:nvCxnSpPr>
          <p:cNvPr id="56" name="直線コネクタ 55"/>
          <p:cNvCxnSpPr>
            <a:endCxn id="55" idx="0"/>
          </p:cNvCxnSpPr>
          <p:nvPr/>
        </p:nvCxnSpPr>
        <p:spPr>
          <a:xfrm flipH="1">
            <a:off x="4195237" y="5199416"/>
            <a:ext cx="266090" cy="537502"/>
          </a:xfrm>
          <a:prstGeom prst="line">
            <a:avLst/>
          </a:prstGeom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214797906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コンテンツ プレースホルダー 1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kumimoji="1" lang="ja-JP" altLang="en-US" dirty="0"/>
          </a:p>
        </p:txBody>
      </p:sp>
      <p:sp>
        <p:nvSpPr>
          <p:cNvPr id="3" name="タイトル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1" lang="ja-JP" altLang="en-US" dirty="0" smtClean="0"/>
              <a:t>遅延評価の例</a:t>
            </a:r>
            <a:endParaRPr kumimoji="1" lang="ja-JP" altLang="en-US" dirty="0"/>
          </a:p>
        </p:txBody>
      </p:sp>
      <p:sp>
        <p:nvSpPr>
          <p:cNvPr id="4" name="円/楕円 3"/>
          <p:cNvSpPr/>
          <p:nvPr/>
        </p:nvSpPr>
        <p:spPr>
          <a:xfrm>
            <a:off x="4067944" y="2056923"/>
            <a:ext cx="360040" cy="360040"/>
          </a:xfrm>
          <a:prstGeom prst="ellipse">
            <a:avLst/>
          </a:prstGeom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kumimoji="1" lang="ja-JP" altLang="en-US"/>
          </a:p>
        </p:txBody>
      </p:sp>
      <p:sp>
        <p:nvSpPr>
          <p:cNvPr id="5" name="円/楕円 4"/>
          <p:cNvSpPr/>
          <p:nvPr/>
        </p:nvSpPr>
        <p:spPr>
          <a:xfrm>
            <a:off x="3325056" y="2641535"/>
            <a:ext cx="360040" cy="360040"/>
          </a:xfrm>
          <a:prstGeom prst="ellipse">
            <a:avLst/>
          </a:prstGeom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kumimoji="1" lang="ja-JP" altLang="en-US"/>
          </a:p>
        </p:txBody>
      </p:sp>
      <p:sp>
        <p:nvSpPr>
          <p:cNvPr id="6" name="円/楕円 5"/>
          <p:cNvSpPr/>
          <p:nvPr/>
        </p:nvSpPr>
        <p:spPr>
          <a:xfrm>
            <a:off x="3693064" y="3433623"/>
            <a:ext cx="360040" cy="360040"/>
          </a:xfrm>
          <a:prstGeom prst="ellipse">
            <a:avLst/>
          </a:prstGeom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kumimoji="1" lang="ja-JP" altLang="en-US"/>
          </a:p>
        </p:txBody>
      </p:sp>
      <p:sp>
        <p:nvSpPr>
          <p:cNvPr id="7" name="円/楕円 6"/>
          <p:cNvSpPr/>
          <p:nvPr/>
        </p:nvSpPr>
        <p:spPr>
          <a:xfrm>
            <a:off x="2965016" y="3433623"/>
            <a:ext cx="360040" cy="360040"/>
          </a:xfrm>
          <a:prstGeom prst="ellipse">
            <a:avLst/>
          </a:prstGeom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kumimoji="1" lang="ja-JP" altLang="en-US"/>
          </a:p>
        </p:txBody>
      </p:sp>
      <p:sp>
        <p:nvSpPr>
          <p:cNvPr id="8" name="円/楕円 7"/>
          <p:cNvSpPr/>
          <p:nvPr/>
        </p:nvSpPr>
        <p:spPr>
          <a:xfrm>
            <a:off x="4822916" y="2641535"/>
            <a:ext cx="360040" cy="360040"/>
          </a:xfrm>
          <a:prstGeom prst="ellipse">
            <a:avLst/>
          </a:prstGeom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kumimoji="1" lang="ja-JP" altLang="en-US"/>
          </a:p>
        </p:txBody>
      </p:sp>
      <p:sp>
        <p:nvSpPr>
          <p:cNvPr id="9" name="円/楕円 8"/>
          <p:cNvSpPr/>
          <p:nvPr/>
        </p:nvSpPr>
        <p:spPr>
          <a:xfrm>
            <a:off x="5190924" y="3433623"/>
            <a:ext cx="360040" cy="360040"/>
          </a:xfrm>
          <a:prstGeom prst="ellipse">
            <a:avLst/>
          </a:prstGeom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kumimoji="1" lang="ja-JP" altLang="en-US"/>
          </a:p>
        </p:txBody>
      </p:sp>
      <p:sp>
        <p:nvSpPr>
          <p:cNvPr id="10" name="円/楕円 9"/>
          <p:cNvSpPr/>
          <p:nvPr/>
        </p:nvSpPr>
        <p:spPr>
          <a:xfrm>
            <a:off x="4462876" y="3433623"/>
            <a:ext cx="360040" cy="360040"/>
          </a:xfrm>
          <a:prstGeom prst="ellipse">
            <a:avLst/>
          </a:prstGeom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kumimoji="1" lang="ja-JP" altLang="en-US"/>
          </a:p>
        </p:txBody>
      </p:sp>
      <p:sp>
        <p:nvSpPr>
          <p:cNvPr id="11" name="円/楕円 10"/>
          <p:cNvSpPr/>
          <p:nvPr/>
        </p:nvSpPr>
        <p:spPr>
          <a:xfrm>
            <a:off x="4768640" y="4100015"/>
            <a:ext cx="360040" cy="360040"/>
          </a:xfrm>
          <a:prstGeom prst="ellipse">
            <a:avLst/>
          </a:prstGeom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kumimoji="1" lang="ja-JP" altLang="en-US"/>
          </a:p>
        </p:txBody>
      </p:sp>
      <p:sp>
        <p:nvSpPr>
          <p:cNvPr id="12" name="円/楕円 11"/>
          <p:cNvSpPr/>
          <p:nvPr/>
        </p:nvSpPr>
        <p:spPr>
          <a:xfrm>
            <a:off x="5136648" y="4892103"/>
            <a:ext cx="360040" cy="360040"/>
          </a:xfrm>
          <a:prstGeom prst="ellipse">
            <a:avLst/>
          </a:prstGeom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kumimoji="1" lang="ja-JP" altLang="en-US"/>
          </a:p>
        </p:txBody>
      </p:sp>
      <p:sp>
        <p:nvSpPr>
          <p:cNvPr id="13" name="円/楕円 12"/>
          <p:cNvSpPr/>
          <p:nvPr/>
        </p:nvSpPr>
        <p:spPr>
          <a:xfrm>
            <a:off x="4408600" y="4892103"/>
            <a:ext cx="360040" cy="360040"/>
          </a:xfrm>
          <a:prstGeom prst="ellipse">
            <a:avLst/>
          </a:prstGeom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kumimoji="1" lang="ja-JP" altLang="en-US"/>
          </a:p>
        </p:txBody>
      </p:sp>
      <p:sp>
        <p:nvSpPr>
          <p:cNvPr id="14" name="円/楕円 13"/>
          <p:cNvSpPr/>
          <p:nvPr/>
        </p:nvSpPr>
        <p:spPr>
          <a:xfrm>
            <a:off x="4102836" y="4100015"/>
            <a:ext cx="360040" cy="360040"/>
          </a:xfrm>
          <a:prstGeom prst="ellipse">
            <a:avLst/>
          </a:prstGeom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kumimoji="1" lang="ja-JP" altLang="en-US"/>
          </a:p>
        </p:txBody>
      </p:sp>
      <p:cxnSp>
        <p:nvCxnSpPr>
          <p:cNvPr id="15" name="直線コネクタ 14"/>
          <p:cNvCxnSpPr>
            <a:stCxn id="4" idx="3"/>
            <a:endCxn id="5" idx="7"/>
          </p:cNvCxnSpPr>
          <p:nvPr/>
        </p:nvCxnSpPr>
        <p:spPr>
          <a:xfrm flipH="1">
            <a:off x="3632369" y="2364236"/>
            <a:ext cx="488302" cy="330026"/>
          </a:xfrm>
          <a:prstGeom prst="line">
            <a:avLst/>
          </a:prstGeom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16" name="直線コネクタ 15"/>
          <p:cNvCxnSpPr>
            <a:stCxn id="5" idx="3"/>
            <a:endCxn id="7" idx="0"/>
          </p:cNvCxnSpPr>
          <p:nvPr/>
        </p:nvCxnSpPr>
        <p:spPr>
          <a:xfrm flipH="1">
            <a:off x="3145036" y="2948848"/>
            <a:ext cx="232747" cy="484775"/>
          </a:xfrm>
          <a:prstGeom prst="line">
            <a:avLst/>
          </a:prstGeom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17" name="直線コネクタ 16"/>
          <p:cNvCxnSpPr>
            <a:stCxn id="5" idx="5"/>
            <a:endCxn id="6" idx="0"/>
          </p:cNvCxnSpPr>
          <p:nvPr/>
        </p:nvCxnSpPr>
        <p:spPr>
          <a:xfrm>
            <a:off x="3632369" y="2948848"/>
            <a:ext cx="240715" cy="484775"/>
          </a:xfrm>
          <a:prstGeom prst="line">
            <a:avLst/>
          </a:prstGeom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18" name="直線コネクタ 17"/>
          <p:cNvCxnSpPr>
            <a:stCxn id="4" idx="5"/>
            <a:endCxn id="8" idx="1"/>
          </p:cNvCxnSpPr>
          <p:nvPr/>
        </p:nvCxnSpPr>
        <p:spPr>
          <a:xfrm>
            <a:off x="4375257" y="2364236"/>
            <a:ext cx="500386" cy="330026"/>
          </a:xfrm>
          <a:prstGeom prst="line">
            <a:avLst/>
          </a:prstGeom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21" name="直線コネクタ 20"/>
          <p:cNvCxnSpPr>
            <a:stCxn id="8" idx="3"/>
            <a:endCxn id="10" idx="0"/>
          </p:cNvCxnSpPr>
          <p:nvPr/>
        </p:nvCxnSpPr>
        <p:spPr>
          <a:xfrm flipH="1">
            <a:off x="4642896" y="2948848"/>
            <a:ext cx="232747" cy="484775"/>
          </a:xfrm>
          <a:prstGeom prst="line">
            <a:avLst/>
          </a:prstGeom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24" name="直線コネクタ 23"/>
          <p:cNvCxnSpPr>
            <a:stCxn id="8" idx="5"/>
            <a:endCxn id="9" idx="0"/>
          </p:cNvCxnSpPr>
          <p:nvPr/>
        </p:nvCxnSpPr>
        <p:spPr>
          <a:xfrm>
            <a:off x="5130229" y="2948848"/>
            <a:ext cx="240715" cy="484775"/>
          </a:xfrm>
          <a:prstGeom prst="line">
            <a:avLst/>
          </a:prstGeom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27" name="直線コネクタ 26"/>
          <p:cNvCxnSpPr>
            <a:stCxn id="10" idx="3"/>
            <a:endCxn id="14" idx="0"/>
          </p:cNvCxnSpPr>
          <p:nvPr/>
        </p:nvCxnSpPr>
        <p:spPr>
          <a:xfrm flipH="1">
            <a:off x="4282856" y="3740936"/>
            <a:ext cx="232747" cy="359079"/>
          </a:xfrm>
          <a:prstGeom prst="line">
            <a:avLst/>
          </a:prstGeom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30" name="直線コネクタ 29"/>
          <p:cNvCxnSpPr>
            <a:stCxn id="10" idx="5"/>
            <a:endCxn id="11" idx="0"/>
          </p:cNvCxnSpPr>
          <p:nvPr/>
        </p:nvCxnSpPr>
        <p:spPr>
          <a:xfrm>
            <a:off x="4770189" y="3740936"/>
            <a:ext cx="178471" cy="359079"/>
          </a:xfrm>
          <a:prstGeom prst="line">
            <a:avLst/>
          </a:prstGeom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33" name="直線コネクタ 32"/>
          <p:cNvCxnSpPr>
            <a:stCxn id="11" idx="3"/>
            <a:endCxn id="13" idx="0"/>
          </p:cNvCxnSpPr>
          <p:nvPr/>
        </p:nvCxnSpPr>
        <p:spPr>
          <a:xfrm flipH="1">
            <a:off x="4588620" y="4407328"/>
            <a:ext cx="232747" cy="484775"/>
          </a:xfrm>
          <a:prstGeom prst="line">
            <a:avLst/>
          </a:prstGeom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37" name="直線コネクタ 36"/>
          <p:cNvCxnSpPr>
            <a:stCxn id="11" idx="5"/>
            <a:endCxn id="12" idx="0"/>
          </p:cNvCxnSpPr>
          <p:nvPr/>
        </p:nvCxnSpPr>
        <p:spPr>
          <a:xfrm>
            <a:off x="5075953" y="4407328"/>
            <a:ext cx="240715" cy="484775"/>
          </a:xfrm>
          <a:prstGeom prst="line">
            <a:avLst/>
          </a:prstGeom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sp>
        <p:nvSpPr>
          <p:cNvPr id="61" name="テキスト ボックス 60"/>
          <p:cNvSpPr txBox="1"/>
          <p:nvPr/>
        </p:nvSpPr>
        <p:spPr>
          <a:xfrm>
            <a:off x="5796136" y="1484784"/>
            <a:ext cx="2333911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ja-JP" altLang="en-US" dirty="0" smtClean="0"/>
              <a:t>評価済みノード：</a:t>
            </a:r>
            <a:endParaRPr kumimoji="1" lang="en-US" altLang="ja-JP" dirty="0" smtClean="0"/>
          </a:p>
          <a:p>
            <a:pPr algn="r"/>
            <a:r>
              <a:rPr kumimoji="1" lang="ja-JP" altLang="en-US" dirty="0" smtClean="0"/>
              <a:t>遅延評価</a:t>
            </a:r>
            <a:r>
              <a:rPr lang="ja-JP" altLang="en-US" dirty="0" smtClean="0"/>
              <a:t>中の</a:t>
            </a:r>
            <a:r>
              <a:rPr kumimoji="1" lang="ja-JP" altLang="en-US" dirty="0" smtClean="0"/>
              <a:t>ノード：</a:t>
            </a:r>
            <a:endParaRPr kumimoji="1" lang="en-US" altLang="ja-JP" dirty="0" smtClean="0"/>
          </a:p>
          <a:p>
            <a:pPr algn="r"/>
            <a:r>
              <a:rPr lang="ja-JP" altLang="en-US" dirty="0" smtClean="0"/>
              <a:t>現在いるノード：</a:t>
            </a:r>
            <a:endParaRPr kumimoji="1" lang="ja-JP" altLang="en-US" dirty="0"/>
          </a:p>
        </p:txBody>
      </p:sp>
      <p:sp>
        <p:nvSpPr>
          <p:cNvPr id="62" name="円/楕円 61"/>
          <p:cNvSpPr/>
          <p:nvPr/>
        </p:nvSpPr>
        <p:spPr>
          <a:xfrm>
            <a:off x="8100393" y="1484784"/>
            <a:ext cx="216024" cy="207724"/>
          </a:xfrm>
          <a:prstGeom prst="ellipse">
            <a:avLst/>
          </a:prstGeom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kumimoji="1" lang="ja-JP" altLang="en-US"/>
          </a:p>
        </p:txBody>
      </p:sp>
      <p:sp>
        <p:nvSpPr>
          <p:cNvPr id="63" name="円/楕円 62"/>
          <p:cNvSpPr/>
          <p:nvPr/>
        </p:nvSpPr>
        <p:spPr>
          <a:xfrm>
            <a:off x="8100392" y="1807948"/>
            <a:ext cx="216025" cy="219079"/>
          </a:xfrm>
          <a:prstGeom prst="ellipse">
            <a:avLst/>
          </a:prstGeom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kumimoji="1" lang="ja-JP" altLang="en-US"/>
          </a:p>
        </p:txBody>
      </p:sp>
      <p:cxnSp>
        <p:nvCxnSpPr>
          <p:cNvPr id="67" name="直線矢印コネクタ 66"/>
          <p:cNvCxnSpPr/>
          <p:nvPr/>
        </p:nvCxnSpPr>
        <p:spPr>
          <a:xfrm flipH="1" flipV="1">
            <a:off x="5128680" y="4280035"/>
            <a:ext cx="1171512" cy="127293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68" name="テキスト ボックス 67"/>
          <p:cNvSpPr txBox="1"/>
          <p:nvPr/>
        </p:nvSpPr>
        <p:spPr>
          <a:xfrm>
            <a:off x="6300192" y="4238733"/>
            <a:ext cx="1441420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ja-JP" altLang="en-US" dirty="0"/>
              <a:t>クエリ</a:t>
            </a:r>
            <a:r>
              <a:rPr lang="ja-JP" altLang="en-US" dirty="0" smtClean="0"/>
              <a:t>の区間</a:t>
            </a:r>
            <a:endParaRPr kumimoji="1" lang="ja-JP" altLang="en-US" dirty="0"/>
          </a:p>
        </p:txBody>
      </p:sp>
      <p:sp>
        <p:nvSpPr>
          <p:cNvPr id="70" name="円/楕円 69"/>
          <p:cNvSpPr/>
          <p:nvPr/>
        </p:nvSpPr>
        <p:spPr>
          <a:xfrm>
            <a:off x="8094436" y="2127403"/>
            <a:ext cx="216025" cy="219079"/>
          </a:xfrm>
          <a:prstGeom prst="ellipse">
            <a:avLst/>
          </a:prstGeom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kumimoji="1" lang="ja-JP" altLang="en-US"/>
          </a:p>
        </p:txBody>
      </p:sp>
      <p:cxnSp>
        <p:nvCxnSpPr>
          <p:cNvPr id="31" name="直線矢印コネクタ 30"/>
          <p:cNvCxnSpPr>
            <a:stCxn id="32" idx="1"/>
            <a:endCxn id="13" idx="7"/>
          </p:cNvCxnSpPr>
          <p:nvPr/>
        </p:nvCxnSpPr>
        <p:spPr>
          <a:xfrm flipH="1">
            <a:off x="4715913" y="4792731"/>
            <a:ext cx="1393079" cy="152099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2" name="テキスト ボックス 31"/>
          <p:cNvSpPr txBox="1"/>
          <p:nvPr/>
        </p:nvSpPr>
        <p:spPr>
          <a:xfrm>
            <a:off x="6108992" y="4608065"/>
            <a:ext cx="1941557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kumimoji="1" lang="ja-JP" altLang="en-US" dirty="0" smtClean="0"/>
              <a:t>評価して子に分配</a:t>
            </a:r>
            <a:endParaRPr kumimoji="1" lang="ja-JP" altLang="en-US" dirty="0"/>
          </a:p>
        </p:txBody>
      </p:sp>
      <p:cxnSp>
        <p:nvCxnSpPr>
          <p:cNvPr id="34" name="直線矢印コネクタ 33"/>
          <p:cNvCxnSpPr>
            <a:stCxn id="32" idx="1"/>
          </p:cNvCxnSpPr>
          <p:nvPr/>
        </p:nvCxnSpPr>
        <p:spPr>
          <a:xfrm flipH="1" flipV="1">
            <a:off x="5136648" y="4238733"/>
            <a:ext cx="972344" cy="553998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5" name="直線矢印コネクタ 34"/>
          <p:cNvCxnSpPr>
            <a:stCxn id="32" idx="1"/>
            <a:endCxn id="12" idx="6"/>
          </p:cNvCxnSpPr>
          <p:nvPr/>
        </p:nvCxnSpPr>
        <p:spPr>
          <a:xfrm flipH="1">
            <a:off x="5496688" y="4792731"/>
            <a:ext cx="612304" cy="279392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40" name="円/楕円 39"/>
          <p:cNvSpPr/>
          <p:nvPr/>
        </p:nvSpPr>
        <p:spPr>
          <a:xfrm>
            <a:off x="4821367" y="5736918"/>
            <a:ext cx="360040" cy="360040"/>
          </a:xfrm>
          <a:prstGeom prst="ellipse">
            <a:avLst/>
          </a:prstGeom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kumimoji="1" lang="ja-JP" altLang="en-US"/>
          </a:p>
        </p:txBody>
      </p:sp>
      <p:cxnSp>
        <p:nvCxnSpPr>
          <p:cNvPr id="41" name="直線コネクタ 40"/>
          <p:cNvCxnSpPr>
            <a:endCxn id="40" idx="0"/>
          </p:cNvCxnSpPr>
          <p:nvPr/>
        </p:nvCxnSpPr>
        <p:spPr>
          <a:xfrm>
            <a:off x="4715913" y="5199416"/>
            <a:ext cx="285474" cy="537502"/>
          </a:xfrm>
          <a:prstGeom prst="line">
            <a:avLst/>
          </a:prstGeom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sp>
        <p:nvSpPr>
          <p:cNvPr id="42" name="円/楕円 41"/>
          <p:cNvSpPr/>
          <p:nvPr/>
        </p:nvSpPr>
        <p:spPr>
          <a:xfrm>
            <a:off x="4015217" y="5736918"/>
            <a:ext cx="360040" cy="360040"/>
          </a:xfrm>
          <a:prstGeom prst="ellipse">
            <a:avLst/>
          </a:prstGeom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kumimoji="1" lang="ja-JP" altLang="en-US"/>
          </a:p>
        </p:txBody>
      </p:sp>
      <p:cxnSp>
        <p:nvCxnSpPr>
          <p:cNvPr id="43" name="直線コネクタ 42"/>
          <p:cNvCxnSpPr>
            <a:endCxn id="42" idx="0"/>
          </p:cNvCxnSpPr>
          <p:nvPr/>
        </p:nvCxnSpPr>
        <p:spPr>
          <a:xfrm flipH="1">
            <a:off x="4195237" y="5199416"/>
            <a:ext cx="266090" cy="537502"/>
          </a:xfrm>
          <a:prstGeom prst="line">
            <a:avLst/>
          </a:prstGeom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214797906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コンテンツ プレースホルダー 1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kumimoji="1" lang="ja-JP" altLang="en-US" dirty="0"/>
          </a:p>
        </p:txBody>
      </p:sp>
      <p:sp>
        <p:nvSpPr>
          <p:cNvPr id="3" name="タイトル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1" lang="ja-JP" altLang="en-US" dirty="0" smtClean="0"/>
              <a:t>遅延評価の例</a:t>
            </a:r>
            <a:endParaRPr kumimoji="1" lang="ja-JP" altLang="en-US" dirty="0"/>
          </a:p>
        </p:txBody>
      </p:sp>
      <p:sp>
        <p:nvSpPr>
          <p:cNvPr id="4" name="円/楕円 3"/>
          <p:cNvSpPr/>
          <p:nvPr/>
        </p:nvSpPr>
        <p:spPr>
          <a:xfrm>
            <a:off x="4067944" y="2056923"/>
            <a:ext cx="360040" cy="360040"/>
          </a:xfrm>
          <a:prstGeom prst="ellipse">
            <a:avLst/>
          </a:prstGeom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kumimoji="1" lang="ja-JP" altLang="en-US"/>
          </a:p>
        </p:txBody>
      </p:sp>
      <p:sp>
        <p:nvSpPr>
          <p:cNvPr id="5" name="円/楕円 4"/>
          <p:cNvSpPr/>
          <p:nvPr/>
        </p:nvSpPr>
        <p:spPr>
          <a:xfrm>
            <a:off x="3325056" y="2641535"/>
            <a:ext cx="360040" cy="360040"/>
          </a:xfrm>
          <a:prstGeom prst="ellipse">
            <a:avLst/>
          </a:prstGeom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kumimoji="1" lang="ja-JP" altLang="en-US"/>
          </a:p>
        </p:txBody>
      </p:sp>
      <p:sp>
        <p:nvSpPr>
          <p:cNvPr id="6" name="円/楕円 5"/>
          <p:cNvSpPr/>
          <p:nvPr/>
        </p:nvSpPr>
        <p:spPr>
          <a:xfrm>
            <a:off x="3693064" y="3433623"/>
            <a:ext cx="360040" cy="360040"/>
          </a:xfrm>
          <a:prstGeom prst="ellipse">
            <a:avLst/>
          </a:prstGeom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kumimoji="1" lang="ja-JP" altLang="en-US"/>
          </a:p>
        </p:txBody>
      </p:sp>
      <p:sp>
        <p:nvSpPr>
          <p:cNvPr id="7" name="円/楕円 6"/>
          <p:cNvSpPr/>
          <p:nvPr/>
        </p:nvSpPr>
        <p:spPr>
          <a:xfrm>
            <a:off x="2965016" y="3433623"/>
            <a:ext cx="360040" cy="360040"/>
          </a:xfrm>
          <a:prstGeom prst="ellipse">
            <a:avLst/>
          </a:prstGeom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kumimoji="1" lang="ja-JP" altLang="en-US"/>
          </a:p>
        </p:txBody>
      </p:sp>
      <p:sp>
        <p:nvSpPr>
          <p:cNvPr id="8" name="円/楕円 7"/>
          <p:cNvSpPr/>
          <p:nvPr/>
        </p:nvSpPr>
        <p:spPr>
          <a:xfrm>
            <a:off x="4822916" y="2641535"/>
            <a:ext cx="360040" cy="360040"/>
          </a:xfrm>
          <a:prstGeom prst="ellipse">
            <a:avLst/>
          </a:prstGeom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kumimoji="1" lang="ja-JP" altLang="en-US"/>
          </a:p>
        </p:txBody>
      </p:sp>
      <p:sp>
        <p:nvSpPr>
          <p:cNvPr id="9" name="円/楕円 8"/>
          <p:cNvSpPr/>
          <p:nvPr/>
        </p:nvSpPr>
        <p:spPr>
          <a:xfrm>
            <a:off x="5190924" y="3433623"/>
            <a:ext cx="360040" cy="360040"/>
          </a:xfrm>
          <a:prstGeom prst="ellipse">
            <a:avLst/>
          </a:prstGeom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kumimoji="1" lang="ja-JP" altLang="en-US"/>
          </a:p>
        </p:txBody>
      </p:sp>
      <p:sp>
        <p:nvSpPr>
          <p:cNvPr id="10" name="円/楕円 9"/>
          <p:cNvSpPr/>
          <p:nvPr/>
        </p:nvSpPr>
        <p:spPr>
          <a:xfrm>
            <a:off x="4462876" y="3433623"/>
            <a:ext cx="360040" cy="360040"/>
          </a:xfrm>
          <a:prstGeom prst="ellipse">
            <a:avLst/>
          </a:prstGeom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kumimoji="1" lang="ja-JP" altLang="en-US"/>
          </a:p>
        </p:txBody>
      </p:sp>
      <p:sp>
        <p:nvSpPr>
          <p:cNvPr id="11" name="円/楕円 10"/>
          <p:cNvSpPr/>
          <p:nvPr/>
        </p:nvSpPr>
        <p:spPr>
          <a:xfrm>
            <a:off x="4768640" y="4100015"/>
            <a:ext cx="360040" cy="360040"/>
          </a:xfrm>
          <a:prstGeom prst="ellipse">
            <a:avLst/>
          </a:prstGeom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kumimoji="1" lang="ja-JP" altLang="en-US"/>
          </a:p>
        </p:txBody>
      </p:sp>
      <p:sp>
        <p:nvSpPr>
          <p:cNvPr id="12" name="円/楕円 11"/>
          <p:cNvSpPr/>
          <p:nvPr/>
        </p:nvSpPr>
        <p:spPr>
          <a:xfrm>
            <a:off x="5136648" y="4892103"/>
            <a:ext cx="360040" cy="360040"/>
          </a:xfrm>
          <a:prstGeom prst="ellipse">
            <a:avLst/>
          </a:prstGeom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kumimoji="1" lang="ja-JP" altLang="en-US"/>
          </a:p>
        </p:txBody>
      </p:sp>
      <p:sp>
        <p:nvSpPr>
          <p:cNvPr id="13" name="円/楕円 12"/>
          <p:cNvSpPr/>
          <p:nvPr/>
        </p:nvSpPr>
        <p:spPr>
          <a:xfrm>
            <a:off x="4408600" y="4892103"/>
            <a:ext cx="360040" cy="360040"/>
          </a:xfrm>
          <a:prstGeom prst="ellipse">
            <a:avLst/>
          </a:prstGeom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kumimoji="1" lang="ja-JP" altLang="en-US"/>
          </a:p>
        </p:txBody>
      </p:sp>
      <p:sp>
        <p:nvSpPr>
          <p:cNvPr id="14" name="円/楕円 13"/>
          <p:cNvSpPr/>
          <p:nvPr/>
        </p:nvSpPr>
        <p:spPr>
          <a:xfrm>
            <a:off x="4102836" y="4100015"/>
            <a:ext cx="360040" cy="360040"/>
          </a:xfrm>
          <a:prstGeom prst="ellipse">
            <a:avLst/>
          </a:prstGeom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kumimoji="1" lang="ja-JP" altLang="en-US"/>
          </a:p>
        </p:txBody>
      </p:sp>
      <p:cxnSp>
        <p:nvCxnSpPr>
          <p:cNvPr id="15" name="直線コネクタ 14"/>
          <p:cNvCxnSpPr>
            <a:stCxn id="4" idx="3"/>
            <a:endCxn id="5" idx="7"/>
          </p:cNvCxnSpPr>
          <p:nvPr/>
        </p:nvCxnSpPr>
        <p:spPr>
          <a:xfrm flipH="1">
            <a:off x="3632369" y="2364236"/>
            <a:ext cx="488302" cy="330026"/>
          </a:xfrm>
          <a:prstGeom prst="line">
            <a:avLst/>
          </a:prstGeom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16" name="直線コネクタ 15"/>
          <p:cNvCxnSpPr>
            <a:stCxn id="5" idx="3"/>
            <a:endCxn id="7" idx="0"/>
          </p:cNvCxnSpPr>
          <p:nvPr/>
        </p:nvCxnSpPr>
        <p:spPr>
          <a:xfrm flipH="1">
            <a:off x="3145036" y="2948848"/>
            <a:ext cx="232747" cy="484775"/>
          </a:xfrm>
          <a:prstGeom prst="line">
            <a:avLst/>
          </a:prstGeom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17" name="直線コネクタ 16"/>
          <p:cNvCxnSpPr>
            <a:stCxn id="5" idx="5"/>
            <a:endCxn id="6" idx="0"/>
          </p:cNvCxnSpPr>
          <p:nvPr/>
        </p:nvCxnSpPr>
        <p:spPr>
          <a:xfrm>
            <a:off x="3632369" y="2948848"/>
            <a:ext cx="240715" cy="484775"/>
          </a:xfrm>
          <a:prstGeom prst="line">
            <a:avLst/>
          </a:prstGeom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18" name="直線コネクタ 17"/>
          <p:cNvCxnSpPr>
            <a:stCxn id="4" idx="5"/>
            <a:endCxn id="8" idx="1"/>
          </p:cNvCxnSpPr>
          <p:nvPr/>
        </p:nvCxnSpPr>
        <p:spPr>
          <a:xfrm>
            <a:off x="4375257" y="2364236"/>
            <a:ext cx="500386" cy="330026"/>
          </a:xfrm>
          <a:prstGeom prst="line">
            <a:avLst/>
          </a:prstGeom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21" name="直線コネクタ 20"/>
          <p:cNvCxnSpPr>
            <a:stCxn id="8" idx="3"/>
            <a:endCxn id="10" idx="0"/>
          </p:cNvCxnSpPr>
          <p:nvPr/>
        </p:nvCxnSpPr>
        <p:spPr>
          <a:xfrm flipH="1">
            <a:off x="4642896" y="2948848"/>
            <a:ext cx="232747" cy="484775"/>
          </a:xfrm>
          <a:prstGeom prst="line">
            <a:avLst/>
          </a:prstGeom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24" name="直線コネクタ 23"/>
          <p:cNvCxnSpPr>
            <a:stCxn id="8" idx="5"/>
            <a:endCxn id="9" idx="0"/>
          </p:cNvCxnSpPr>
          <p:nvPr/>
        </p:nvCxnSpPr>
        <p:spPr>
          <a:xfrm>
            <a:off x="5130229" y="2948848"/>
            <a:ext cx="240715" cy="484775"/>
          </a:xfrm>
          <a:prstGeom prst="line">
            <a:avLst/>
          </a:prstGeom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27" name="直線コネクタ 26"/>
          <p:cNvCxnSpPr>
            <a:stCxn id="10" idx="3"/>
            <a:endCxn id="14" idx="0"/>
          </p:cNvCxnSpPr>
          <p:nvPr/>
        </p:nvCxnSpPr>
        <p:spPr>
          <a:xfrm flipH="1">
            <a:off x="4282856" y="3740936"/>
            <a:ext cx="232747" cy="359079"/>
          </a:xfrm>
          <a:prstGeom prst="line">
            <a:avLst/>
          </a:prstGeom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30" name="直線コネクタ 29"/>
          <p:cNvCxnSpPr>
            <a:stCxn id="10" idx="5"/>
            <a:endCxn id="11" idx="0"/>
          </p:cNvCxnSpPr>
          <p:nvPr/>
        </p:nvCxnSpPr>
        <p:spPr>
          <a:xfrm>
            <a:off x="4770189" y="3740936"/>
            <a:ext cx="178471" cy="359079"/>
          </a:xfrm>
          <a:prstGeom prst="line">
            <a:avLst/>
          </a:prstGeom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33" name="直線コネクタ 32"/>
          <p:cNvCxnSpPr>
            <a:stCxn id="11" idx="3"/>
            <a:endCxn id="13" idx="0"/>
          </p:cNvCxnSpPr>
          <p:nvPr/>
        </p:nvCxnSpPr>
        <p:spPr>
          <a:xfrm flipH="1">
            <a:off x="4588620" y="4407328"/>
            <a:ext cx="232747" cy="484775"/>
          </a:xfrm>
          <a:prstGeom prst="line">
            <a:avLst/>
          </a:prstGeom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37" name="直線コネクタ 36"/>
          <p:cNvCxnSpPr>
            <a:stCxn id="11" idx="5"/>
            <a:endCxn id="12" idx="0"/>
          </p:cNvCxnSpPr>
          <p:nvPr/>
        </p:nvCxnSpPr>
        <p:spPr>
          <a:xfrm>
            <a:off x="5075953" y="4407328"/>
            <a:ext cx="240715" cy="484775"/>
          </a:xfrm>
          <a:prstGeom prst="line">
            <a:avLst/>
          </a:prstGeom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sp>
        <p:nvSpPr>
          <p:cNvPr id="61" name="テキスト ボックス 60"/>
          <p:cNvSpPr txBox="1"/>
          <p:nvPr/>
        </p:nvSpPr>
        <p:spPr>
          <a:xfrm>
            <a:off x="5796136" y="1484784"/>
            <a:ext cx="2333911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ja-JP" altLang="en-US" dirty="0" smtClean="0"/>
              <a:t>評価済みノード：</a:t>
            </a:r>
            <a:endParaRPr kumimoji="1" lang="en-US" altLang="ja-JP" dirty="0" smtClean="0"/>
          </a:p>
          <a:p>
            <a:pPr algn="r"/>
            <a:r>
              <a:rPr kumimoji="1" lang="ja-JP" altLang="en-US" dirty="0" smtClean="0"/>
              <a:t>遅延評価</a:t>
            </a:r>
            <a:r>
              <a:rPr lang="ja-JP" altLang="en-US" dirty="0" smtClean="0"/>
              <a:t>中の</a:t>
            </a:r>
            <a:r>
              <a:rPr kumimoji="1" lang="ja-JP" altLang="en-US" dirty="0" smtClean="0"/>
              <a:t>ノード：</a:t>
            </a:r>
            <a:endParaRPr kumimoji="1" lang="en-US" altLang="ja-JP" dirty="0" smtClean="0"/>
          </a:p>
          <a:p>
            <a:pPr algn="r"/>
            <a:r>
              <a:rPr lang="ja-JP" altLang="en-US" dirty="0" smtClean="0"/>
              <a:t>現在いるノード：</a:t>
            </a:r>
            <a:endParaRPr kumimoji="1" lang="ja-JP" altLang="en-US" dirty="0"/>
          </a:p>
        </p:txBody>
      </p:sp>
      <p:sp>
        <p:nvSpPr>
          <p:cNvPr id="62" name="円/楕円 61"/>
          <p:cNvSpPr/>
          <p:nvPr/>
        </p:nvSpPr>
        <p:spPr>
          <a:xfrm>
            <a:off x="8100393" y="1484784"/>
            <a:ext cx="216024" cy="207724"/>
          </a:xfrm>
          <a:prstGeom prst="ellipse">
            <a:avLst/>
          </a:prstGeom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kumimoji="1" lang="ja-JP" altLang="en-US"/>
          </a:p>
        </p:txBody>
      </p:sp>
      <p:sp>
        <p:nvSpPr>
          <p:cNvPr id="63" name="円/楕円 62"/>
          <p:cNvSpPr/>
          <p:nvPr/>
        </p:nvSpPr>
        <p:spPr>
          <a:xfrm>
            <a:off x="8100392" y="1807948"/>
            <a:ext cx="216025" cy="219079"/>
          </a:xfrm>
          <a:prstGeom prst="ellipse">
            <a:avLst/>
          </a:prstGeom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kumimoji="1" lang="ja-JP" altLang="en-US"/>
          </a:p>
        </p:txBody>
      </p:sp>
      <p:cxnSp>
        <p:nvCxnSpPr>
          <p:cNvPr id="67" name="直線矢印コネクタ 66"/>
          <p:cNvCxnSpPr>
            <a:endCxn id="11" idx="6"/>
          </p:cNvCxnSpPr>
          <p:nvPr/>
        </p:nvCxnSpPr>
        <p:spPr>
          <a:xfrm flipH="1" flipV="1">
            <a:off x="5128680" y="4280035"/>
            <a:ext cx="1171512" cy="127293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68" name="テキスト ボックス 67"/>
          <p:cNvSpPr txBox="1"/>
          <p:nvPr/>
        </p:nvSpPr>
        <p:spPr>
          <a:xfrm>
            <a:off x="6300192" y="4238733"/>
            <a:ext cx="2773516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kumimoji="1" lang="ja-JP" altLang="en-US" dirty="0" smtClean="0"/>
              <a:t>遅延評価のフラグを立てて</a:t>
            </a:r>
            <a:endParaRPr lang="en-US" altLang="ja-JP" dirty="0" smtClean="0"/>
          </a:p>
          <a:p>
            <a:r>
              <a:rPr kumimoji="1" lang="ja-JP" altLang="en-US" dirty="0"/>
              <a:t>マージ</a:t>
            </a:r>
            <a:r>
              <a:rPr kumimoji="1" lang="ja-JP" altLang="en-US" dirty="0" smtClean="0"/>
              <a:t>しながら戻る</a:t>
            </a:r>
            <a:endParaRPr kumimoji="1" lang="en-US" altLang="ja-JP" dirty="0" smtClean="0"/>
          </a:p>
        </p:txBody>
      </p:sp>
      <p:sp>
        <p:nvSpPr>
          <p:cNvPr id="70" name="円/楕円 69"/>
          <p:cNvSpPr/>
          <p:nvPr/>
        </p:nvSpPr>
        <p:spPr>
          <a:xfrm>
            <a:off x="8094436" y="2127403"/>
            <a:ext cx="216025" cy="219079"/>
          </a:xfrm>
          <a:prstGeom prst="ellipse">
            <a:avLst/>
          </a:prstGeom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kumimoji="1" lang="ja-JP" altLang="en-US"/>
          </a:p>
        </p:txBody>
      </p:sp>
      <p:sp>
        <p:nvSpPr>
          <p:cNvPr id="31" name="円/楕円 30"/>
          <p:cNvSpPr/>
          <p:nvPr/>
        </p:nvSpPr>
        <p:spPr>
          <a:xfrm>
            <a:off x="4821367" y="5736918"/>
            <a:ext cx="360040" cy="360040"/>
          </a:xfrm>
          <a:prstGeom prst="ellipse">
            <a:avLst/>
          </a:prstGeom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kumimoji="1" lang="ja-JP" altLang="en-US"/>
          </a:p>
        </p:txBody>
      </p:sp>
      <p:cxnSp>
        <p:nvCxnSpPr>
          <p:cNvPr id="32" name="直線コネクタ 31"/>
          <p:cNvCxnSpPr>
            <a:endCxn id="31" idx="0"/>
          </p:cNvCxnSpPr>
          <p:nvPr/>
        </p:nvCxnSpPr>
        <p:spPr>
          <a:xfrm>
            <a:off x="4715913" y="5199416"/>
            <a:ext cx="285474" cy="537502"/>
          </a:xfrm>
          <a:prstGeom prst="line">
            <a:avLst/>
          </a:prstGeom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sp>
        <p:nvSpPr>
          <p:cNvPr id="34" name="円/楕円 33"/>
          <p:cNvSpPr/>
          <p:nvPr/>
        </p:nvSpPr>
        <p:spPr>
          <a:xfrm>
            <a:off x="4015217" y="5736918"/>
            <a:ext cx="360040" cy="360040"/>
          </a:xfrm>
          <a:prstGeom prst="ellipse">
            <a:avLst/>
          </a:prstGeom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kumimoji="1" lang="ja-JP" altLang="en-US"/>
          </a:p>
        </p:txBody>
      </p:sp>
      <p:cxnSp>
        <p:nvCxnSpPr>
          <p:cNvPr id="35" name="直線コネクタ 34"/>
          <p:cNvCxnSpPr>
            <a:endCxn id="34" idx="0"/>
          </p:cNvCxnSpPr>
          <p:nvPr/>
        </p:nvCxnSpPr>
        <p:spPr>
          <a:xfrm flipH="1">
            <a:off x="4195237" y="5199416"/>
            <a:ext cx="266090" cy="537502"/>
          </a:xfrm>
          <a:prstGeom prst="line">
            <a:avLst/>
          </a:prstGeom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214797906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コンテンツ プレースホルダー 1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kumimoji="1" lang="ja-JP" altLang="en-US" dirty="0"/>
          </a:p>
        </p:txBody>
      </p:sp>
      <p:sp>
        <p:nvSpPr>
          <p:cNvPr id="3" name="タイトル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1" lang="ja-JP" altLang="en-US" dirty="0" smtClean="0"/>
              <a:t>遅延評価の例</a:t>
            </a:r>
            <a:endParaRPr kumimoji="1" lang="ja-JP" altLang="en-US" dirty="0"/>
          </a:p>
        </p:txBody>
      </p:sp>
      <p:sp>
        <p:nvSpPr>
          <p:cNvPr id="4" name="円/楕円 3"/>
          <p:cNvSpPr/>
          <p:nvPr/>
        </p:nvSpPr>
        <p:spPr>
          <a:xfrm>
            <a:off x="4067944" y="2056923"/>
            <a:ext cx="360040" cy="360040"/>
          </a:xfrm>
          <a:prstGeom prst="ellipse">
            <a:avLst/>
          </a:prstGeom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kumimoji="1" lang="ja-JP" altLang="en-US"/>
          </a:p>
        </p:txBody>
      </p:sp>
      <p:sp>
        <p:nvSpPr>
          <p:cNvPr id="5" name="円/楕円 4"/>
          <p:cNvSpPr/>
          <p:nvPr/>
        </p:nvSpPr>
        <p:spPr>
          <a:xfrm>
            <a:off x="3325056" y="2641535"/>
            <a:ext cx="360040" cy="360040"/>
          </a:xfrm>
          <a:prstGeom prst="ellipse">
            <a:avLst/>
          </a:prstGeom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kumimoji="1" lang="ja-JP" altLang="en-US"/>
          </a:p>
        </p:txBody>
      </p:sp>
      <p:sp>
        <p:nvSpPr>
          <p:cNvPr id="6" name="円/楕円 5"/>
          <p:cNvSpPr/>
          <p:nvPr/>
        </p:nvSpPr>
        <p:spPr>
          <a:xfrm>
            <a:off x="3693064" y="3433623"/>
            <a:ext cx="360040" cy="360040"/>
          </a:xfrm>
          <a:prstGeom prst="ellipse">
            <a:avLst/>
          </a:prstGeom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kumimoji="1" lang="ja-JP" altLang="en-US"/>
          </a:p>
        </p:txBody>
      </p:sp>
      <p:sp>
        <p:nvSpPr>
          <p:cNvPr id="7" name="円/楕円 6"/>
          <p:cNvSpPr/>
          <p:nvPr/>
        </p:nvSpPr>
        <p:spPr>
          <a:xfrm>
            <a:off x="2965016" y="3433623"/>
            <a:ext cx="360040" cy="360040"/>
          </a:xfrm>
          <a:prstGeom prst="ellipse">
            <a:avLst/>
          </a:prstGeom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kumimoji="1" lang="ja-JP" altLang="en-US"/>
          </a:p>
        </p:txBody>
      </p:sp>
      <p:sp>
        <p:nvSpPr>
          <p:cNvPr id="8" name="円/楕円 7"/>
          <p:cNvSpPr/>
          <p:nvPr/>
        </p:nvSpPr>
        <p:spPr>
          <a:xfrm>
            <a:off x="4822916" y="2641535"/>
            <a:ext cx="360040" cy="360040"/>
          </a:xfrm>
          <a:prstGeom prst="ellipse">
            <a:avLst/>
          </a:prstGeom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kumimoji="1" lang="ja-JP" altLang="en-US"/>
          </a:p>
        </p:txBody>
      </p:sp>
      <p:sp>
        <p:nvSpPr>
          <p:cNvPr id="9" name="円/楕円 8"/>
          <p:cNvSpPr/>
          <p:nvPr/>
        </p:nvSpPr>
        <p:spPr>
          <a:xfrm>
            <a:off x="5190924" y="3433623"/>
            <a:ext cx="360040" cy="360040"/>
          </a:xfrm>
          <a:prstGeom prst="ellipse">
            <a:avLst/>
          </a:prstGeom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kumimoji="1" lang="ja-JP" altLang="en-US"/>
          </a:p>
        </p:txBody>
      </p:sp>
      <p:sp>
        <p:nvSpPr>
          <p:cNvPr id="10" name="円/楕円 9"/>
          <p:cNvSpPr/>
          <p:nvPr/>
        </p:nvSpPr>
        <p:spPr>
          <a:xfrm>
            <a:off x="4462876" y="3433623"/>
            <a:ext cx="360040" cy="360040"/>
          </a:xfrm>
          <a:prstGeom prst="ellipse">
            <a:avLst/>
          </a:prstGeom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kumimoji="1" lang="ja-JP" altLang="en-US"/>
          </a:p>
        </p:txBody>
      </p:sp>
      <p:sp>
        <p:nvSpPr>
          <p:cNvPr id="11" name="円/楕円 10"/>
          <p:cNvSpPr/>
          <p:nvPr/>
        </p:nvSpPr>
        <p:spPr>
          <a:xfrm>
            <a:off x="4768640" y="4100015"/>
            <a:ext cx="360040" cy="360040"/>
          </a:xfrm>
          <a:prstGeom prst="ellipse">
            <a:avLst/>
          </a:prstGeom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kumimoji="1" lang="ja-JP" altLang="en-US"/>
          </a:p>
        </p:txBody>
      </p:sp>
      <p:sp>
        <p:nvSpPr>
          <p:cNvPr id="12" name="円/楕円 11"/>
          <p:cNvSpPr/>
          <p:nvPr/>
        </p:nvSpPr>
        <p:spPr>
          <a:xfrm>
            <a:off x="5136648" y="4892103"/>
            <a:ext cx="360040" cy="360040"/>
          </a:xfrm>
          <a:prstGeom prst="ellipse">
            <a:avLst/>
          </a:prstGeom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kumimoji="1" lang="ja-JP" altLang="en-US"/>
          </a:p>
        </p:txBody>
      </p:sp>
      <p:sp>
        <p:nvSpPr>
          <p:cNvPr id="13" name="円/楕円 12"/>
          <p:cNvSpPr/>
          <p:nvPr/>
        </p:nvSpPr>
        <p:spPr>
          <a:xfrm>
            <a:off x="4408600" y="4892103"/>
            <a:ext cx="360040" cy="360040"/>
          </a:xfrm>
          <a:prstGeom prst="ellipse">
            <a:avLst/>
          </a:prstGeom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kumimoji="1" lang="ja-JP" altLang="en-US"/>
          </a:p>
        </p:txBody>
      </p:sp>
      <p:sp>
        <p:nvSpPr>
          <p:cNvPr id="14" name="円/楕円 13"/>
          <p:cNvSpPr/>
          <p:nvPr/>
        </p:nvSpPr>
        <p:spPr>
          <a:xfrm>
            <a:off x="4102836" y="4100015"/>
            <a:ext cx="360040" cy="360040"/>
          </a:xfrm>
          <a:prstGeom prst="ellipse">
            <a:avLst/>
          </a:prstGeom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kumimoji="1" lang="ja-JP" altLang="en-US"/>
          </a:p>
        </p:txBody>
      </p:sp>
      <p:cxnSp>
        <p:nvCxnSpPr>
          <p:cNvPr id="15" name="直線コネクタ 14"/>
          <p:cNvCxnSpPr>
            <a:stCxn id="4" idx="3"/>
            <a:endCxn id="5" idx="7"/>
          </p:cNvCxnSpPr>
          <p:nvPr/>
        </p:nvCxnSpPr>
        <p:spPr>
          <a:xfrm flipH="1">
            <a:off x="3632369" y="2364236"/>
            <a:ext cx="488302" cy="330026"/>
          </a:xfrm>
          <a:prstGeom prst="line">
            <a:avLst/>
          </a:prstGeom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16" name="直線コネクタ 15"/>
          <p:cNvCxnSpPr>
            <a:stCxn id="5" idx="3"/>
            <a:endCxn id="7" idx="0"/>
          </p:cNvCxnSpPr>
          <p:nvPr/>
        </p:nvCxnSpPr>
        <p:spPr>
          <a:xfrm flipH="1">
            <a:off x="3145036" y="2948848"/>
            <a:ext cx="232747" cy="484775"/>
          </a:xfrm>
          <a:prstGeom prst="line">
            <a:avLst/>
          </a:prstGeom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17" name="直線コネクタ 16"/>
          <p:cNvCxnSpPr>
            <a:stCxn id="5" idx="5"/>
            <a:endCxn id="6" idx="0"/>
          </p:cNvCxnSpPr>
          <p:nvPr/>
        </p:nvCxnSpPr>
        <p:spPr>
          <a:xfrm>
            <a:off x="3632369" y="2948848"/>
            <a:ext cx="240715" cy="484775"/>
          </a:xfrm>
          <a:prstGeom prst="line">
            <a:avLst/>
          </a:prstGeom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18" name="直線コネクタ 17"/>
          <p:cNvCxnSpPr>
            <a:stCxn id="4" idx="5"/>
            <a:endCxn id="8" idx="1"/>
          </p:cNvCxnSpPr>
          <p:nvPr/>
        </p:nvCxnSpPr>
        <p:spPr>
          <a:xfrm>
            <a:off x="4375257" y="2364236"/>
            <a:ext cx="500386" cy="330026"/>
          </a:xfrm>
          <a:prstGeom prst="line">
            <a:avLst/>
          </a:prstGeom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21" name="直線コネクタ 20"/>
          <p:cNvCxnSpPr>
            <a:stCxn id="8" idx="3"/>
            <a:endCxn id="10" idx="0"/>
          </p:cNvCxnSpPr>
          <p:nvPr/>
        </p:nvCxnSpPr>
        <p:spPr>
          <a:xfrm flipH="1">
            <a:off x="4642896" y="2948848"/>
            <a:ext cx="232747" cy="484775"/>
          </a:xfrm>
          <a:prstGeom prst="line">
            <a:avLst/>
          </a:prstGeom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24" name="直線コネクタ 23"/>
          <p:cNvCxnSpPr>
            <a:stCxn id="8" idx="5"/>
            <a:endCxn id="9" idx="0"/>
          </p:cNvCxnSpPr>
          <p:nvPr/>
        </p:nvCxnSpPr>
        <p:spPr>
          <a:xfrm>
            <a:off x="5130229" y="2948848"/>
            <a:ext cx="240715" cy="484775"/>
          </a:xfrm>
          <a:prstGeom prst="line">
            <a:avLst/>
          </a:prstGeom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27" name="直線コネクタ 26"/>
          <p:cNvCxnSpPr>
            <a:stCxn id="10" idx="3"/>
            <a:endCxn id="14" idx="0"/>
          </p:cNvCxnSpPr>
          <p:nvPr/>
        </p:nvCxnSpPr>
        <p:spPr>
          <a:xfrm flipH="1">
            <a:off x="4282856" y="3740936"/>
            <a:ext cx="232747" cy="359079"/>
          </a:xfrm>
          <a:prstGeom prst="line">
            <a:avLst/>
          </a:prstGeom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30" name="直線コネクタ 29"/>
          <p:cNvCxnSpPr>
            <a:stCxn id="10" idx="5"/>
            <a:endCxn id="11" idx="0"/>
          </p:cNvCxnSpPr>
          <p:nvPr/>
        </p:nvCxnSpPr>
        <p:spPr>
          <a:xfrm>
            <a:off x="4770189" y="3740936"/>
            <a:ext cx="178471" cy="359079"/>
          </a:xfrm>
          <a:prstGeom prst="line">
            <a:avLst/>
          </a:prstGeom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33" name="直線コネクタ 32"/>
          <p:cNvCxnSpPr>
            <a:stCxn id="11" idx="3"/>
            <a:endCxn id="13" idx="0"/>
          </p:cNvCxnSpPr>
          <p:nvPr/>
        </p:nvCxnSpPr>
        <p:spPr>
          <a:xfrm flipH="1">
            <a:off x="4588620" y="4407328"/>
            <a:ext cx="232747" cy="484775"/>
          </a:xfrm>
          <a:prstGeom prst="line">
            <a:avLst/>
          </a:prstGeom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37" name="直線コネクタ 36"/>
          <p:cNvCxnSpPr>
            <a:stCxn id="11" idx="5"/>
            <a:endCxn id="12" idx="0"/>
          </p:cNvCxnSpPr>
          <p:nvPr/>
        </p:nvCxnSpPr>
        <p:spPr>
          <a:xfrm>
            <a:off x="5075953" y="4407328"/>
            <a:ext cx="240715" cy="484775"/>
          </a:xfrm>
          <a:prstGeom prst="line">
            <a:avLst/>
          </a:prstGeom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sp>
        <p:nvSpPr>
          <p:cNvPr id="61" name="テキスト ボックス 60"/>
          <p:cNvSpPr txBox="1"/>
          <p:nvPr/>
        </p:nvSpPr>
        <p:spPr>
          <a:xfrm>
            <a:off x="5796136" y="1484784"/>
            <a:ext cx="2333911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ja-JP" altLang="en-US" dirty="0" smtClean="0"/>
              <a:t>評価済みノード：</a:t>
            </a:r>
            <a:endParaRPr kumimoji="1" lang="en-US" altLang="ja-JP" dirty="0" smtClean="0"/>
          </a:p>
          <a:p>
            <a:pPr algn="r"/>
            <a:r>
              <a:rPr kumimoji="1" lang="ja-JP" altLang="en-US" dirty="0" smtClean="0"/>
              <a:t>遅延評価</a:t>
            </a:r>
            <a:r>
              <a:rPr lang="ja-JP" altLang="en-US" dirty="0" smtClean="0"/>
              <a:t>中の</a:t>
            </a:r>
            <a:r>
              <a:rPr kumimoji="1" lang="ja-JP" altLang="en-US" dirty="0" smtClean="0"/>
              <a:t>ノード：</a:t>
            </a:r>
            <a:endParaRPr kumimoji="1" lang="en-US" altLang="ja-JP" dirty="0" smtClean="0"/>
          </a:p>
          <a:p>
            <a:pPr algn="r"/>
            <a:r>
              <a:rPr lang="ja-JP" altLang="en-US" dirty="0" smtClean="0"/>
              <a:t>現在いるノード：</a:t>
            </a:r>
            <a:endParaRPr kumimoji="1" lang="ja-JP" altLang="en-US" dirty="0"/>
          </a:p>
        </p:txBody>
      </p:sp>
      <p:sp>
        <p:nvSpPr>
          <p:cNvPr id="62" name="円/楕円 61"/>
          <p:cNvSpPr/>
          <p:nvPr/>
        </p:nvSpPr>
        <p:spPr>
          <a:xfrm>
            <a:off x="8100393" y="1484784"/>
            <a:ext cx="216024" cy="207724"/>
          </a:xfrm>
          <a:prstGeom prst="ellipse">
            <a:avLst/>
          </a:prstGeom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kumimoji="1" lang="ja-JP" altLang="en-US"/>
          </a:p>
        </p:txBody>
      </p:sp>
      <p:sp>
        <p:nvSpPr>
          <p:cNvPr id="63" name="円/楕円 62"/>
          <p:cNvSpPr/>
          <p:nvPr/>
        </p:nvSpPr>
        <p:spPr>
          <a:xfrm>
            <a:off x="8100392" y="1807948"/>
            <a:ext cx="216025" cy="219079"/>
          </a:xfrm>
          <a:prstGeom prst="ellipse">
            <a:avLst/>
          </a:prstGeom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kumimoji="1" lang="ja-JP" altLang="en-US"/>
          </a:p>
        </p:txBody>
      </p:sp>
      <p:sp>
        <p:nvSpPr>
          <p:cNvPr id="70" name="円/楕円 69"/>
          <p:cNvSpPr/>
          <p:nvPr/>
        </p:nvSpPr>
        <p:spPr>
          <a:xfrm>
            <a:off x="8094436" y="2127403"/>
            <a:ext cx="216025" cy="219079"/>
          </a:xfrm>
          <a:prstGeom prst="ellipse">
            <a:avLst/>
          </a:prstGeom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kumimoji="1" lang="ja-JP" altLang="en-US"/>
          </a:p>
        </p:txBody>
      </p:sp>
      <p:sp>
        <p:nvSpPr>
          <p:cNvPr id="31" name="円/楕円 30"/>
          <p:cNvSpPr/>
          <p:nvPr/>
        </p:nvSpPr>
        <p:spPr>
          <a:xfrm>
            <a:off x="4821367" y="5736918"/>
            <a:ext cx="360040" cy="360040"/>
          </a:xfrm>
          <a:prstGeom prst="ellipse">
            <a:avLst/>
          </a:prstGeom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kumimoji="1" lang="ja-JP" altLang="en-US"/>
          </a:p>
        </p:txBody>
      </p:sp>
      <p:cxnSp>
        <p:nvCxnSpPr>
          <p:cNvPr id="32" name="直線コネクタ 31"/>
          <p:cNvCxnSpPr>
            <a:endCxn id="31" idx="0"/>
          </p:cNvCxnSpPr>
          <p:nvPr/>
        </p:nvCxnSpPr>
        <p:spPr>
          <a:xfrm>
            <a:off x="4715913" y="5199416"/>
            <a:ext cx="285474" cy="537502"/>
          </a:xfrm>
          <a:prstGeom prst="line">
            <a:avLst/>
          </a:prstGeom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sp>
        <p:nvSpPr>
          <p:cNvPr id="34" name="円/楕円 33"/>
          <p:cNvSpPr/>
          <p:nvPr/>
        </p:nvSpPr>
        <p:spPr>
          <a:xfrm>
            <a:off x="4015217" y="5736918"/>
            <a:ext cx="360040" cy="360040"/>
          </a:xfrm>
          <a:prstGeom prst="ellipse">
            <a:avLst/>
          </a:prstGeom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kumimoji="1" lang="ja-JP" altLang="en-US"/>
          </a:p>
        </p:txBody>
      </p:sp>
      <p:cxnSp>
        <p:nvCxnSpPr>
          <p:cNvPr id="35" name="直線コネクタ 34"/>
          <p:cNvCxnSpPr>
            <a:endCxn id="34" idx="0"/>
          </p:cNvCxnSpPr>
          <p:nvPr/>
        </p:nvCxnSpPr>
        <p:spPr>
          <a:xfrm flipH="1">
            <a:off x="4195237" y="5199416"/>
            <a:ext cx="266090" cy="537502"/>
          </a:xfrm>
          <a:prstGeom prst="line">
            <a:avLst/>
          </a:prstGeom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378220167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コンテンツ プレースホルダー 1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kumimoji="1" lang="ja-JP" altLang="en-US" dirty="0"/>
          </a:p>
        </p:txBody>
      </p:sp>
      <p:sp>
        <p:nvSpPr>
          <p:cNvPr id="3" name="タイトル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1" lang="ja-JP" altLang="en-US" dirty="0" smtClean="0"/>
              <a:t>遅延評価の例</a:t>
            </a:r>
            <a:endParaRPr kumimoji="1" lang="ja-JP" altLang="en-US" dirty="0"/>
          </a:p>
        </p:txBody>
      </p:sp>
      <p:sp>
        <p:nvSpPr>
          <p:cNvPr id="4" name="円/楕円 3"/>
          <p:cNvSpPr/>
          <p:nvPr/>
        </p:nvSpPr>
        <p:spPr>
          <a:xfrm>
            <a:off x="4067944" y="2056923"/>
            <a:ext cx="360040" cy="360040"/>
          </a:xfrm>
          <a:prstGeom prst="ellipse">
            <a:avLst/>
          </a:prstGeom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kumimoji="1" lang="ja-JP" altLang="en-US"/>
          </a:p>
        </p:txBody>
      </p:sp>
      <p:sp>
        <p:nvSpPr>
          <p:cNvPr id="5" name="円/楕円 4"/>
          <p:cNvSpPr/>
          <p:nvPr/>
        </p:nvSpPr>
        <p:spPr>
          <a:xfrm>
            <a:off x="3325056" y="2641535"/>
            <a:ext cx="360040" cy="360040"/>
          </a:xfrm>
          <a:prstGeom prst="ellipse">
            <a:avLst/>
          </a:prstGeom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kumimoji="1" lang="ja-JP" altLang="en-US"/>
          </a:p>
        </p:txBody>
      </p:sp>
      <p:sp>
        <p:nvSpPr>
          <p:cNvPr id="6" name="円/楕円 5"/>
          <p:cNvSpPr/>
          <p:nvPr/>
        </p:nvSpPr>
        <p:spPr>
          <a:xfrm>
            <a:off x="3693064" y="3433623"/>
            <a:ext cx="360040" cy="360040"/>
          </a:xfrm>
          <a:prstGeom prst="ellipse">
            <a:avLst/>
          </a:prstGeom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kumimoji="1" lang="ja-JP" altLang="en-US"/>
          </a:p>
        </p:txBody>
      </p:sp>
      <p:sp>
        <p:nvSpPr>
          <p:cNvPr id="7" name="円/楕円 6"/>
          <p:cNvSpPr/>
          <p:nvPr/>
        </p:nvSpPr>
        <p:spPr>
          <a:xfrm>
            <a:off x="2965016" y="3433623"/>
            <a:ext cx="360040" cy="360040"/>
          </a:xfrm>
          <a:prstGeom prst="ellipse">
            <a:avLst/>
          </a:prstGeom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kumimoji="1" lang="ja-JP" altLang="en-US"/>
          </a:p>
        </p:txBody>
      </p:sp>
      <p:sp>
        <p:nvSpPr>
          <p:cNvPr id="8" name="円/楕円 7"/>
          <p:cNvSpPr/>
          <p:nvPr/>
        </p:nvSpPr>
        <p:spPr>
          <a:xfrm>
            <a:off x="4822916" y="2641535"/>
            <a:ext cx="360040" cy="360040"/>
          </a:xfrm>
          <a:prstGeom prst="ellipse">
            <a:avLst/>
          </a:prstGeom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kumimoji="1" lang="ja-JP" altLang="en-US"/>
          </a:p>
        </p:txBody>
      </p:sp>
      <p:sp>
        <p:nvSpPr>
          <p:cNvPr id="9" name="円/楕円 8"/>
          <p:cNvSpPr/>
          <p:nvPr/>
        </p:nvSpPr>
        <p:spPr>
          <a:xfrm>
            <a:off x="5190924" y="3433623"/>
            <a:ext cx="360040" cy="360040"/>
          </a:xfrm>
          <a:prstGeom prst="ellipse">
            <a:avLst/>
          </a:prstGeom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kumimoji="1" lang="ja-JP" altLang="en-US"/>
          </a:p>
        </p:txBody>
      </p:sp>
      <p:sp>
        <p:nvSpPr>
          <p:cNvPr id="10" name="円/楕円 9"/>
          <p:cNvSpPr/>
          <p:nvPr/>
        </p:nvSpPr>
        <p:spPr>
          <a:xfrm>
            <a:off x="4462876" y="3433623"/>
            <a:ext cx="360040" cy="360040"/>
          </a:xfrm>
          <a:prstGeom prst="ellipse">
            <a:avLst/>
          </a:prstGeom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kumimoji="1" lang="ja-JP" altLang="en-US"/>
          </a:p>
        </p:txBody>
      </p:sp>
      <p:sp>
        <p:nvSpPr>
          <p:cNvPr id="11" name="円/楕円 10"/>
          <p:cNvSpPr/>
          <p:nvPr/>
        </p:nvSpPr>
        <p:spPr>
          <a:xfrm>
            <a:off x="4768640" y="4100015"/>
            <a:ext cx="360040" cy="360040"/>
          </a:xfrm>
          <a:prstGeom prst="ellipse">
            <a:avLst/>
          </a:prstGeom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kumimoji="1" lang="ja-JP" altLang="en-US"/>
          </a:p>
        </p:txBody>
      </p:sp>
      <p:sp>
        <p:nvSpPr>
          <p:cNvPr id="12" name="円/楕円 11"/>
          <p:cNvSpPr/>
          <p:nvPr/>
        </p:nvSpPr>
        <p:spPr>
          <a:xfrm>
            <a:off x="5136648" y="4892103"/>
            <a:ext cx="360040" cy="360040"/>
          </a:xfrm>
          <a:prstGeom prst="ellipse">
            <a:avLst/>
          </a:prstGeom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kumimoji="1" lang="ja-JP" altLang="en-US"/>
          </a:p>
        </p:txBody>
      </p:sp>
      <p:sp>
        <p:nvSpPr>
          <p:cNvPr id="13" name="円/楕円 12"/>
          <p:cNvSpPr/>
          <p:nvPr/>
        </p:nvSpPr>
        <p:spPr>
          <a:xfrm>
            <a:off x="4408600" y="4892103"/>
            <a:ext cx="360040" cy="360040"/>
          </a:xfrm>
          <a:prstGeom prst="ellipse">
            <a:avLst/>
          </a:prstGeom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kumimoji="1" lang="ja-JP" altLang="en-US"/>
          </a:p>
        </p:txBody>
      </p:sp>
      <p:sp>
        <p:nvSpPr>
          <p:cNvPr id="14" name="円/楕円 13"/>
          <p:cNvSpPr/>
          <p:nvPr/>
        </p:nvSpPr>
        <p:spPr>
          <a:xfrm>
            <a:off x="4102836" y="4100015"/>
            <a:ext cx="360040" cy="360040"/>
          </a:xfrm>
          <a:prstGeom prst="ellipse">
            <a:avLst/>
          </a:prstGeom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kumimoji="1" lang="ja-JP" altLang="en-US"/>
          </a:p>
        </p:txBody>
      </p:sp>
      <p:cxnSp>
        <p:nvCxnSpPr>
          <p:cNvPr id="15" name="直線コネクタ 14"/>
          <p:cNvCxnSpPr>
            <a:stCxn id="4" idx="3"/>
            <a:endCxn id="5" idx="7"/>
          </p:cNvCxnSpPr>
          <p:nvPr/>
        </p:nvCxnSpPr>
        <p:spPr>
          <a:xfrm flipH="1">
            <a:off x="3632369" y="2364236"/>
            <a:ext cx="488302" cy="330026"/>
          </a:xfrm>
          <a:prstGeom prst="line">
            <a:avLst/>
          </a:prstGeom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16" name="直線コネクタ 15"/>
          <p:cNvCxnSpPr>
            <a:stCxn id="5" idx="3"/>
            <a:endCxn id="7" idx="0"/>
          </p:cNvCxnSpPr>
          <p:nvPr/>
        </p:nvCxnSpPr>
        <p:spPr>
          <a:xfrm flipH="1">
            <a:off x="3145036" y="2948848"/>
            <a:ext cx="232747" cy="484775"/>
          </a:xfrm>
          <a:prstGeom prst="line">
            <a:avLst/>
          </a:prstGeom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17" name="直線コネクタ 16"/>
          <p:cNvCxnSpPr>
            <a:stCxn id="5" idx="5"/>
            <a:endCxn id="6" idx="0"/>
          </p:cNvCxnSpPr>
          <p:nvPr/>
        </p:nvCxnSpPr>
        <p:spPr>
          <a:xfrm>
            <a:off x="3632369" y="2948848"/>
            <a:ext cx="240715" cy="484775"/>
          </a:xfrm>
          <a:prstGeom prst="line">
            <a:avLst/>
          </a:prstGeom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18" name="直線コネクタ 17"/>
          <p:cNvCxnSpPr>
            <a:stCxn id="4" idx="5"/>
            <a:endCxn id="8" idx="1"/>
          </p:cNvCxnSpPr>
          <p:nvPr/>
        </p:nvCxnSpPr>
        <p:spPr>
          <a:xfrm>
            <a:off x="4375257" y="2364236"/>
            <a:ext cx="500386" cy="330026"/>
          </a:xfrm>
          <a:prstGeom prst="line">
            <a:avLst/>
          </a:prstGeom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21" name="直線コネクタ 20"/>
          <p:cNvCxnSpPr>
            <a:stCxn id="8" idx="3"/>
            <a:endCxn id="10" idx="0"/>
          </p:cNvCxnSpPr>
          <p:nvPr/>
        </p:nvCxnSpPr>
        <p:spPr>
          <a:xfrm flipH="1">
            <a:off x="4642896" y="2948848"/>
            <a:ext cx="232747" cy="484775"/>
          </a:xfrm>
          <a:prstGeom prst="line">
            <a:avLst/>
          </a:prstGeom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24" name="直線コネクタ 23"/>
          <p:cNvCxnSpPr>
            <a:stCxn id="8" idx="5"/>
            <a:endCxn id="9" idx="0"/>
          </p:cNvCxnSpPr>
          <p:nvPr/>
        </p:nvCxnSpPr>
        <p:spPr>
          <a:xfrm>
            <a:off x="5130229" y="2948848"/>
            <a:ext cx="240715" cy="484775"/>
          </a:xfrm>
          <a:prstGeom prst="line">
            <a:avLst/>
          </a:prstGeom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27" name="直線コネクタ 26"/>
          <p:cNvCxnSpPr>
            <a:stCxn id="10" idx="3"/>
            <a:endCxn id="14" idx="0"/>
          </p:cNvCxnSpPr>
          <p:nvPr/>
        </p:nvCxnSpPr>
        <p:spPr>
          <a:xfrm flipH="1">
            <a:off x="4282856" y="3740936"/>
            <a:ext cx="232747" cy="359079"/>
          </a:xfrm>
          <a:prstGeom prst="line">
            <a:avLst/>
          </a:prstGeom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30" name="直線コネクタ 29"/>
          <p:cNvCxnSpPr>
            <a:stCxn id="10" idx="5"/>
            <a:endCxn id="11" idx="0"/>
          </p:cNvCxnSpPr>
          <p:nvPr/>
        </p:nvCxnSpPr>
        <p:spPr>
          <a:xfrm>
            <a:off x="4770189" y="3740936"/>
            <a:ext cx="178471" cy="359079"/>
          </a:xfrm>
          <a:prstGeom prst="line">
            <a:avLst/>
          </a:prstGeom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33" name="直線コネクタ 32"/>
          <p:cNvCxnSpPr>
            <a:stCxn id="11" idx="3"/>
            <a:endCxn id="13" idx="0"/>
          </p:cNvCxnSpPr>
          <p:nvPr/>
        </p:nvCxnSpPr>
        <p:spPr>
          <a:xfrm flipH="1">
            <a:off x="4588620" y="4407328"/>
            <a:ext cx="232747" cy="484775"/>
          </a:xfrm>
          <a:prstGeom prst="line">
            <a:avLst/>
          </a:prstGeom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37" name="直線コネクタ 36"/>
          <p:cNvCxnSpPr>
            <a:stCxn id="11" idx="5"/>
            <a:endCxn id="12" idx="0"/>
          </p:cNvCxnSpPr>
          <p:nvPr/>
        </p:nvCxnSpPr>
        <p:spPr>
          <a:xfrm>
            <a:off x="5075953" y="4407328"/>
            <a:ext cx="240715" cy="484775"/>
          </a:xfrm>
          <a:prstGeom prst="line">
            <a:avLst/>
          </a:prstGeom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sp>
        <p:nvSpPr>
          <p:cNvPr id="61" name="テキスト ボックス 60"/>
          <p:cNvSpPr txBox="1"/>
          <p:nvPr/>
        </p:nvSpPr>
        <p:spPr>
          <a:xfrm>
            <a:off x="5796136" y="1484784"/>
            <a:ext cx="2333911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ja-JP" altLang="en-US" dirty="0" smtClean="0"/>
              <a:t>評価済みノード：</a:t>
            </a:r>
            <a:endParaRPr kumimoji="1" lang="en-US" altLang="ja-JP" dirty="0" smtClean="0"/>
          </a:p>
          <a:p>
            <a:pPr algn="r"/>
            <a:r>
              <a:rPr kumimoji="1" lang="ja-JP" altLang="en-US" dirty="0" smtClean="0"/>
              <a:t>遅延評価</a:t>
            </a:r>
            <a:r>
              <a:rPr lang="ja-JP" altLang="en-US" dirty="0" smtClean="0"/>
              <a:t>中の</a:t>
            </a:r>
            <a:r>
              <a:rPr kumimoji="1" lang="ja-JP" altLang="en-US" dirty="0" smtClean="0"/>
              <a:t>ノード：</a:t>
            </a:r>
            <a:endParaRPr kumimoji="1" lang="en-US" altLang="ja-JP" dirty="0" smtClean="0"/>
          </a:p>
          <a:p>
            <a:pPr algn="r"/>
            <a:r>
              <a:rPr lang="ja-JP" altLang="en-US" dirty="0" smtClean="0"/>
              <a:t>現在いるノード：</a:t>
            </a:r>
            <a:endParaRPr kumimoji="1" lang="ja-JP" altLang="en-US" dirty="0"/>
          </a:p>
        </p:txBody>
      </p:sp>
      <p:sp>
        <p:nvSpPr>
          <p:cNvPr id="62" name="円/楕円 61"/>
          <p:cNvSpPr/>
          <p:nvPr/>
        </p:nvSpPr>
        <p:spPr>
          <a:xfrm>
            <a:off x="8100393" y="1484784"/>
            <a:ext cx="216024" cy="207724"/>
          </a:xfrm>
          <a:prstGeom prst="ellipse">
            <a:avLst/>
          </a:prstGeom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kumimoji="1" lang="ja-JP" altLang="en-US"/>
          </a:p>
        </p:txBody>
      </p:sp>
      <p:sp>
        <p:nvSpPr>
          <p:cNvPr id="63" name="円/楕円 62"/>
          <p:cNvSpPr/>
          <p:nvPr/>
        </p:nvSpPr>
        <p:spPr>
          <a:xfrm>
            <a:off x="8100392" y="1807948"/>
            <a:ext cx="216025" cy="219079"/>
          </a:xfrm>
          <a:prstGeom prst="ellipse">
            <a:avLst/>
          </a:prstGeom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kumimoji="1" lang="ja-JP" altLang="en-US"/>
          </a:p>
        </p:txBody>
      </p:sp>
      <p:sp>
        <p:nvSpPr>
          <p:cNvPr id="70" name="円/楕円 69"/>
          <p:cNvSpPr/>
          <p:nvPr/>
        </p:nvSpPr>
        <p:spPr>
          <a:xfrm>
            <a:off x="8094436" y="2127403"/>
            <a:ext cx="216025" cy="219079"/>
          </a:xfrm>
          <a:prstGeom prst="ellipse">
            <a:avLst/>
          </a:prstGeom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kumimoji="1" lang="ja-JP" altLang="en-US"/>
          </a:p>
        </p:txBody>
      </p:sp>
      <p:sp>
        <p:nvSpPr>
          <p:cNvPr id="31" name="円/楕円 30"/>
          <p:cNvSpPr/>
          <p:nvPr/>
        </p:nvSpPr>
        <p:spPr>
          <a:xfrm>
            <a:off x="4821367" y="5736918"/>
            <a:ext cx="360040" cy="360040"/>
          </a:xfrm>
          <a:prstGeom prst="ellipse">
            <a:avLst/>
          </a:prstGeom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kumimoji="1" lang="ja-JP" altLang="en-US"/>
          </a:p>
        </p:txBody>
      </p:sp>
      <p:cxnSp>
        <p:nvCxnSpPr>
          <p:cNvPr id="32" name="直線コネクタ 31"/>
          <p:cNvCxnSpPr>
            <a:endCxn id="31" idx="0"/>
          </p:cNvCxnSpPr>
          <p:nvPr/>
        </p:nvCxnSpPr>
        <p:spPr>
          <a:xfrm>
            <a:off x="4715913" y="5199416"/>
            <a:ext cx="285474" cy="537502"/>
          </a:xfrm>
          <a:prstGeom prst="line">
            <a:avLst/>
          </a:prstGeom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sp>
        <p:nvSpPr>
          <p:cNvPr id="34" name="円/楕円 33"/>
          <p:cNvSpPr/>
          <p:nvPr/>
        </p:nvSpPr>
        <p:spPr>
          <a:xfrm>
            <a:off x="4015217" y="5736918"/>
            <a:ext cx="360040" cy="360040"/>
          </a:xfrm>
          <a:prstGeom prst="ellipse">
            <a:avLst/>
          </a:prstGeom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kumimoji="1" lang="ja-JP" altLang="en-US"/>
          </a:p>
        </p:txBody>
      </p:sp>
      <p:cxnSp>
        <p:nvCxnSpPr>
          <p:cNvPr id="35" name="直線コネクタ 34"/>
          <p:cNvCxnSpPr>
            <a:endCxn id="34" idx="0"/>
          </p:cNvCxnSpPr>
          <p:nvPr/>
        </p:nvCxnSpPr>
        <p:spPr>
          <a:xfrm flipH="1">
            <a:off x="4195237" y="5199416"/>
            <a:ext cx="266090" cy="537502"/>
          </a:xfrm>
          <a:prstGeom prst="line">
            <a:avLst/>
          </a:prstGeom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378220167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mc:AlternateContent xmlns:mc="http://schemas.openxmlformats.org/markup-compatibility/2006" xmlns:a14="http://schemas.microsoft.com/office/drawing/2010/main">
        <mc:Choice Requires="a14">
          <p:sp>
            <p:nvSpPr>
              <p:cNvPr id="2" name="コンテンツ プレースホルダー 1"/>
              <p:cNvSpPr>
                <a:spLocks noGrp="1"/>
              </p:cNvSpPr>
              <p:nvPr>
                <p:ph idx="1"/>
              </p:nvPr>
            </p:nvSpPr>
            <p:spPr>
              <a:xfrm>
                <a:off x="457200" y="1481328"/>
                <a:ext cx="8229600" cy="4467952"/>
              </a:xfrm>
            </p:spPr>
            <p:txBody>
              <a:bodyPr>
                <a:normAutofit lnSpcReduction="10000"/>
              </a:bodyPr>
              <a:lstStyle/>
              <a:p>
                <a:r>
                  <a:rPr kumimoji="1" lang="ja-JP" altLang="en-US" dirty="0" smtClean="0"/>
                  <a:t>数列ができたので木の場合を考える</a:t>
                </a:r>
                <a:endParaRPr kumimoji="1" lang="en-US" altLang="ja-JP" dirty="0" smtClean="0"/>
              </a:p>
              <a:p>
                <a:pPr lvl="1"/>
                <a:r>
                  <a:rPr lang="ja-JP" altLang="en-US" dirty="0" smtClean="0"/>
                  <a:t>木が列みたいなので考えられるとよさそう</a:t>
                </a:r>
                <a:endParaRPr lang="en-US" altLang="ja-JP" dirty="0" smtClean="0"/>
              </a:p>
              <a:p>
                <a:pPr lvl="1"/>
                <a:r>
                  <a:rPr kumimoji="1" lang="en-US" altLang="ja-JP" dirty="0" smtClean="0"/>
                  <a:t>Heavy Light Decomposition</a:t>
                </a:r>
                <a:r>
                  <a:rPr kumimoji="1" lang="ja-JP" altLang="en-US" dirty="0" smtClean="0"/>
                  <a:t>を使えば良い</a:t>
                </a:r>
                <a:endParaRPr kumimoji="1" lang="en-US" altLang="ja-JP" dirty="0"/>
              </a:p>
              <a:p>
                <a:r>
                  <a:rPr lang="ja-JP" altLang="en-US" dirty="0" smtClean="0"/>
                  <a:t>木を複数の鎖に分割するアルゴリズム</a:t>
                </a:r>
                <a:endParaRPr lang="en-US" altLang="ja-JP" dirty="0" smtClean="0"/>
              </a:p>
              <a:p>
                <a:pPr lvl="1"/>
                <a:r>
                  <a:rPr kumimoji="1" lang="ja-JP" altLang="en-US" dirty="0" smtClean="0"/>
                  <a:t>部分</a:t>
                </a:r>
                <a:r>
                  <a:rPr lang="ja-JP" altLang="en-US" dirty="0" smtClean="0"/>
                  <a:t>木のサイズが最もでかいやつを</a:t>
                </a:r>
                <a:r>
                  <a:rPr lang="en-US" altLang="ja-JP" dirty="0" smtClean="0"/>
                  <a:t>Heavy Edge</a:t>
                </a:r>
                <a:r>
                  <a:rPr lang="ja-JP" altLang="en-US" dirty="0" smtClean="0"/>
                  <a:t>で結んで鎖にする</a:t>
                </a:r>
                <a:endParaRPr lang="en-US" altLang="ja-JP" dirty="0" smtClean="0"/>
              </a:p>
              <a:p>
                <a:pPr lvl="1"/>
                <a:r>
                  <a:rPr kumimoji="1" lang="ja-JP" altLang="en-US" dirty="0" smtClean="0"/>
                  <a:t>他は</a:t>
                </a:r>
                <a:r>
                  <a:rPr kumimoji="1" lang="en-US" altLang="ja-JP" dirty="0" smtClean="0"/>
                  <a:t>Light Edge</a:t>
                </a:r>
                <a:r>
                  <a:rPr kumimoji="1" lang="ja-JP" altLang="en-US" dirty="0" smtClean="0"/>
                  <a:t>で結んで再帰的に処理</a:t>
                </a:r>
                <a:endParaRPr kumimoji="1" lang="en-US" altLang="ja-JP" dirty="0" smtClean="0"/>
              </a:p>
              <a:p>
                <a:pPr lvl="1"/>
                <a:r>
                  <a:rPr lang="ja-JP" altLang="en-US" dirty="0" smtClean="0"/>
                  <a:t>再帰の深さは</a:t>
                </a:r>
                <a14:m>
                  <m:oMath xmlns:m="http://schemas.openxmlformats.org/officeDocument/2006/math">
                    <m:r>
                      <a:rPr lang="en-US" altLang="ja-JP" b="0" i="1" smtClean="0">
                        <a:latin typeface="Cambria Math"/>
                      </a:rPr>
                      <m:t>𝑂</m:t>
                    </m:r>
                    <m:r>
                      <a:rPr lang="en-US" altLang="ja-JP" b="0" i="1" smtClean="0">
                        <a:latin typeface="Cambria Math"/>
                      </a:rPr>
                      <m:t>(</m:t>
                    </m:r>
                    <m:func>
                      <m:funcPr>
                        <m:ctrlPr>
                          <a:rPr lang="en-US" altLang="ja-JP" b="0" i="1" smtClean="0">
                            <a:latin typeface="Cambria Math"/>
                          </a:rPr>
                        </m:ctrlPr>
                      </m:funcPr>
                      <m:fName>
                        <m:r>
                          <m:rPr>
                            <m:sty m:val="p"/>
                          </m:rPr>
                          <a:rPr lang="en-US" altLang="ja-JP" b="0" i="0" smtClean="0">
                            <a:latin typeface="Cambria Math"/>
                          </a:rPr>
                          <m:t>log</m:t>
                        </m:r>
                      </m:fName>
                      <m:e>
                        <m:r>
                          <a:rPr lang="en-US" altLang="ja-JP" b="0" i="1" smtClean="0">
                            <a:latin typeface="Cambria Math"/>
                          </a:rPr>
                          <m:t>𝑛</m:t>
                        </m:r>
                        <m:r>
                          <a:rPr lang="en-US" altLang="ja-JP" b="0" i="1" smtClean="0">
                            <a:latin typeface="Cambria Math"/>
                          </a:rPr>
                          <m:t>)</m:t>
                        </m:r>
                      </m:e>
                    </m:func>
                  </m:oMath>
                </a14:m>
                <a:endParaRPr kumimoji="1" lang="en-US" altLang="ja-JP" dirty="0" smtClean="0"/>
              </a:p>
              <a:p>
                <a:r>
                  <a:rPr lang="ja-JP" altLang="en-US" dirty="0" smtClean="0"/>
                  <a:t>格鎖に対して</a:t>
                </a:r>
                <a:r>
                  <a:rPr lang="en-US" altLang="ja-JP" dirty="0" smtClean="0"/>
                  <a:t>Segment Tree</a:t>
                </a:r>
                <a:r>
                  <a:rPr lang="ja-JP" altLang="en-US" dirty="0" smtClean="0"/>
                  <a:t>を持たせれば、クエリを高速に処理可能</a:t>
                </a:r>
                <a:endParaRPr lang="en-US" altLang="ja-JP" dirty="0" smtClean="0"/>
              </a:p>
              <a:p>
                <a:pPr lvl="1"/>
                <a:r>
                  <a:rPr kumimoji="1" lang="ja-JP" altLang="en-US" dirty="0" smtClean="0"/>
                  <a:t>同じ鎖になるまで</a:t>
                </a:r>
                <a:r>
                  <a:rPr lang="ja-JP" altLang="en-US" dirty="0"/>
                  <a:t>区間</a:t>
                </a:r>
                <a:r>
                  <a:rPr lang="ja-JP" altLang="en-US" dirty="0" smtClean="0"/>
                  <a:t>をマージしながら</a:t>
                </a:r>
                <a:r>
                  <a:rPr kumimoji="1" lang="ja-JP" altLang="en-US" dirty="0" smtClean="0"/>
                  <a:t>深い方を上にのぼらせていく感じで</a:t>
                </a:r>
                <a:endParaRPr kumimoji="1" lang="en-US" altLang="ja-JP" dirty="0" smtClean="0"/>
              </a:p>
            </p:txBody>
          </p:sp>
        </mc:Choice>
        <mc:Fallback xmlns="">
          <p:sp>
            <p:nvSpPr>
              <p:cNvPr id="2" name="コンテンツ プレースホルダー 1"/>
              <p:cNvSpPr>
                <a:spLocks noGrp="1" noRot="1" noChangeAspect="1" noMove="1" noResize="1" noEditPoints="1" noAdjustHandles="1" noChangeArrowheads="1" noChangeShapeType="1" noTextEdit="1"/>
              </p:cNvSpPr>
              <p:nvPr>
                <p:ph idx="1"/>
              </p:nvPr>
            </p:nvSpPr>
            <p:spPr>
              <a:xfrm>
                <a:off x="457200" y="1481328"/>
                <a:ext cx="8229600" cy="4467952"/>
              </a:xfrm>
              <a:blipFill rotWithShape="1">
                <a:blip r:embed="rId2"/>
                <a:stretch>
                  <a:fillRect t="-2729" b="-1364"/>
                </a:stretch>
              </a:blipFill>
            </p:spPr>
            <p:txBody>
              <a:bodyPr/>
              <a:lstStyle/>
              <a:p>
                <a:r>
                  <a:rPr lang="ja-JP" altLang="en-US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3" name="タイトル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1" lang="ja-JP" altLang="en-US" dirty="0" smtClean="0"/>
              <a:t>木の</a:t>
            </a:r>
            <a:r>
              <a:rPr lang="ja-JP" altLang="en-US" dirty="0"/>
              <a:t>場合</a:t>
            </a:r>
            <a:endParaRPr kumimoji="1" lang="ja-JP" altLang="en-US" dirty="0"/>
          </a:p>
        </p:txBody>
      </p:sp>
    </p:spTree>
    <p:extLst>
      <p:ext uri="{BB962C8B-B14F-4D97-AF65-F5344CB8AC3E}">
        <p14:creationId xmlns:p14="http://schemas.microsoft.com/office/powerpoint/2010/main" val="362280227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3" name="角丸四角形 62"/>
          <p:cNvSpPr/>
          <p:nvPr/>
        </p:nvSpPr>
        <p:spPr>
          <a:xfrm>
            <a:off x="5729885" y="2911582"/>
            <a:ext cx="558062" cy="1922798"/>
          </a:xfrm>
          <a:prstGeom prst="roundRect">
            <a:avLst/>
          </a:prstGeom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kumimoji="1" lang="ja-JP" altLang="en-US"/>
          </a:p>
        </p:txBody>
      </p:sp>
      <p:sp>
        <p:nvSpPr>
          <p:cNvPr id="64" name="角丸四角形 63"/>
          <p:cNvSpPr/>
          <p:nvPr/>
        </p:nvSpPr>
        <p:spPr>
          <a:xfrm>
            <a:off x="6470929" y="3538236"/>
            <a:ext cx="558062" cy="1296144"/>
          </a:xfrm>
          <a:prstGeom prst="roundRect">
            <a:avLst/>
          </a:prstGeom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kumimoji="1" lang="ja-JP" altLang="en-US"/>
          </a:p>
        </p:txBody>
      </p:sp>
      <p:sp>
        <p:nvSpPr>
          <p:cNvPr id="62" name="角丸四角形 61"/>
          <p:cNvSpPr/>
          <p:nvPr/>
        </p:nvSpPr>
        <p:spPr>
          <a:xfrm>
            <a:off x="5199762" y="2330132"/>
            <a:ext cx="558062" cy="543309"/>
          </a:xfrm>
          <a:prstGeom prst="roundRect">
            <a:avLst/>
          </a:prstGeom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kumimoji="1" lang="ja-JP" altLang="en-US"/>
          </a:p>
        </p:txBody>
      </p:sp>
      <p:sp>
        <p:nvSpPr>
          <p:cNvPr id="61" name="角丸四角形 60"/>
          <p:cNvSpPr/>
          <p:nvPr/>
        </p:nvSpPr>
        <p:spPr>
          <a:xfrm rot="2942611">
            <a:off x="5203069" y="2939189"/>
            <a:ext cx="3847089" cy="574619"/>
          </a:xfrm>
          <a:prstGeom prst="roundRect">
            <a:avLst/>
          </a:prstGeom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kumimoji="1" lang="ja-JP" altLang="en-US"/>
          </a:p>
        </p:txBody>
      </p:sp>
      <p:sp>
        <p:nvSpPr>
          <p:cNvPr id="3" name="タイトル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1" lang="en-US" altLang="ja-JP" dirty="0" smtClean="0"/>
              <a:t>Heavy Light Decomposition</a:t>
            </a:r>
            <a:endParaRPr kumimoji="1" lang="ja-JP" altLang="en-US" dirty="0"/>
          </a:p>
        </p:txBody>
      </p:sp>
      <p:sp>
        <p:nvSpPr>
          <p:cNvPr id="4" name="円/楕円 3"/>
          <p:cNvSpPr/>
          <p:nvPr/>
        </p:nvSpPr>
        <p:spPr>
          <a:xfrm>
            <a:off x="1174828" y="1842108"/>
            <a:ext cx="360040" cy="360040"/>
          </a:xfrm>
          <a:prstGeom prst="ellipse">
            <a:avLst/>
          </a:prstGeom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kumimoji="1" lang="ja-JP" altLang="en-US"/>
          </a:p>
        </p:txBody>
      </p:sp>
      <p:sp>
        <p:nvSpPr>
          <p:cNvPr id="5" name="円/楕円 4"/>
          <p:cNvSpPr/>
          <p:nvPr/>
        </p:nvSpPr>
        <p:spPr>
          <a:xfrm>
            <a:off x="634768" y="2458116"/>
            <a:ext cx="360040" cy="360040"/>
          </a:xfrm>
          <a:prstGeom prst="ellipse">
            <a:avLst/>
          </a:prstGeom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kumimoji="1" lang="ja-JP" altLang="en-US"/>
          </a:p>
        </p:txBody>
      </p:sp>
      <p:sp>
        <p:nvSpPr>
          <p:cNvPr id="6" name="円/楕円 5"/>
          <p:cNvSpPr/>
          <p:nvPr/>
        </p:nvSpPr>
        <p:spPr>
          <a:xfrm>
            <a:off x="1695014" y="2458116"/>
            <a:ext cx="360040" cy="360040"/>
          </a:xfrm>
          <a:prstGeom prst="ellipse">
            <a:avLst/>
          </a:prstGeom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kumimoji="1" lang="ja-JP" altLang="en-US"/>
          </a:p>
        </p:txBody>
      </p:sp>
      <p:sp>
        <p:nvSpPr>
          <p:cNvPr id="7" name="円/楕円 6"/>
          <p:cNvSpPr/>
          <p:nvPr/>
        </p:nvSpPr>
        <p:spPr>
          <a:xfrm>
            <a:off x="1174828" y="3034180"/>
            <a:ext cx="360040" cy="360040"/>
          </a:xfrm>
          <a:prstGeom prst="ellipse">
            <a:avLst/>
          </a:prstGeom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kumimoji="1" lang="ja-JP" altLang="en-US"/>
          </a:p>
        </p:txBody>
      </p:sp>
      <p:sp>
        <p:nvSpPr>
          <p:cNvPr id="8" name="円/楕円 7"/>
          <p:cNvSpPr/>
          <p:nvPr/>
        </p:nvSpPr>
        <p:spPr>
          <a:xfrm>
            <a:off x="1174828" y="3682252"/>
            <a:ext cx="360040" cy="360040"/>
          </a:xfrm>
          <a:prstGeom prst="ellipse">
            <a:avLst/>
          </a:prstGeom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kumimoji="1" lang="ja-JP" altLang="en-US"/>
          </a:p>
        </p:txBody>
      </p:sp>
      <p:sp>
        <p:nvSpPr>
          <p:cNvPr id="9" name="円/楕円 8"/>
          <p:cNvSpPr/>
          <p:nvPr/>
        </p:nvSpPr>
        <p:spPr>
          <a:xfrm>
            <a:off x="1174828" y="4474340"/>
            <a:ext cx="360040" cy="360040"/>
          </a:xfrm>
          <a:prstGeom prst="ellipse">
            <a:avLst/>
          </a:prstGeom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kumimoji="1" lang="ja-JP" altLang="en-US"/>
          </a:p>
        </p:txBody>
      </p:sp>
      <p:sp>
        <p:nvSpPr>
          <p:cNvPr id="10" name="円/楕円 9"/>
          <p:cNvSpPr/>
          <p:nvPr/>
        </p:nvSpPr>
        <p:spPr>
          <a:xfrm>
            <a:off x="2199070" y="3034180"/>
            <a:ext cx="360040" cy="360040"/>
          </a:xfrm>
          <a:prstGeom prst="ellipse">
            <a:avLst/>
          </a:prstGeom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kumimoji="1" lang="ja-JP" altLang="en-US"/>
          </a:p>
        </p:txBody>
      </p:sp>
      <p:sp>
        <p:nvSpPr>
          <p:cNvPr id="11" name="円/楕円 10"/>
          <p:cNvSpPr/>
          <p:nvPr/>
        </p:nvSpPr>
        <p:spPr>
          <a:xfrm>
            <a:off x="2775134" y="3682252"/>
            <a:ext cx="360040" cy="360040"/>
          </a:xfrm>
          <a:prstGeom prst="ellipse">
            <a:avLst/>
          </a:prstGeom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kumimoji="1" lang="ja-JP" altLang="en-US"/>
          </a:p>
        </p:txBody>
      </p:sp>
      <p:sp>
        <p:nvSpPr>
          <p:cNvPr id="12" name="円/楕円 11"/>
          <p:cNvSpPr/>
          <p:nvPr/>
        </p:nvSpPr>
        <p:spPr>
          <a:xfrm>
            <a:off x="1915058" y="3682252"/>
            <a:ext cx="360040" cy="360040"/>
          </a:xfrm>
          <a:prstGeom prst="ellipse">
            <a:avLst/>
          </a:prstGeom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kumimoji="1" lang="ja-JP" altLang="en-US"/>
          </a:p>
        </p:txBody>
      </p:sp>
      <p:sp>
        <p:nvSpPr>
          <p:cNvPr id="13" name="円/楕円 12"/>
          <p:cNvSpPr/>
          <p:nvPr/>
        </p:nvSpPr>
        <p:spPr>
          <a:xfrm>
            <a:off x="1915058" y="4474340"/>
            <a:ext cx="360040" cy="360040"/>
          </a:xfrm>
          <a:prstGeom prst="ellipse">
            <a:avLst/>
          </a:prstGeom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kumimoji="1" lang="ja-JP" altLang="en-US"/>
          </a:p>
        </p:txBody>
      </p:sp>
      <p:sp>
        <p:nvSpPr>
          <p:cNvPr id="14" name="円/楕円 13"/>
          <p:cNvSpPr/>
          <p:nvPr/>
        </p:nvSpPr>
        <p:spPr>
          <a:xfrm>
            <a:off x="3351198" y="4330324"/>
            <a:ext cx="360040" cy="360040"/>
          </a:xfrm>
          <a:prstGeom prst="ellipse">
            <a:avLst/>
          </a:prstGeom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kumimoji="1" lang="ja-JP" altLang="en-US"/>
          </a:p>
        </p:txBody>
      </p:sp>
      <p:cxnSp>
        <p:nvCxnSpPr>
          <p:cNvPr id="16" name="直線コネクタ 15"/>
          <p:cNvCxnSpPr>
            <a:stCxn id="4" idx="3"/>
            <a:endCxn id="5" idx="7"/>
          </p:cNvCxnSpPr>
          <p:nvPr/>
        </p:nvCxnSpPr>
        <p:spPr>
          <a:xfrm flipH="1">
            <a:off x="942081" y="2149421"/>
            <a:ext cx="285474" cy="361422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8" name="直線コネクタ 17"/>
          <p:cNvCxnSpPr>
            <a:stCxn id="4" idx="5"/>
            <a:endCxn id="6" idx="1"/>
          </p:cNvCxnSpPr>
          <p:nvPr/>
        </p:nvCxnSpPr>
        <p:spPr>
          <a:xfrm>
            <a:off x="1482141" y="2149421"/>
            <a:ext cx="265600" cy="361422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3" name="直線コネクタ 22"/>
          <p:cNvCxnSpPr>
            <a:stCxn id="6" idx="5"/>
            <a:endCxn id="10" idx="1"/>
          </p:cNvCxnSpPr>
          <p:nvPr/>
        </p:nvCxnSpPr>
        <p:spPr>
          <a:xfrm>
            <a:off x="2002327" y="2765429"/>
            <a:ext cx="249470" cy="321478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5" name="直線コネクタ 24"/>
          <p:cNvCxnSpPr>
            <a:stCxn id="10" idx="5"/>
            <a:endCxn id="11" idx="1"/>
          </p:cNvCxnSpPr>
          <p:nvPr/>
        </p:nvCxnSpPr>
        <p:spPr>
          <a:xfrm>
            <a:off x="2506383" y="3341493"/>
            <a:ext cx="321478" cy="393486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7" name="直線コネクタ 26"/>
          <p:cNvCxnSpPr>
            <a:stCxn id="11" idx="5"/>
            <a:endCxn id="14" idx="1"/>
          </p:cNvCxnSpPr>
          <p:nvPr/>
        </p:nvCxnSpPr>
        <p:spPr>
          <a:xfrm>
            <a:off x="3082447" y="3989565"/>
            <a:ext cx="321478" cy="393486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9" name="直線コネクタ 28"/>
          <p:cNvCxnSpPr>
            <a:stCxn id="6" idx="3"/>
            <a:endCxn id="7" idx="7"/>
          </p:cNvCxnSpPr>
          <p:nvPr/>
        </p:nvCxnSpPr>
        <p:spPr>
          <a:xfrm flipH="1">
            <a:off x="1482141" y="2765429"/>
            <a:ext cx="265600" cy="321478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2" name="直線コネクタ 31"/>
          <p:cNvCxnSpPr>
            <a:stCxn id="7" idx="4"/>
            <a:endCxn id="8" idx="0"/>
          </p:cNvCxnSpPr>
          <p:nvPr/>
        </p:nvCxnSpPr>
        <p:spPr>
          <a:xfrm>
            <a:off x="1354848" y="3394220"/>
            <a:ext cx="0" cy="288032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4" name="直線コネクタ 33"/>
          <p:cNvCxnSpPr>
            <a:stCxn id="8" idx="4"/>
            <a:endCxn id="9" idx="0"/>
          </p:cNvCxnSpPr>
          <p:nvPr/>
        </p:nvCxnSpPr>
        <p:spPr>
          <a:xfrm>
            <a:off x="1354848" y="4042292"/>
            <a:ext cx="0" cy="432048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6" name="直線コネクタ 35"/>
          <p:cNvCxnSpPr>
            <a:stCxn id="10" idx="3"/>
            <a:endCxn id="12" idx="0"/>
          </p:cNvCxnSpPr>
          <p:nvPr/>
        </p:nvCxnSpPr>
        <p:spPr>
          <a:xfrm flipH="1">
            <a:off x="2095078" y="3341493"/>
            <a:ext cx="156719" cy="340759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8" name="直線コネクタ 37"/>
          <p:cNvCxnSpPr>
            <a:stCxn id="12" idx="4"/>
            <a:endCxn id="13" idx="0"/>
          </p:cNvCxnSpPr>
          <p:nvPr/>
        </p:nvCxnSpPr>
        <p:spPr>
          <a:xfrm>
            <a:off x="2095078" y="4042292"/>
            <a:ext cx="0" cy="432048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40" name="円/楕円 39"/>
          <p:cNvSpPr/>
          <p:nvPr/>
        </p:nvSpPr>
        <p:spPr>
          <a:xfrm>
            <a:off x="5847834" y="1789381"/>
            <a:ext cx="360040" cy="360040"/>
          </a:xfrm>
          <a:prstGeom prst="ellipse">
            <a:avLst/>
          </a:prstGeom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kumimoji="1" lang="ja-JP" altLang="en-US"/>
          </a:p>
        </p:txBody>
      </p:sp>
      <p:sp>
        <p:nvSpPr>
          <p:cNvPr id="41" name="円/楕円 40"/>
          <p:cNvSpPr/>
          <p:nvPr/>
        </p:nvSpPr>
        <p:spPr>
          <a:xfrm>
            <a:off x="5307774" y="2405389"/>
            <a:ext cx="360040" cy="360040"/>
          </a:xfrm>
          <a:prstGeom prst="ellipse">
            <a:avLst/>
          </a:prstGeom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kumimoji="1" lang="ja-JP" altLang="en-US"/>
          </a:p>
        </p:txBody>
      </p:sp>
      <p:sp>
        <p:nvSpPr>
          <p:cNvPr id="42" name="円/楕円 41"/>
          <p:cNvSpPr/>
          <p:nvPr/>
        </p:nvSpPr>
        <p:spPr>
          <a:xfrm>
            <a:off x="6368020" y="2405389"/>
            <a:ext cx="360040" cy="360040"/>
          </a:xfrm>
          <a:prstGeom prst="ellipse">
            <a:avLst/>
          </a:prstGeom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kumimoji="1" lang="ja-JP" altLang="en-US"/>
          </a:p>
        </p:txBody>
      </p:sp>
      <p:sp>
        <p:nvSpPr>
          <p:cNvPr id="43" name="円/楕円 42"/>
          <p:cNvSpPr/>
          <p:nvPr/>
        </p:nvSpPr>
        <p:spPr>
          <a:xfrm>
            <a:off x="5847834" y="2981453"/>
            <a:ext cx="360040" cy="360040"/>
          </a:xfrm>
          <a:prstGeom prst="ellipse">
            <a:avLst/>
          </a:prstGeom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kumimoji="1" lang="ja-JP" altLang="en-US"/>
          </a:p>
        </p:txBody>
      </p:sp>
      <p:sp>
        <p:nvSpPr>
          <p:cNvPr id="44" name="円/楕円 43"/>
          <p:cNvSpPr/>
          <p:nvPr/>
        </p:nvSpPr>
        <p:spPr>
          <a:xfrm>
            <a:off x="5847834" y="3629525"/>
            <a:ext cx="360040" cy="360040"/>
          </a:xfrm>
          <a:prstGeom prst="ellipse">
            <a:avLst/>
          </a:prstGeom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kumimoji="1" lang="ja-JP" altLang="en-US"/>
          </a:p>
        </p:txBody>
      </p:sp>
      <p:sp>
        <p:nvSpPr>
          <p:cNvPr id="45" name="円/楕円 44"/>
          <p:cNvSpPr/>
          <p:nvPr/>
        </p:nvSpPr>
        <p:spPr>
          <a:xfrm>
            <a:off x="5847834" y="4421613"/>
            <a:ext cx="360040" cy="360040"/>
          </a:xfrm>
          <a:prstGeom prst="ellipse">
            <a:avLst/>
          </a:prstGeom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kumimoji="1" lang="ja-JP" altLang="en-US"/>
          </a:p>
        </p:txBody>
      </p:sp>
      <p:sp>
        <p:nvSpPr>
          <p:cNvPr id="46" name="円/楕円 45"/>
          <p:cNvSpPr/>
          <p:nvPr/>
        </p:nvSpPr>
        <p:spPr>
          <a:xfrm>
            <a:off x="6872076" y="2981453"/>
            <a:ext cx="360040" cy="360040"/>
          </a:xfrm>
          <a:prstGeom prst="ellipse">
            <a:avLst/>
          </a:prstGeom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kumimoji="1" lang="ja-JP" altLang="en-US"/>
          </a:p>
        </p:txBody>
      </p:sp>
      <p:sp>
        <p:nvSpPr>
          <p:cNvPr id="47" name="円/楕円 46"/>
          <p:cNvSpPr/>
          <p:nvPr/>
        </p:nvSpPr>
        <p:spPr>
          <a:xfrm>
            <a:off x="7448140" y="3629525"/>
            <a:ext cx="360040" cy="360040"/>
          </a:xfrm>
          <a:prstGeom prst="ellipse">
            <a:avLst/>
          </a:prstGeom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kumimoji="1" lang="ja-JP" altLang="en-US"/>
          </a:p>
        </p:txBody>
      </p:sp>
      <p:sp>
        <p:nvSpPr>
          <p:cNvPr id="48" name="円/楕円 47"/>
          <p:cNvSpPr/>
          <p:nvPr/>
        </p:nvSpPr>
        <p:spPr>
          <a:xfrm>
            <a:off x="6588064" y="3629525"/>
            <a:ext cx="360040" cy="360040"/>
          </a:xfrm>
          <a:prstGeom prst="ellipse">
            <a:avLst/>
          </a:prstGeom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kumimoji="1" lang="ja-JP" altLang="en-US"/>
          </a:p>
        </p:txBody>
      </p:sp>
      <p:sp>
        <p:nvSpPr>
          <p:cNvPr id="49" name="円/楕円 48"/>
          <p:cNvSpPr/>
          <p:nvPr/>
        </p:nvSpPr>
        <p:spPr>
          <a:xfrm>
            <a:off x="6588064" y="4421613"/>
            <a:ext cx="360040" cy="360040"/>
          </a:xfrm>
          <a:prstGeom prst="ellipse">
            <a:avLst/>
          </a:prstGeom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kumimoji="1" lang="ja-JP" altLang="en-US"/>
          </a:p>
        </p:txBody>
      </p:sp>
      <p:sp>
        <p:nvSpPr>
          <p:cNvPr id="50" name="円/楕円 49"/>
          <p:cNvSpPr/>
          <p:nvPr/>
        </p:nvSpPr>
        <p:spPr>
          <a:xfrm>
            <a:off x="8024204" y="4277597"/>
            <a:ext cx="360040" cy="360040"/>
          </a:xfrm>
          <a:prstGeom prst="ellipse">
            <a:avLst/>
          </a:prstGeom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kumimoji="1" lang="ja-JP" altLang="en-US"/>
          </a:p>
        </p:txBody>
      </p:sp>
      <p:cxnSp>
        <p:nvCxnSpPr>
          <p:cNvPr id="51" name="直線コネクタ 50"/>
          <p:cNvCxnSpPr>
            <a:stCxn id="40" idx="3"/>
            <a:endCxn id="41" idx="7"/>
          </p:cNvCxnSpPr>
          <p:nvPr/>
        </p:nvCxnSpPr>
        <p:spPr>
          <a:xfrm flipH="1">
            <a:off x="5615087" y="2096694"/>
            <a:ext cx="285474" cy="361422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2" name="直線コネクタ 51"/>
          <p:cNvCxnSpPr>
            <a:stCxn id="40" idx="5"/>
            <a:endCxn id="42" idx="1"/>
          </p:cNvCxnSpPr>
          <p:nvPr/>
        </p:nvCxnSpPr>
        <p:spPr>
          <a:xfrm>
            <a:off x="6155147" y="2096694"/>
            <a:ext cx="265600" cy="361422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3" name="直線コネクタ 52"/>
          <p:cNvCxnSpPr>
            <a:stCxn id="42" idx="5"/>
            <a:endCxn id="46" idx="1"/>
          </p:cNvCxnSpPr>
          <p:nvPr/>
        </p:nvCxnSpPr>
        <p:spPr>
          <a:xfrm>
            <a:off x="6675333" y="2712702"/>
            <a:ext cx="249470" cy="321478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4" name="直線コネクタ 53"/>
          <p:cNvCxnSpPr>
            <a:stCxn id="46" idx="5"/>
            <a:endCxn id="47" idx="1"/>
          </p:cNvCxnSpPr>
          <p:nvPr/>
        </p:nvCxnSpPr>
        <p:spPr>
          <a:xfrm>
            <a:off x="7179389" y="3288766"/>
            <a:ext cx="321478" cy="393486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5" name="直線コネクタ 54"/>
          <p:cNvCxnSpPr>
            <a:stCxn id="47" idx="5"/>
            <a:endCxn id="50" idx="1"/>
          </p:cNvCxnSpPr>
          <p:nvPr/>
        </p:nvCxnSpPr>
        <p:spPr>
          <a:xfrm>
            <a:off x="7755453" y="3936838"/>
            <a:ext cx="321478" cy="393486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6" name="直線コネクタ 55"/>
          <p:cNvCxnSpPr>
            <a:stCxn id="42" idx="3"/>
            <a:endCxn id="43" idx="7"/>
          </p:cNvCxnSpPr>
          <p:nvPr/>
        </p:nvCxnSpPr>
        <p:spPr>
          <a:xfrm flipH="1">
            <a:off x="6155147" y="2712702"/>
            <a:ext cx="265600" cy="321478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7" name="直線コネクタ 56"/>
          <p:cNvCxnSpPr>
            <a:stCxn id="43" idx="4"/>
            <a:endCxn id="44" idx="0"/>
          </p:cNvCxnSpPr>
          <p:nvPr/>
        </p:nvCxnSpPr>
        <p:spPr>
          <a:xfrm>
            <a:off x="6027854" y="3341493"/>
            <a:ext cx="0" cy="288032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8" name="直線コネクタ 57"/>
          <p:cNvCxnSpPr>
            <a:stCxn id="44" idx="4"/>
            <a:endCxn id="45" idx="0"/>
          </p:cNvCxnSpPr>
          <p:nvPr/>
        </p:nvCxnSpPr>
        <p:spPr>
          <a:xfrm>
            <a:off x="6027854" y="3989565"/>
            <a:ext cx="0" cy="432048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9" name="直線コネクタ 58"/>
          <p:cNvCxnSpPr>
            <a:stCxn id="46" idx="3"/>
            <a:endCxn id="48" idx="0"/>
          </p:cNvCxnSpPr>
          <p:nvPr/>
        </p:nvCxnSpPr>
        <p:spPr>
          <a:xfrm flipH="1">
            <a:off x="6768084" y="3288766"/>
            <a:ext cx="156719" cy="340759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60" name="直線コネクタ 59"/>
          <p:cNvCxnSpPr>
            <a:stCxn id="48" idx="4"/>
            <a:endCxn id="49" idx="0"/>
          </p:cNvCxnSpPr>
          <p:nvPr/>
        </p:nvCxnSpPr>
        <p:spPr>
          <a:xfrm>
            <a:off x="6768084" y="3989565"/>
            <a:ext cx="0" cy="432048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65" name="右矢印 64"/>
          <p:cNvSpPr/>
          <p:nvPr/>
        </p:nvSpPr>
        <p:spPr>
          <a:xfrm>
            <a:off x="3944496" y="3055400"/>
            <a:ext cx="978408" cy="484632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ja-JP" altLang="en-US"/>
          </a:p>
        </p:txBody>
      </p:sp>
    </p:spTree>
    <p:extLst>
      <p:ext uri="{BB962C8B-B14F-4D97-AF65-F5344CB8AC3E}">
        <p14:creationId xmlns:p14="http://schemas.microsoft.com/office/powerpoint/2010/main" val="8905062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 show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タイトル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ja-JP" dirty="0" smtClean="0"/>
              <a:t>Heavy Light Decomposition</a:t>
            </a:r>
            <a:endParaRPr kumimoji="1" lang="ja-JP" altLang="en-US" dirty="0"/>
          </a:p>
        </p:txBody>
      </p:sp>
      <p:sp>
        <p:nvSpPr>
          <p:cNvPr id="4" name="円/楕円 3"/>
          <p:cNvSpPr/>
          <p:nvPr/>
        </p:nvSpPr>
        <p:spPr>
          <a:xfrm>
            <a:off x="5437849" y="2713193"/>
            <a:ext cx="360040" cy="360040"/>
          </a:xfrm>
          <a:prstGeom prst="ellipse">
            <a:avLst/>
          </a:prstGeom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kumimoji="1" lang="ja-JP" altLang="en-US"/>
          </a:p>
        </p:txBody>
      </p:sp>
      <p:sp>
        <p:nvSpPr>
          <p:cNvPr id="5" name="円/楕円 4"/>
          <p:cNvSpPr/>
          <p:nvPr/>
        </p:nvSpPr>
        <p:spPr>
          <a:xfrm>
            <a:off x="4816261" y="2713193"/>
            <a:ext cx="360040" cy="360040"/>
          </a:xfrm>
          <a:prstGeom prst="ellipse">
            <a:avLst/>
          </a:prstGeom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kumimoji="1" lang="ja-JP" altLang="en-US"/>
          </a:p>
        </p:txBody>
      </p:sp>
      <p:sp>
        <p:nvSpPr>
          <p:cNvPr id="6" name="円/楕円 5"/>
          <p:cNvSpPr/>
          <p:nvPr/>
        </p:nvSpPr>
        <p:spPr>
          <a:xfrm>
            <a:off x="6085921" y="2713193"/>
            <a:ext cx="360040" cy="360040"/>
          </a:xfrm>
          <a:prstGeom prst="ellipse">
            <a:avLst/>
          </a:prstGeom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kumimoji="1" lang="ja-JP" altLang="en-US"/>
          </a:p>
        </p:txBody>
      </p:sp>
      <p:sp>
        <p:nvSpPr>
          <p:cNvPr id="7" name="円/楕円 6"/>
          <p:cNvSpPr/>
          <p:nvPr/>
        </p:nvSpPr>
        <p:spPr>
          <a:xfrm>
            <a:off x="6661985" y="2713193"/>
            <a:ext cx="360040" cy="360040"/>
          </a:xfrm>
          <a:prstGeom prst="ellipse">
            <a:avLst/>
          </a:prstGeom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kumimoji="1" lang="ja-JP" altLang="en-US"/>
          </a:p>
        </p:txBody>
      </p:sp>
      <p:sp>
        <p:nvSpPr>
          <p:cNvPr id="8" name="円/楕円 7"/>
          <p:cNvSpPr/>
          <p:nvPr/>
        </p:nvSpPr>
        <p:spPr>
          <a:xfrm>
            <a:off x="7814113" y="2712613"/>
            <a:ext cx="360040" cy="360040"/>
          </a:xfrm>
          <a:prstGeom prst="ellipse">
            <a:avLst/>
          </a:prstGeom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kumimoji="1" lang="ja-JP" altLang="en-US"/>
          </a:p>
        </p:txBody>
      </p:sp>
      <p:sp>
        <p:nvSpPr>
          <p:cNvPr id="9" name="円/楕円 8"/>
          <p:cNvSpPr/>
          <p:nvPr/>
        </p:nvSpPr>
        <p:spPr>
          <a:xfrm>
            <a:off x="7238049" y="2712613"/>
            <a:ext cx="360040" cy="360040"/>
          </a:xfrm>
          <a:prstGeom prst="ellipse">
            <a:avLst/>
          </a:prstGeom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kumimoji="1" lang="ja-JP" altLang="en-US"/>
          </a:p>
        </p:txBody>
      </p:sp>
      <p:sp>
        <p:nvSpPr>
          <p:cNvPr id="10" name="円/楕円 9"/>
          <p:cNvSpPr/>
          <p:nvPr/>
        </p:nvSpPr>
        <p:spPr>
          <a:xfrm>
            <a:off x="7814113" y="3349205"/>
            <a:ext cx="360040" cy="360040"/>
          </a:xfrm>
          <a:prstGeom prst="ellipse">
            <a:avLst/>
          </a:prstGeom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kumimoji="1" lang="ja-JP" altLang="en-US"/>
          </a:p>
        </p:txBody>
      </p:sp>
      <p:sp>
        <p:nvSpPr>
          <p:cNvPr id="11" name="円/楕円 10"/>
          <p:cNvSpPr/>
          <p:nvPr/>
        </p:nvSpPr>
        <p:spPr>
          <a:xfrm>
            <a:off x="7238049" y="3340681"/>
            <a:ext cx="360040" cy="360040"/>
          </a:xfrm>
          <a:prstGeom prst="ellipse">
            <a:avLst/>
          </a:prstGeom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kumimoji="1" lang="ja-JP" altLang="en-US"/>
          </a:p>
        </p:txBody>
      </p:sp>
      <p:sp>
        <p:nvSpPr>
          <p:cNvPr id="12" name="円/楕円 11"/>
          <p:cNvSpPr/>
          <p:nvPr/>
        </p:nvSpPr>
        <p:spPr>
          <a:xfrm>
            <a:off x="8480997" y="2713193"/>
            <a:ext cx="360040" cy="360040"/>
          </a:xfrm>
          <a:prstGeom prst="ellipse">
            <a:avLst/>
          </a:prstGeom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kumimoji="1" lang="ja-JP" altLang="en-US"/>
          </a:p>
        </p:txBody>
      </p:sp>
      <p:sp>
        <p:nvSpPr>
          <p:cNvPr id="13" name="円/楕円 12"/>
          <p:cNvSpPr/>
          <p:nvPr/>
        </p:nvSpPr>
        <p:spPr>
          <a:xfrm>
            <a:off x="7814113" y="3988753"/>
            <a:ext cx="360040" cy="360040"/>
          </a:xfrm>
          <a:prstGeom prst="ellipse">
            <a:avLst/>
          </a:prstGeom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kumimoji="1" lang="ja-JP" altLang="en-US"/>
          </a:p>
        </p:txBody>
      </p:sp>
      <p:sp>
        <p:nvSpPr>
          <p:cNvPr id="14" name="円/楕円 13"/>
          <p:cNvSpPr/>
          <p:nvPr/>
        </p:nvSpPr>
        <p:spPr>
          <a:xfrm>
            <a:off x="4221721" y="2712613"/>
            <a:ext cx="360040" cy="360040"/>
          </a:xfrm>
          <a:prstGeom prst="ellipse">
            <a:avLst/>
          </a:prstGeom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kumimoji="1" lang="ja-JP" altLang="en-US"/>
          </a:p>
        </p:txBody>
      </p:sp>
      <p:sp>
        <p:nvSpPr>
          <p:cNvPr id="15" name="円/楕円 14"/>
          <p:cNvSpPr/>
          <p:nvPr/>
        </p:nvSpPr>
        <p:spPr>
          <a:xfrm>
            <a:off x="6085921" y="3349205"/>
            <a:ext cx="360040" cy="360040"/>
          </a:xfrm>
          <a:prstGeom prst="ellipse">
            <a:avLst/>
          </a:prstGeom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kumimoji="1" lang="ja-JP" altLang="en-US"/>
          </a:p>
        </p:txBody>
      </p:sp>
      <p:sp>
        <p:nvSpPr>
          <p:cNvPr id="16" name="円/楕円 15"/>
          <p:cNvSpPr/>
          <p:nvPr/>
        </p:nvSpPr>
        <p:spPr>
          <a:xfrm>
            <a:off x="5437849" y="3349205"/>
            <a:ext cx="360040" cy="360040"/>
          </a:xfrm>
          <a:prstGeom prst="ellipse">
            <a:avLst/>
          </a:prstGeom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kumimoji="1" lang="ja-JP" altLang="en-US"/>
          </a:p>
        </p:txBody>
      </p:sp>
      <p:cxnSp>
        <p:nvCxnSpPr>
          <p:cNvPr id="18" name="直線コネクタ 17"/>
          <p:cNvCxnSpPr>
            <a:stCxn id="5" idx="5"/>
            <a:endCxn id="16" idx="1"/>
          </p:cNvCxnSpPr>
          <p:nvPr/>
        </p:nvCxnSpPr>
        <p:spPr>
          <a:xfrm>
            <a:off x="5123574" y="3020506"/>
            <a:ext cx="367002" cy="381426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0" name="直線コネクタ 19"/>
          <p:cNvCxnSpPr>
            <a:stCxn id="7" idx="5"/>
            <a:endCxn id="11" idx="1"/>
          </p:cNvCxnSpPr>
          <p:nvPr/>
        </p:nvCxnSpPr>
        <p:spPr>
          <a:xfrm>
            <a:off x="6969298" y="3020506"/>
            <a:ext cx="321478" cy="372902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3" name="直線コネクタ 22"/>
          <p:cNvCxnSpPr>
            <a:stCxn id="11" idx="5"/>
            <a:endCxn id="13" idx="1"/>
          </p:cNvCxnSpPr>
          <p:nvPr/>
        </p:nvCxnSpPr>
        <p:spPr>
          <a:xfrm>
            <a:off x="7545362" y="3647994"/>
            <a:ext cx="321478" cy="393486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5" name="直線コネクタ 24"/>
          <p:cNvCxnSpPr>
            <a:stCxn id="14" idx="6"/>
            <a:endCxn id="5" idx="2"/>
          </p:cNvCxnSpPr>
          <p:nvPr/>
        </p:nvCxnSpPr>
        <p:spPr>
          <a:xfrm>
            <a:off x="4581761" y="2892633"/>
            <a:ext cx="234500" cy="580"/>
          </a:xfrm>
          <a:prstGeom prst="line">
            <a:avLst/>
          </a:prstGeom>
        </p:spPr>
        <p:style>
          <a:lnRef idx="2">
            <a:schemeClr val="accent2"/>
          </a:lnRef>
          <a:fillRef idx="0">
            <a:schemeClr val="accent2"/>
          </a:fillRef>
          <a:effectRef idx="1">
            <a:schemeClr val="accent2"/>
          </a:effectRef>
          <a:fontRef idx="minor">
            <a:schemeClr val="tx1"/>
          </a:fontRef>
        </p:style>
      </p:cxnSp>
      <p:cxnSp>
        <p:nvCxnSpPr>
          <p:cNvPr id="26" name="直線コネクタ 25"/>
          <p:cNvCxnSpPr>
            <a:stCxn id="5" idx="6"/>
            <a:endCxn id="4" idx="2"/>
          </p:cNvCxnSpPr>
          <p:nvPr/>
        </p:nvCxnSpPr>
        <p:spPr>
          <a:xfrm>
            <a:off x="5176301" y="2893213"/>
            <a:ext cx="261548" cy="0"/>
          </a:xfrm>
          <a:prstGeom prst="line">
            <a:avLst/>
          </a:prstGeom>
        </p:spPr>
        <p:style>
          <a:lnRef idx="2">
            <a:schemeClr val="accent2"/>
          </a:lnRef>
          <a:fillRef idx="0">
            <a:schemeClr val="accent2"/>
          </a:fillRef>
          <a:effectRef idx="1">
            <a:schemeClr val="accent2"/>
          </a:effectRef>
          <a:fontRef idx="minor">
            <a:schemeClr val="tx1"/>
          </a:fontRef>
        </p:style>
      </p:cxnSp>
      <p:cxnSp>
        <p:nvCxnSpPr>
          <p:cNvPr id="27" name="直線コネクタ 26"/>
          <p:cNvCxnSpPr>
            <a:stCxn id="4" idx="6"/>
            <a:endCxn id="6" idx="2"/>
          </p:cNvCxnSpPr>
          <p:nvPr/>
        </p:nvCxnSpPr>
        <p:spPr>
          <a:xfrm>
            <a:off x="5797889" y="2893213"/>
            <a:ext cx="288032" cy="0"/>
          </a:xfrm>
          <a:prstGeom prst="line">
            <a:avLst/>
          </a:prstGeom>
        </p:spPr>
        <p:style>
          <a:lnRef idx="2">
            <a:schemeClr val="accent2"/>
          </a:lnRef>
          <a:fillRef idx="0">
            <a:schemeClr val="accent2"/>
          </a:fillRef>
          <a:effectRef idx="1">
            <a:schemeClr val="accent2"/>
          </a:effectRef>
          <a:fontRef idx="minor">
            <a:schemeClr val="tx1"/>
          </a:fontRef>
        </p:style>
      </p:cxnSp>
      <p:cxnSp>
        <p:nvCxnSpPr>
          <p:cNvPr id="28" name="直線コネクタ 27"/>
          <p:cNvCxnSpPr>
            <a:stCxn id="6" idx="6"/>
            <a:endCxn id="7" idx="2"/>
          </p:cNvCxnSpPr>
          <p:nvPr/>
        </p:nvCxnSpPr>
        <p:spPr>
          <a:xfrm>
            <a:off x="6445961" y="2893213"/>
            <a:ext cx="216024" cy="0"/>
          </a:xfrm>
          <a:prstGeom prst="line">
            <a:avLst/>
          </a:prstGeom>
        </p:spPr>
        <p:style>
          <a:lnRef idx="2">
            <a:schemeClr val="accent2"/>
          </a:lnRef>
          <a:fillRef idx="0">
            <a:schemeClr val="accent2"/>
          </a:fillRef>
          <a:effectRef idx="1">
            <a:schemeClr val="accent2"/>
          </a:effectRef>
          <a:fontRef idx="minor">
            <a:schemeClr val="tx1"/>
          </a:fontRef>
        </p:style>
      </p:cxnSp>
      <p:cxnSp>
        <p:nvCxnSpPr>
          <p:cNvPr id="29" name="直線コネクタ 28"/>
          <p:cNvCxnSpPr>
            <a:stCxn id="7" idx="6"/>
            <a:endCxn id="9" idx="2"/>
          </p:cNvCxnSpPr>
          <p:nvPr/>
        </p:nvCxnSpPr>
        <p:spPr>
          <a:xfrm flipV="1">
            <a:off x="7022025" y="2892633"/>
            <a:ext cx="216024" cy="580"/>
          </a:xfrm>
          <a:prstGeom prst="line">
            <a:avLst/>
          </a:prstGeom>
        </p:spPr>
        <p:style>
          <a:lnRef idx="2">
            <a:schemeClr val="accent2"/>
          </a:lnRef>
          <a:fillRef idx="0">
            <a:schemeClr val="accent2"/>
          </a:fillRef>
          <a:effectRef idx="1">
            <a:schemeClr val="accent2"/>
          </a:effectRef>
          <a:fontRef idx="minor">
            <a:schemeClr val="tx1"/>
          </a:fontRef>
        </p:style>
      </p:cxnSp>
      <p:cxnSp>
        <p:nvCxnSpPr>
          <p:cNvPr id="30" name="直線コネクタ 29"/>
          <p:cNvCxnSpPr>
            <a:stCxn id="9" idx="6"/>
            <a:endCxn id="8" idx="2"/>
          </p:cNvCxnSpPr>
          <p:nvPr/>
        </p:nvCxnSpPr>
        <p:spPr>
          <a:xfrm>
            <a:off x="7598089" y="2892633"/>
            <a:ext cx="216024" cy="0"/>
          </a:xfrm>
          <a:prstGeom prst="line">
            <a:avLst/>
          </a:prstGeom>
        </p:spPr>
        <p:style>
          <a:lnRef idx="2">
            <a:schemeClr val="accent2"/>
          </a:lnRef>
          <a:fillRef idx="0">
            <a:schemeClr val="accent2"/>
          </a:fillRef>
          <a:effectRef idx="1">
            <a:schemeClr val="accent2"/>
          </a:effectRef>
          <a:fontRef idx="minor">
            <a:schemeClr val="tx1"/>
          </a:fontRef>
        </p:style>
      </p:cxnSp>
      <p:cxnSp>
        <p:nvCxnSpPr>
          <p:cNvPr id="31" name="直線コネクタ 30"/>
          <p:cNvCxnSpPr>
            <a:stCxn id="8" idx="6"/>
            <a:endCxn id="12" idx="2"/>
          </p:cNvCxnSpPr>
          <p:nvPr/>
        </p:nvCxnSpPr>
        <p:spPr>
          <a:xfrm>
            <a:off x="8174153" y="2892633"/>
            <a:ext cx="306844" cy="580"/>
          </a:xfrm>
          <a:prstGeom prst="line">
            <a:avLst/>
          </a:prstGeom>
        </p:spPr>
        <p:style>
          <a:lnRef idx="2">
            <a:schemeClr val="accent2"/>
          </a:lnRef>
          <a:fillRef idx="0">
            <a:schemeClr val="accent2"/>
          </a:fillRef>
          <a:effectRef idx="1">
            <a:schemeClr val="accent2"/>
          </a:effectRef>
          <a:fontRef idx="minor">
            <a:schemeClr val="tx1"/>
          </a:fontRef>
        </p:style>
      </p:cxnSp>
      <p:cxnSp>
        <p:nvCxnSpPr>
          <p:cNvPr id="32" name="直線コネクタ 31"/>
          <p:cNvCxnSpPr>
            <a:stCxn id="16" idx="6"/>
            <a:endCxn id="15" idx="2"/>
          </p:cNvCxnSpPr>
          <p:nvPr/>
        </p:nvCxnSpPr>
        <p:spPr>
          <a:xfrm>
            <a:off x="5797889" y="3529225"/>
            <a:ext cx="288032" cy="0"/>
          </a:xfrm>
          <a:prstGeom prst="line">
            <a:avLst/>
          </a:prstGeom>
        </p:spPr>
        <p:style>
          <a:lnRef idx="2">
            <a:schemeClr val="accent2"/>
          </a:lnRef>
          <a:fillRef idx="0">
            <a:schemeClr val="accent2"/>
          </a:fillRef>
          <a:effectRef idx="1">
            <a:schemeClr val="accent2"/>
          </a:effectRef>
          <a:fontRef idx="minor">
            <a:schemeClr val="tx1"/>
          </a:fontRef>
        </p:style>
      </p:cxnSp>
      <p:cxnSp>
        <p:nvCxnSpPr>
          <p:cNvPr id="33" name="直線コネクタ 32"/>
          <p:cNvCxnSpPr>
            <a:stCxn id="11" idx="6"/>
            <a:endCxn id="10" idx="2"/>
          </p:cNvCxnSpPr>
          <p:nvPr/>
        </p:nvCxnSpPr>
        <p:spPr>
          <a:xfrm>
            <a:off x="7598089" y="3520701"/>
            <a:ext cx="216024" cy="8524"/>
          </a:xfrm>
          <a:prstGeom prst="line">
            <a:avLst/>
          </a:prstGeom>
        </p:spPr>
        <p:style>
          <a:lnRef idx="2">
            <a:schemeClr val="accent2"/>
          </a:lnRef>
          <a:fillRef idx="0">
            <a:schemeClr val="accent2"/>
          </a:fillRef>
          <a:effectRef idx="1">
            <a:schemeClr val="accent2"/>
          </a:effectRef>
          <a:fontRef idx="minor">
            <a:schemeClr val="tx1"/>
          </a:fontRef>
        </p:style>
      </p:cxnSp>
      <p:sp>
        <p:nvSpPr>
          <p:cNvPr id="79" name="円/楕円 78"/>
          <p:cNvSpPr/>
          <p:nvPr/>
        </p:nvSpPr>
        <p:spPr>
          <a:xfrm>
            <a:off x="1007906" y="2908670"/>
            <a:ext cx="360040" cy="360040"/>
          </a:xfrm>
          <a:prstGeom prst="ellipse">
            <a:avLst/>
          </a:prstGeom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kumimoji="1" lang="ja-JP" altLang="en-US"/>
          </a:p>
        </p:txBody>
      </p:sp>
      <p:sp>
        <p:nvSpPr>
          <p:cNvPr id="80" name="円/楕円 79"/>
          <p:cNvSpPr/>
          <p:nvPr/>
        </p:nvSpPr>
        <p:spPr>
          <a:xfrm>
            <a:off x="1007906" y="3688313"/>
            <a:ext cx="360040" cy="360040"/>
          </a:xfrm>
          <a:prstGeom prst="ellipse">
            <a:avLst/>
          </a:prstGeom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kumimoji="1" lang="ja-JP" altLang="en-US"/>
          </a:p>
        </p:txBody>
      </p:sp>
      <p:sp>
        <p:nvSpPr>
          <p:cNvPr id="81" name="円/楕円 80"/>
          <p:cNvSpPr/>
          <p:nvPr/>
        </p:nvSpPr>
        <p:spPr>
          <a:xfrm>
            <a:off x="1007906" y="2180880"/>
            <a:ext cx="360040" cy="360040"/>
          </a:xfrm>
          <a:prstGeom prst="ellipse">
            <a:avLst/>
          </a:prstGeom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kumimoji="1" lang="ja-JP" altLang="en-US"/>
          </a:p>
        </p:txBody>
      </p:sp>
      <p:sp>
        <p:nvSpPr>
          <p:cNvPr id="82" name="円/楕円 81"/>
          <p:cNvSpPr/>
          <p:nvPr/>
        </p:nvSpPr>
        <p:spPr>
          <a:xfrm>
            <a:off x="1603542" y="1604816"/>
            <a:ext cx="360040" cy="360040"/>
          </a:xfrm>
          <a:prstGeom prst="ellipse">
            <a:avLst/>
          </a:prstGeom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kumimoji="1" lang="ja-JP" altLang="en-US"/>
          </a:p>
        </p:txBody>
      </p:sp>
      <p:sp>
        <p:nvSpPr>
          <p:cNvPr id="83" name="円/楕円 82"/>
          <p:cNvSpPr/>
          <p:nvPr/>
        </p:nvSpPr>
        <p:spPr>
          <a:xfrm>
            <a:off x="1583494" y="2909031"/>
            <a:ext cx="360040" cy="360040"/>
          </a:xfrm>
          <a:prstGeom prst="ellipse">
            <a:avLst/>
          </a:prstGeom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kumimoji="1" lang="ja-JP" altLang="en-US"/>
          </a:p>
        </p:txBody>
      </p:sp>
      <p:sp>
        <p:nvSpPr>
          <p:cNvPr id="84" name="円/楕円 83"/>
          <p:cNvSpPr/>
          <p:nvPr/>
        </p:nvSpPr>
        <p:spPr>
          <a:xfrm>
            <a:off x="1584378" y="2233607"/>
            <a:ext cx="360040" cy="360040"/>
          </a:xfrm>
          <a:prstGeom prst="ellipse">
            <a:avLst/>
          </a:prstGeom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kumimoji="1" lang="ja-JP" altLang="en-US"/>
          </a:p>
        </p:txBody>
      </p:sp>
      <p:sp>
        <p:nvSpPr>
          <p:cNvPr id="85" name="円/楕円 84"/>
          <p:cNvSpPr/>
          <p:nvPr/>
        </p:nvSpPr>
        <p:spPr>
          <a:xfrm>
            <a:off x="2140339" y="2909031"/>
            <a:ext cx="360040" cy="360040"/>
          </a:xfrm>
          <a:prstGeom prst="ellipse">
            <a:avLst/>
          </a:prstGeom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kumimoji="1" lang="ja-JP" altLang="en-US"/>
          </a:p>
        </p:txBody>
      </p:sp>
      <p:sp>
        <p:nvSpPr>
          <p:cNvPr id="86" name="円/楕円 85"/>
          <p:cNvSpPr/>
          <p:nvPr/>
        </p:nvSpPr>
        <p:spPr>
          <a:xfrm>
            <a:off x="2163179" y="2180880"/>
            <a:ext cx="360040" cy="360040"/>
          </a:xfrm>
          <a:prstGeom prst="ellipse">
            <a:avLst/>
          </a:prstGeom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kumimoji="1" lang="ja-JP" altLang="en-US"/>
          </a:p>
        </p:txBody>
      </p:sp>
      <p:sp>
        <p:nvSpPr>
          <p:cNvPr id="87" name="円/楕円 86"/>
          <p:cNvSpPr/>
          <p:nvPr/>
        </p:nvSpPr>
        <p:spPr>
          <a:xfrm>
            <a:off x="1584378" y="3680130"/>
            <a:ext cx="360040" cy="360040"/>
          </a:xfrm>
          <a:prstGeom prst="ellipse">
            <a:avLst/>
          </a:prstGeom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kumimoji="1" lang="ja-JP" altLang="en-US"/>
          </a:p>
        </p:txBody>
      </p:sp>
      <p:sp>
        <p:nvSpPr>
          <p:cNvPr id="88" name="円/楕円 87"/>
          <p:cNvSpPr/>
          <p:nvPr/>
        </p:nvSpPr>
        <p:spPr>
          <a:xfrm>
            <a:off x="2788949" y="2922679"/>
            <a:ext cx="360040" cy="360040"/>
          </a:xfrm>
          <a:prstGeom prst="ellipse">
            <a:avLst/>
          </a:prstGeom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kumimoji="1" lang="ja-JP" altLang="en-US"/>
          </a:p>
        </p:txBody>
      </p:sp>
      <p:sp>
        <p:nvSpPr>
          <p:cNvPr id="89" name="円/楕円 88"/>
          <p:cNvSpPr/>
          <p:nvPr/>
        </p:nvSpPr>
        <p:spPr>
          <a:xfrm>
            <a:off x="321361" y="4392544"/>
            <a:ext cx="360040" cy="360040"/>
          </a:xfrm>
          <a:prstGeom prst="ellipse">
            <a:avLst/>
          </a:prstGeom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kumimoji="1" lang="ja-JP" altLang="en-US"/>
          </a:p>
        </p:txBody>
      </p:sp>
      <p:sp>
        <p:nvSpPr>
          <p:cNvPr id="90" name="円/楕円 89"/>
          <p:cNvSpPr/>
          <p:nvPr/>
        </p:nvSpPr>
        <p:spPr>
          <a:xfrm>
            <a:off x="1007906" y="5119456"/>
            <a:ext cx="360040" cy="360040"/>
          </a:xfrm>
          <a:prstGeom prst="ellipse">
            <a:avLst/>
          </a:prstGeom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kumimoji="1" lang="ja-JP" altLang="en-US"/>
          </a:p>
        </p:txBody>
      </p:sp>
      <p:sp>
        <p:nvSpPr>
          <p:cNvPr id="91" name="円/楕円 90"/>
          <p:cNvSpPr/>
          <p:nvPr/>
        </p:nvSpPr>
        <p:spPr>
          <a:xfrm>
            <a:off x="1007906" y="4392544"/>
            <a:ext cx="360040" cy="360040"/>
          </a:xfrm>
          <a:prstGeom prst="ellipse">
            <a:avLst/>
          </a:prstGeom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kumimoji="1" lang="ja-JP" altLang="en-US"/>
          </a:p>
        </p:txBody>
      </p:sp>
      <p:cxnSp>
        <p:nvCxnSpPr>
          <p:cNvPr id="92" name="直線コネクタ 91"/>
          <p:cNvCxnSpPr>
            <a:stCxn id="80" idx="4"/>
            <a:endCxn id="91" idx="0"/>
          </p:cNvCxnSpPr>
          <p:nvPr/>
        </p:nvCxnSpPr>
        <p:spPr>
          <a:xfrm>
            <a:off x="1187926" y="4048353"/>
            <a:ext cx="0" cy="344191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93" name="直線コネクタ 92"/>
          <p:cNvCxnSpPr>
            <a:stCxn id="82" idx="5"/>
            <a:endCxn id="86" idx="1"/>
          </p:cNvCxnSpPr>
          <p:nvPr/>
        </p:nvCxnSpPr>
        <p:spPr>
          <a:xfrm>
            <a:off x="1910855" y="1912129"/>
            <a:ext cx="305051" cy="321478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94" name="直線コネクタ 93"/>
          <p:cNvCxnSpPr>
            <a:stCxn id="86" idx="5"/>
            <a:endCxn id="88" idx="1"/>
          </p:cNvCxnSpPr>
          <p:nvPr/>
        </p:nvCxnSpPr>
        <p:spPr>
          <a:xfrm>
            <a:off x="2470492" y="2488193"/>
            <a:ext cx="371184" cy="487213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95" name="直線コネクタ 94"/>
          <p:cNvCxnSpPr>
            <a:stCxn id="89" idx="7"/>
            <a:endCxn id="80" idx="3"/>
          </p:cNvCxnSpPr>
          <p:nvPr/>
        </p:nvCxnSpPr>
        <p:spPr>
          <a:xfrm flipV="1">
            <a:off x="628674" y="3995626"/>
            <a:ext cx="431959" cy="449645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96" name="直線コネクタ 95"/>
          <p:cNvCxnSpPr>
            <a:stCxn id="80" idx="0"/>
            <a:endCxn id="79" idx="4"/>
          </p:cNvCxnSpPr>
          <p:nvPr/>
        </p:nvCxnSpPr>
        <p:spPr>
          <a:xfrm flipV="1">
            <a:off x="1187926" y="3268710"/>
            <a:ext cx="0" cy="419603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97" name="直線コネクタ 96"/>
          <p:cNvCxnSpPr>
            <a:stCxn id="79" idx="0"/>
            <a:endCxn id="81" idx="4"/>
          </p:cNvCxnSpPr>
          <p:nvPr/>
        </p:nvCxnSpPr>
        <p:spPr>
          <a:xfrm flipV="1">
            <a:off x="1187926" y="2540920"/>
            <a:ext cx="0" cy="367750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98" name="直線コネクタ 97"/>
          <p:cNvCxnSpPr>
            <a:stCxn id="81" idx="7"/>
            <a:endCxn id="82" idx="3"/>
          </p:cNvCxnSpPr>
          <p:nvPr/>
        </p:nvCxnSpPr>
        <p:spPr>
          <a:xfrm flipV="1">
            <a:off x="1315219" y="1912129"/>
            <a:ext cx="341050" cy="321478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99" name="直線コネクタ 98"/>
          <p:cNvCxnSpPr>
            <a:stCxn id="82" idx="4"/>
            <a:endCxn id="84" idx="0"/>
          </p:cNvCxnSpPr>
          <p:nvPr/>
        </p:nvCxnSpPr>
        <p:spPr>
          <a:xfrm flipH="1">
            <a:off x="1764398" y="1964856"/>
            <a:ext cx="19164" cy="268751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00" name="直線コネクタ 99"/>
          <p:cNvCxnSpPr>
            <a:stCxn id="84" idx="4"/>
            <a:endCxn id="83" idx="0"/>
          </p:cNvCxnSpPr>
          <p:nvPr/>
        </p:nvCxnSpPr>
        <p:spPr>
          <a:xfrm flipH="1">
            <a:off x="1763514" y="2593647"/>
            <a:ext cx="884" cy="315384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01" name="直線コネクタ 100"/>
          <p:cNvCxnSpPr>
            <a:stCxn id="83" idx="4"/>
            <a:endCxn id="87" idx="0"/>
          </p:cNvCxnSpPr>
          <p:nvPr/>
        </p:nvCxnSpPr>
        <p:spPr>
          <a:xfrm>
            <a:off x="1763514" y="3269071"/>
            <a:ext cx="884" cy="411059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02" name="直線コネクタ 101"/>
          <p:cNvCxnSpPr>
            <a:stCxn id="91" idx="4"/>
            <a:endCxn id="90" idx="0"/>
          </p:cNvCxnSpPr>
          <p:nvPr/>
        </p:nvCxnSpPr>
        <p:spPr>
          <a:xfrm>
            <a:off x="1187926" y="4752584"/>
            <a:ext cx="0" cy="366872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03" name="直線コネクタ 102"/>
          <p:cNvCxnSpPr>
            <a:stCxn id="86" idx="4"/>
            <a:endCxn id="85" idx="0"/>
          </p:cNvCxnSpPr>
          <p:nvPr/>
        </p:nvCxnSpPr>
        <p:spPr>
          <a:xfrm flipH="1">
            <a:off x="2320359" y="2540920"/>
            <a:ext cx="22840" cy="368111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86" name="右矢印 185"/>
          <p:cNvSpPr/>
          <p:nvPr/>
        </p:nvSpPr>
        <p:spPr>
          <a:xfrm>
            <a:off x="3183285" y="3466929"/>
            <a:ext cx="978408" cy="484632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ja-JP" altLang="en-US"/>
          </a:p>
        </p:txBody>
      </p:sp>
      <p:cxnSp>
        <p:nvCxnSpPr>
          <p:cNvPr id="188" name="直線矢印コネクタ 187"/>
          <p:cNvCxnSpPr/>
          <p:nvPr/>
        </p:nvCxnSpPr>
        <p:spPr>
          <a:xfrm>
            <a:off x="5176301" y="2180880"/>
            <a:ext cx="130774" cy="711753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6"/>
          </a:lnRef>
          <a:fillRef idx="0">
            <a:schemeClr val="accent6"/>
          </a:fillRef>
          <a:effectRef idx="0">
            <a:schemeClr val="accent6"/>
          </a:effectRef>
          <a:fontRef idx="minor">
            <a:schemeClr val="tx1"/>
          </a:fontRef>
        </p:style>
      </p:cxnSp>
      <p:sp>
        <p:nvSpPr>
          <p:cNvPr id="190" name="テキスト ボックス 189"/>
          <p:cNvSpPr txBox="1"/>
          <p:nvPr/>
        </p:nvSpPr>
        <p:spPr>
          <a:xfrm>
            <a:off x="4463988" y="1847552"/>
            <a:ext cx="1468672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kumimoji="1" lang="en-US" altLang="ja-JP" dirty="0" smtClean="0"/>
              <a:t>Heavy Edge</a:t>
            </a:r>
            <a:endParaRPr kumimoji="1" lang="ja-JP" altLang="en-US" dirty="0"/>
          </a:p>
        </p:txBody>
      </p:sp>
      <p:cxnSp>
        <p:nvCxnSpPr>
          <p:cNvPr id="191" name="直線矢印コネクタ 190"/>
          <p:cNvCxnSpPr/>
          <p:nvPr/>
        </p:nvCxnSpPr>
        <p:spPr>
          <a:xfrm flipV="1">
            <a:off x="5241688" y="3211219"/>
            <a:ext cx="76200" cy="657114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6"/>
          </a:lnRef>
          <a:fillRef idx="0">
            <a:schemeClr val="accent6"/>
          </a:fillRef>
          <a:effectRef idx="0">
            <a:schemeClr val="accent6"/>
          </a:effectRef>
          <a:fontRef idx="minor">
            <a:schemeClr val="tx1"/>
          </a:fontRef>
        </p:style>
      </p:cxnSp>
      <p:sp>
        <p:nvSpPr>
          <p:cNvPr id="197" name="テキスト ボックス 196"/>
          <p:cNvSpPr txBox="1"/>
          <p:nvPr/>
        </p:nvSpPr>
        <p:spPr>
          <a:xfrm>
            <a:off x="4558648" y="3863687"/>
            <a:ext cx="1366080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kumimoji="1" lang="en-US" altLang="ja-JP" dirty="0" smtClean="0"/>
              <a:t>Light Edge</a:t>
            </a:r>
            <a:endParaRPr kumimoji="1" lang="ja-JP" altLang="en-US" dirty="0"/>
          </a:p>
        </p:txBody>
      </p:sp>
    </p:spTree>
    <p:extLst>
      <p:ext uri="{BB962C8B-B14F-4D97-AF65-F5344CB8AC3E}">
        <p14:creationId xmlns:p14="http://schemas.microsoft.com/office/powerpoint/2010/main" val="280991005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mc:AlternateContent xmlns:mc="http://schemas.openxmlformats.org/markup-compatibility/2006" xmlns:a14="http://schemas.microsoft.com/office/drawing/2010/main">
        <mc:Choice Requires="a14">
          <p:sp>
            <p:nvSpPr>
              <p:cNvPr id="2" name="コンテンツ プレースホルダー 1"/>
              <p:cNvSpPr>
                <a:spLocks noGrp="1"/>
              </p:cNvSpPr>
              <p:nvPr>
                <p:ph idx="1"/>
              </p:nvPr>
            </p:nvSpPr>
            <p:spPr/>
            <p:txBody>
              <a:bodyPr>
                <a:normAutofit/>
              </a:bodyPr>
              <a:lstStyle/>
              <a:p>
                <a:r>
                  <a:rPr lang="ja-JP" altLang="en-US" dirty="0" smtClean="0"/>
                  <a:t>木を</a:t>
                </a:r>
                <a:r>
                  <a:rPr lang="en-US" altLang="ja-JP" dirty="0" smtClean="0"/>
                  <a:t>Heavy Light Decomposition</a:t>
                </a:r>
                <a:r>
                  <a:rPr lang="ja-JP" altLang="en-US" dirty="0" smtClean="0"/>
                  <a:t>する</a:t>
                </a:r>
                <a:endParaRPr lang="en-US" altLang="ja-JP" dirty="0" smtClean="0"/>
              </a:p>
              <a:p>
                <a:r>
                  <a:rPr kumimoji="1" lang="ja-JP" altLang="en-US" dirty="0" smtClean="0"/>
                  <a:t>各鎖に対して</a:t>
                </a:r>
                <a:r>
                  <a:rPr kumimoji="1" lang="en-US" altLang="ja-JP" dirty="0" smtClean="0"/>
                  <a:t>Segment Tree</a:t>
                </a:r>
                <a:r>
                  <a:rPr lang="ja-JP" altLang="en-US" dirty="0" smtClean="0"/>
                  <a:t>を対応付ける</a:t>
                </a:r>
                <a:endParaRPr lang="en-US" altLang="ja-JP" dirty="0" smtClean="0"/>
              </a:p>
              <a:p>
                <a:r>
                  <a:rPr kumimoji="1" lang="ja-JP" altLang="en-US" dirty="0" smtClean="0"/>
                  <a:t>各クエリに対してパスを見つけ</a:t>
                </a:r>
                <a:r>
                  <a:rPr kumimoji="1" lang="en-US" altLang="ja-JP" dirty="0" smtClean="0"/>
                  <a:t>Segment Tree</a:t>
                </a:r>
                <a:r>
                  <a:rPr kumimoji="1" lang="ja-JP" altLang="en-US" dirty="0" smtClean="0"/>
                  <a:t>から答えを計算</a:t>
                </a:r>
                <a:endParaRPr kumimoji="1" lang="en-US" altLang="ja-JP" dirty="0" smtClean="0"/>
              </a:p>
              <a:p>
                <a:pPr lvl="1"/>
                <a:r>
                  <a:rPr lang="en-US" altLang="ja-JP" dirty="0" smtClean="0"/>
                  <a:t>Segment Tree</a:t>
                </a:r>
                <a:r>
                  <a:rPr lang="ja-JP" altLang="en-US" dirty="0" err="1" smtClean="0"/>
                  <a:t>は遅</a:t>
                </a:r>
                <a:r>
                  <a:rPr lang="ja-JP" altLang="en-US" dirty="0" smtClean="0"/>
                  <a:t>延評価で範囲更新する</a:t>
                </a:r>
                <a:endParaRPr kumimoji="1" lang="en-US" altLang="ja-JP" dirty="0" smtClean="0"/>
              </a:p>
              <a:p>
                <a:r>
                  <a:rPr kumimoji="1" lang="ja-JP" altLang="en-US" dirty="0" smtClean="0"/>
                  <a:t>計算量は</a:t>
                </a:r>
                <a14:m>
                  <m:oMath xmlns:m="http://schemas.openxmlformats.org/officeDocument/2006/math">
                    <m:r>
                      <a:rPr kumimoji="1" lang="en-US" altLang="ja-JP" b="0" i="1" smtClean="0">
                        <a:latin typeface="Cambria Math"/>
                      </a:rPr>
                      <m:t>𝑂</m:t>
                    </m:r>
                    <m:r>
                      <a:rPr kumimoji="1" lang="en-US" altLang="ja-JP" b="0" i="1" smtClean="0">
                        <a:latin typeface="Cambria Math"/>
                      </a:rPr>
                      <m:t>(</m:t>
                    </m:r>
                    <m:r>
                      <a:rPr kumimoji="1" lang="en-US" altLang="ja-JP" b="0" i="1" smtClean="0">
                        <a:latin typeface="Cambria Math"/>
                      </a:rPr>
                      <m:t>𝑛</m:t>
                    </m:r>
                    <m:r>
                      <a:rPr kumimoji="1" lang="en-US" altLang="ja-JP" b="0" i="1" smtClean="0">
                        <a:latin typeface="Cambria Math"/>
                      </a:rPr>
                      <m:t>+</m:t>
                    </m:r>
                    <m:r>
                      <a:rPr kumimoji="1" lang="en-US" altLang="ja-JP" b="0" i="1" smtClean="0">
                        <a:latin typeface="Cambria Math"/>
                      </a:rPr>
                      <m:t>𝑞</m:t>
                    </m:r>
                    <m:func>
                      <m:funcPr>
                        <m:ctrlPr>
                          <a:rPr kumimoji="1" lang="en-US" altLang="ja-JP" b="0" i="1" smtClean="0">
                            <a:latin typeface="Cambria Math"/>
                          </a:rPr>
                        </m:ctrlPr>
                      </m:funcPr>
                      <m:fName>
                        <m:sSup>
                          <m:sSupPr>
                            <m:ctrlPr>
                              <a:rPr kumimoji="1" lang="en-US" altLang="ja-JP" b="0" i="1" smtClean="0">
                                <a:latin typeface="Cambria Math"/>
                              </a:rPr>
                            </m:ctrlPr>
                          </m:sSupPr>
                          <m:e>
                            <m:r>
                              <m:rPr>
                                <m:sty m:val="p"/>
                              </m:rPr>
                              <a:rPr kumimoji="1" lang="en-US" altLang="ja-JP" b="0" i="0" smtClean="0">
                                <a:latin typeface="Cambria Math"/>
                              </a:rPr>
                              <m:t>log</m:t>
                            </m:r>
                          </m:e>
                          <m:sup>
                            <m:r>
                              <a:rPr kumimoji="1" lang="en-US" altLang="ja-JP" b="0" i="1" smtClean="0">
                                <a:latin typeface="Cambria Math"/>
                              </a:rPr>
                              <m:t>2</m:t>
                            </m:r>
                          </m:sup>
                        </m:sSup>
                      </m:fName>
                      <m:e>
                        <m:r>
                          <a:rPr kumimoji="1" lang="en-US" altLang="ja-JP" b="0" i="1" smtClean="0">
                            <a:latin typeface="Cambria Math"/>
                          </a:rPr>
                          <m:t>𝑛</m:t>
                        </m:r>
                        <m:r>
                          <a:rPr kumimoji="1" lang="en-US" altLang="ja-JP" b="0" i="1" smtClean="0">
                            <a:latin typeface="Cambria Math"/>
                          </a:rPr>
                          <m:t>)</m:t>
                        </m:r>
                      </m:e>
                    </m:func>
                  </m:oMath>
                </a14:m>
                <a:endParaRPr lang="en-US" altLang="ja-JP" dirty="0" smtClean="0"/>
              </a:p>
              <a:p>
                <a:pPr lvl="1"/>
                <a:r>
                  <a:rPr lang="ja-JP" altLang="en-US" dirty="0" smtClean="0"/>
                  <a:t>がんばれば</a:t>
                </a:r>
                <a:r>
                  <a:rPr lang="en-US" altLang="ja-JP" dirty="0" smtClean="0"/>
                  <a:t>2</a:t>
                </a:r>
                <a:r>
                  <a:rPr lang="ja-JP" altLang="en-US" dirty="0" smtClean="0"/>
                  <a:t>乗は消せるかもね</a:t>
                </a:r>
                <a:endParaRPr lang="en-US" altLang="ja-JP" dirty="0"/>
              </a:p>
              <a:p>
                <a:endParaRPr kumimoji="1" lang="en-US" altLang="ja-JP" dirty="0" smtClean="0"/>
              </a:p>
              <a:p>
                <a:r>
                  <a:rPr lang="ja-JP" altLang="en-US" dirty="0"/>
                  <a:t>実装</a:t>
                </a:r>
                <a:r>
                  <a:rPr lang="ja-JP" altLang="en-US" dirty="0" smtClean="0"/>
                  <a:t>はたいへん</a:t>
                </a:r>
                <a:endParaRPr lang="en-US" altLang="ja-JP" dirty="0"/>
              </a:p>
              <a:p>
                <a:r>
                  <a:rPr lang="ja-JP" altLang="en-US" dirty="0" smtClean="0"/>
                  <a:t>動的木を使っても解けるかも</a:t>
                </a:r>
                <a:endParaRPr lang="en-US" altLang="ja-JP" dirty="0" smtClean="0"/>
              </a:p>
            </p:txBody>
          </p:sp>
        </mc:Choice>
        <mc:Fallback xmlns="">
          <p:sp>
            <p:nvSpPr>
              <p:cNvPr id="2" name="コンテンツ プレースホルダー 1"/>
              <p:cNvSpPr>
                <a:spLocks noGrp="1" noRot="1" noChangeAspect="1" noMove="1" noResize="1" noEditPoints="1" noAdjustHandles="1" noChangeArrowheads="1" noChangeShapeType="1" noTextEdit="1"/>
              </p:cNvSpPr>
              <p:nvPr>
                <p:ph idx="1"/>
              </p:nvPr>
            </p:nvSpPr>
            <p:spPr>
              <a:blipFill rotWithShape="1">
                <a:blip r:embed="rId2"/>
                <a:stretch>
                  <a:fillRect t="-2022" r="-370" b="-1348"/>
                </a:stretch>
              </a:blipFill>
            </p:spPr>
            <p:txBody>
              <a:bodyPr/>
              <a:lstStyle/>
              <a:p>
                <a:r>
                  <a:rPr lang="ja-JP" altLang="en-US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3" name="タイトル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1" lang="ja-JP" altLang="en-US" dirty="0" smtClean="0"/>
              <a:t>まとめ</a:t>
            </a:r>
            <a:endParaRPr kumimoji="1" lang="ja-JP" altLang="en-US" dirty="0"/>
          </a:p>
        </p:txBody>
      </p:sp>
    </p:spTree>
    <p:extLst>
      <p:ext uri="{BB962C8B-B14F-4D97-AF65-F5344CB8AC3E}">
        <p14:creationId xmlns:p14="http://schemas.microsoft.com/office/powerpoint/2010/main" val="275197440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mc:AlternateContent xmlns:mc="http://schemas.openxmlformats.org/markup-compatibility/2006">
        <mc:Choice xmlns:a14="http://schemas.microsoft.com/office/drawing/2010/main" Requires="a14">
          <p:sp>
            <p:nvSpPr>
              <p:cNvPr id="2" name="コンテンツ プレースホルダー 1"/>
              <p:cNvSpPr>
                <a:spLocks noGrp="1"/>
              </p:cNvSpPr>
              <p:nvPr>
                <p:ph idx="1"/>
              </p:nvPr>
            </p:nvSpPr>
            <p:spPr/>
            <p:txBody>
              <a:bodyPr/>
              <a:lstStyle/>
              <a:p>
                <a:r>
                  <a:rPr kumimoji="1" lang="en-US" altLang="ja-JP" dirty="0" smtClean="0"/>
                  <a:t>Heavy Light Decomposition</a:t>
                </a:r>
                <a:r>
                  <a:rPr kumimoji="1" lang="ja-JP" altLang="en-US" dirty="0" smtClean="0"/>
                  <a:t>する際に部分木の深さで計算すると再帰の深さが</a:t>
                </a:r>
                <a14:m>
                  <m:oMath xmlns:m="http://schemas.openxmlformats.org/officeDocument/2006/math">
                    <m:r>
                      <a:rPr kumimoji="1" lang="en-US" altLang="ja-JP" b="0" i="1" smtClean="0">
                        <a:latin typeface="Cambria Math"/>
                      </a:rPr>
                      <m:t>𝑂</m:t>
                    </m:r>
                    <m:r>
                      <a:rPr kumimoji="1" lang="en-US" altLang="ja-JP" b="0" i="1" smtClean="0">
                        <a:latin typeface="Cambria Math"/>
                      </a:rPr>
                      <m:t>(</m:t>
                    </m:r>
                    <m:rad>
                      <m:radPr>
                        <m:degHide m:val="on"/>
                        <m:ctrlPr>
                          <a:rPr kumimoji="1" lang="en-US" altLang="ja-JP" b="0" i="1" smtClean="0">
                            <a:latin typeface="Cambria Math"/>
                            <a:ea typeface="Cambria Math"/>
                          </a:rPr>
                        </m:ctrlPr>
                      </m:radPr>
                      <m:deg/>
                      <m:e>
                        <m:r>
                          <a:rPr kumimoji="1" lang="en-US" altLang="ja-JP" b="0" i="1" smtClean="0">
                            <a:latin typeface="Cambria Math"/>
                            <a:ea typeface="Cambria Math"/>
                          </a:rPr>
                          <m:t>𝑛</m:t>
                        </m:r>
                      </m:e>
                    </m:rad>
                    <m:r>
                      <a:rPr kumimoji="1" lang="en-US" altLang="ja-JP" b="0" i="1" smtClean="0">
                        <a:latin typeface="Cambria Math"/>
                        <a:ea typeface="Cambria Math"/>
                      </a:rPr>
                      <m:t>)</m:t>
                    </m:r>
                  </m:oMath>
                </a14:m>
                <a:r>
                  <a:rPr lang="ja-JP" altLang="en-US" dirty="0" smtClean="0"/>
                  <a:t>になる入力</a:t>
                </a:r>
                <a:r>
                  <a:rPr lang="ja-JP" altLang="en-US" dirty="0" smtClean="0"/>
                  <a:t>が存在する</a:t>
                </a:r>
                <a:endParaRPr lang="en-US" altLang="ja-JP" dirty="0" smtClean="0"/>
              </a:p>
              <a:p>
                <a:r>
                  <a:rPr lang="ja-JP" altLang="en-US" dirty="0" smtClean="0"/>
                  <a:t>グラフを</a:t>
                </a:r>
                <a:r>
                  <a:rPr lang="en-US" altLang="ja-JP" dirty="0" err="1" smtClean="0"/>
                  <a:t>dfs</a:t>
                </a:r>
                <a:r>
                  <a:rPr lang="ja-JP" altLang="en-US" dirty="0" smtClean="0"/>
                  <a:t>するとスタックオーバーフローする</a:t>
                </a:r>
                <a:endParaRPr lang="en-US" altLang="ja-JP" dirty="0" smtClean="0"/>
              </a:p>
              <a:p>
                <a:pPr lvl="1"/>
                <a:r>
                  <a:rPr kumimoji="1" lang="en-US" altLang="ja-JP" dirty="0" smtClean="0"/>
                  <a:t>8MB</a:t>
                </a:r>
                <a:r>
                  <a:rPr kumimoji="1" lang="ja-JP" altLang="en-US" dirty="0" smtClean="0"/>
                  <a:t>だと再帰</a:t>
                </a:r>
                <a:r>
                  <a:rPr kumimoji="1" lang="en-US" altLang="ja-JP" dirty="0" smtClean="0"/>
                  <a:t>10</a:t>
                </a:r>
                <a:r>
                  <a:rPr kumimoji="1" lang="ja-JP" altLang="en-US" dirty="0" smtClean="0"/>
                  <a:t>万回はぎりぎりセーフかも、それ以上だと死</a:t>
                </a:r>
                <a:endParaRPr kumimoji="1" lang="en-US" altLang="ja-JP" dirty="0" smtClean="0"/>
              </a:p>
              <a:p>
                <a:r>
                  <a:rPr lang="ja-JP" altLang="en-US" dirty="0"/>
                  <a:t>出力</a:t>
                </a:r>
                <a:r>
                  <a:rPr lang="ja-JP" altLang="en-US" dirty="0" smtClean="0"/>
                  <a:t>のクエリに答えるときに一番上の鎖での処理に注意</a:t>
                </a:r>
                <a:endParaRPr lang="en-US" altLang="ja-JP" dirty="0" smtClean="0"/>
              </a:p>
              <a:p>
                <a:pPr lvl="1"/>
                <a:r>
                  <a:rPr kumimoji="1" lang="en-US" altLang="ja-JP" dirty="0" smtClean="0"/>
                  <a:t>Segment Tree</a:t>
                </a:r>
                <a:r>
                  <a:rPr kumimoji="1" lang="ja-JP" altLang="en-US" dirty="0" smtClean="0"/>
                  <a:t>のノードの</a:t>
                </a:r>
                <a:r>
                  <a:rPr kumimoji="1" lang="en-US" altLang="ja-JP" dirty="0" err="1" smtClean="0"/>
                  <a:t>left,right</a:t>
                </a:r>
                <a:r>
                  <a:rPr kumimoji="1" lang="ja-JP" altLang="en-US" dirty="0" smtClean="0"/>
                  <a:t>を片方逆にしないとダメ</a:t>
                </a:r>
                <a:endParaRPr kumimoji="1" lang="ja-JP" altLang="en-US" dirty="0"/>
              </a:p>
            </p:txBody>
          </p:sp>
        </mc:Choice>
        <mc:Fallback>
          <p:sp>
            <p:nvSpPr>
              <p:cNvPr id="2" name="コンテンツ プレースホルダー 1"/>
              <p:cNvSpPr>
                <a:spLocks noGrp="1" noRot="1" noChangeAspect="1" noMove="1" noResize="1" noEditPoints="1" noAdjustHandles="1" noChangeArrowheads="1" noChangeShapeType="1" noTextEdit="1"/>
              </p:cNvSpPr>
              <p:nvPr>
                <p:ph idx="1"/>
              </p:nvPr>
            </p:nvSpPr>
            <p:spPr>
              <a:blipFill rotWithShape="1">
                <a:blip r:embed="rId2"/>
                <a:stretch>
                  <a:fillRect t="-2022" r="-148"/>
                </a:stretch>
              </a:blipFill>
            </p:spPr>
            <p:txBody>
              <a:bodyPr/>
              <a:lstStyle/>
              <a:p>
                <a:r>
                  <a:rPr lang="ja-JP" altLang="en-US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3" name="タイトル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1" lang="ja-JP" altLang="en-US" dirty="0" smtClean="0"/>
              <a:t>注意点</a:t>
            </a:r>
            <a:endParaRPr kumimoji="1" lang="ja-JP" altLang="en-US" dirty="0"/>
          </a:p>
        </p:txBody>
      </p:sp>
    </p:spTree>
    <p:extLst>
      <p:ext uri="{BB962C8B-B14F-4D97-AF65-F5344CB8AC3E}">
        <p14:creationId xmlns:p14="http://schemas.microsoft.com/office/powerpoint/2010/main" val="360130701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コンテンツ プレースホルダ 1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kumimoji="1" lang="ja-JP" altLang="en-US" dirty="0" smtClean="0"/>
              <a:t>森</a:t>
            </a:r>
            <a:endParaRPr kumimoji="1" lang="en-US" altLang="ja-JP" dirty="0" smtClean="0"/>
          </a:p>
          <a:p>
            <a:pPr lvl="1"/>
            <a:r>
              <a:rPr lang="en-US" altLang="ja-JP" dirty="0" smtClean="0"/>
              <a:t>352</a:t>
            </a:r>
            <a:r>
              <a:rPr lang="ja-JP" altLang="en-US" dirty="0" smtClean="0"/>
              <a:t>行 </a:t>
            </a:r>
            <a:r>
              <a:rPr lang="en-US" altLang="ja-JP" dirty="0" smtClean="0"/>
              <a:t>9600B</a:t>
            </a:r>
          </a:p>
          <a:p>
            <a:r>
              <a:rPr kumimoji="1" lang="ja-JP" altLang="en-US" dirty="0" smtClean="0"/>
              <a:t>平澤</a:t>
            </a:r>
            <a:endParaRPr kumimoji="1" lang="en-US" altLang="ja-JP" dirty="0" smtClean="0"/>
          </a:p>
          <a:p>
            <a:pPr lvl="1"/>
            <a:r>
              <a:rPr lang="en-US" altLang="ja-JP" dirty="0" smtClean="0"/>
              <a:t>323</a:t>
            </a:r>
            <a:r>
              <a:rPr lang="ja-JP" altLang="en-US" dirty="0" smtClean="0"/>
              <a:t>行　</a:t>
            </a:r>
            <a:r>
              <a:rPr lang="en-US" altLang="ja-JP" dirty="0" smtClean="0"/>
              <a:t>10500B</a:t>
            </a:r>
            <a:endParaRPr kumimoji="1" lang="ja-JP" altLang="en-US" dirty="0"/>
          </a:p>
        </p:txBody>
      </p:sp>
      <p:sp>
        <p:nvSpPr>
          <p:cNvPr id="3" name="タイトル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1" lang="ja-JP" altLang="en-US" dirty="0" smtClean="0"/>
              <a:t>ジャッジ解</a:t>
            </a:r>
            <a:endParaRPr kumimoji="1" lang="ja-JP" altLang="en-US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コンテンツ プレースホルダ 1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altLang="ja-JP" dirty="0" smtClean="0"/>
              <a:t>First AC</a:t>
            </a:r>
          </a:p>
          <a:p>
            <a:pPr lvl="1"/>
            <a:r>
              <a:rPr lang="en-US" altLang="ja-JP" dirty="0" err="1" smtClean="0"/>
              <a:t>mithril</a:t>
            </a:r>
            <a:r>
              <a:rPr lang="en-US" altLang="ja-JP" dirty="0" smtClean="0"/>
              <a:t> (189</a:t>
            </a:r>
            <a:r>
              <a:rPr lang="ja-JP" altLang="en-US" dirty="0" smtClean="0"/>
              <a:t>分</a:t>
            </a:r>
            <a:r>
              <a:rPr lang="en-US" altLang="ja-JP" dirty="0" smtClean="0"/>
              <a:t>)</a:t>
            </a:r>
          </a:p>
          <a:p>
            <a:r>
              <a:rPr kumimoji="1" lang="en-US" altLang="ja-JP" dirty="0" smtClean="0"/>
              <a:t>AC</a:t>
            </a:r>
            <a:r>
              <a:rPr lang="en-US" altLang="ja-JP" dirty="0" smtClean="0"/>
              <a:t> / Submit</a:t>
            </a:r>
            <a:endParaRPr kumimoji="1" lang="en-US" altLang="ja-JP" dirty="0" smtClean="0"/>
          </a:p>
          <a:p>
            <a:pPr lvl="1"/>
            <a:r>
              <a:rPr kumimoji="1" lang="en-US" altLang="ja-JP" dirty="0" smtClean="0"/>
              <a:t>1 / </a:t>
            </a:r>
            <a:r>
              <a:rPr kumimoji="1" lang="en-US" altLang="ja-JP" smtClean="0"/>
              <a:t>6 (17%)</a:t>
            </a:r>
            <a:endParaRPr lang="en-US" altLang="ja-JP" dirty="0" smtClean="0"/>
          </a:p>
          <a:p>
            <a:r>
              <a:rPr kumimoji="1" lang="en-US" altLang="ja-JP" dirty="0" smtClean="0"/>
              <a:t>AC / Trying people</a:t>
            </a:r>
          </a:p>
          <a:p>
            <a:pPr lvl="1"/>
            <a:r>
              <a:rPr lang="en-US" altLang="ja-JP" dirty="0" smtClean="0"/>
              <a:t>1 / 2 (50%)</a:t>
            </a:r>
          </a:p>
        </p:txBody>
      </p:sp>
      <p:sp>
        <p:nvSpPr>
          <p:cNvPr id="3" name="タイトル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1" lang="ja-JP" altLang="en-US" dirty="0" smtClean="0"/>
              <a:t>結果</a:t>
            </a:r>
            <a:endParaRPr kumimoji="1" lang="ja-JP" altLang="en-US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ビジネス">
  <a:themeElements>
    <a:clrScheme name="ビジネス">
      <a:dk1>
        <a:sysClr val="windowText" lastClr="000000"/>
      </a:dk1>
      <a:lt1>
        <a:sysClr val="window" lastClr="FFFFFF"/>
      </a:lt1>
      <a:dk2>
        <a:srgbClr val="464646"/>
      </a:dk2>
      <a:lt2>
        <a:srgbClr val="DEF5FA"/>
      </a:lt2>
      <a:accent1>
        <a:srgbClr val="2DA2BF"/>
      </a:accent1>
      <a:accent2>
        <a:srgbClr val="DA1F28"/>
      </a:accent2>
      <a:accent3>
        <a:srgbClr val="EB641B"/>
      </a:accent3>
      <a:accent4>
        <a:srgbClr val="39639D"/>
      </a:accent4>
      <a:accent5>
        <a:srgbClr val="474B78"/>
      </a:accent5>
      <a:accent6>
        <a:srgbClr val="7D3C4A"/>
      </a:accent6>
      <a:hlink>
        <a:srgbClr val="FF8119"/>
      </a:hlink>
      <a:folHlink>
        <a:srgbClr val="44B9E8"/>
      </a:folHlink>
    </a:clrScheme>
    <a:fontScheme name="ビジネス">
      <a:majorFont>
        <a:latin typeface="Lucida Sans Unicode"/>
        <a:ea typeface=""/>
        <a:cs typeface=""/>
        <a:font script="Jpan" typeface="ＭＳ Ｐゴシック"/>
        <a:font script="Hang" typeface="맑은 고딕"/>
        <a:font script="Hans" typeface="黑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Uigh" typeface="Microsoft Uighur"/>
      </a:majorFont>
      <a:minorFont>
        <a:latin typeface="Lucida Sans Unicode"/>
        <a:ea typeface=""/>
        <a:cs typeface=""/>
        <a:font script="Jpan" typeface="ＭＳ Ｐゴシック"/>
        <a:font script="Hang" typeface="맑은 고딕"/>
        <a:font script="Hans" typeface="黑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Uigh" typeface="Microsoft Uighur"/>
      </a:minorFont>
    </a:fontScheme>
    <a:fmtScheme name="ビジネス">
      <a:fillStyleLst>
        <a:solidFill>
          <a:schemeClr val="phClr"/>
        </a:solidFill>
        <a:gradFill rotWithShape="1">
          <a:gsLst>
            <a:gs pos="0">
              <a:schemeClr val="phClr">
                <a:tint val="62000"/>
                <a:satMod val="180000"/>
              </a:schemeClr>
            </a:gs>
            <a:gs pos="65000">
              <a:schemeClr val="phClr">
                <a:tint val="32000"/>
                <a:satMod val="250000"/>
              </a:schemeClr>
            </a:gs>
            <a:gs pos="100000">
              <a:schemeClr val="phClr">
                <a:tint val="23000"/>
                <a:satMod val="300000"/>
              </a:schemeClr>
            </a:gs>
          </a:gsLst>
          <a:lin ang="16200000" scaled="0"/>
        </a:gradFill>
        <a:gradFill rotWithShape="1">
          <a:gsLst>
            <a:gs pos="0">
              <a:schemeClr val="phClr">
                <a:shade val="15000"/>
                <a:satMod val="180000"/>
              </a:schemeClr>
            </a:gs>
            <a:gs pos="50000">
              <a:schemeClr val="phClr">
                <a:shade val="45000"/>
                <a:satMod val="170000"/>
              </a:schemeClr>
            </a:gs>
            <a:gs pos="70000">
              <a:schemeClr val="phClr">
                <a:tint val="99000"/>
                <a:shade val="65000"/>
                <a:satMod val="155000"/>
              </a:schemeClr>
            </a:gs>
            <a:gs pos="100000">
              <a:schemeClr val="phClr">
                <a:tint val="95500"/>
                <a:shade val="100000"/>
                <a:satMod val="15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/>
          </a:solidFill>
          <a:prstDash val="solid"/>
        </a:ln>
        <a:ln w="55000" cap="flat" cmpd="thickThin" algn="ctr">
          <a:solidFill>
            <a:schemeClr val="phClr"/>
          </a:solidFill>
          <a:prstDash val="solid"/>
        </a:ln>
        <a:ln w="63500" cap="flat" cmpd="thickThin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50800" dist="381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50800" dist="381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63500" dist="38100" dir="5400000" rotWithShape="0">
              <a:srgbClr val="000000">
                <a:alpha val="45000"/>
              </a:srgbClr>
            </a:outerShdw>
          </a:effectLst>
          <a:scene3d>
            <a:camera prst="orthographicFront" fov="0">
              <a:rot lat="0" lon="0" rev="0"/>
            </a:camera>
            <a:lightRig rig="glow" dir="t">
              <a:rot lat="0" lon="0" rev="6360000"/>
            </a:lightRig>
          </a:scene3d>
          <a:sp3d contourW="1000" prstMaterial="flat">
            <a:bevelT w="95250" h="101600"/>
            <a:contourClr>
              <a:schemeClr val="phClr">
                <a:satMod val="300000"/>
              </a:schemeClr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55000"/>
                <a:satMod val="300000"/>
              </a:schemeClr>
            </a:gs>
            <a:gs pos="40000">
              <a:schemeClr val="phClr">
                <a:tint val="65000"/>
                <a:satMod val="300000"/>
              </a:schemeClr>
            </a:gs>
            <a:gs pos="100000">
              <a:schemeClr val="phClr">
                <a:shade val="65000"/>
                <a:satMod val="300000"/>
              </a:schemeClr>
            </a:gs>
          </a:gsLst>
          <a:path path="circle">
            <a:fillToRect l="65000" b="98000"/>
          </a:path>
        </a:gradFill>
        <a:blipFill>
          <a:blip xmlns:r="http://schemas.openxmlformats.org/officeDocument/2006/relationships" r:embed="rId1">
            <a:duotone>
              <a:schemeClr val="phClr">
                <a:shade val="60000"/>
                <a:satMod val="110000"/>
              </a:schemeClr>
              <a:schemeClr val="phClr">
                <a:tint val="95000"/>
              </a:schemeClr>
            </a:duotone>
          </a:blip>
          <a:tile tx="0" ty="0" sx="50000" sy="50000" flip="none" algn="tl"/>
        </a:blip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Concourse</Template>
  <TotalTime>1071</TotalTime>
  <Words>776</Words>
  <Application>Microsoft Office PowerPoint</Application>
  <PresentationFormat>画面に合わせる (4:3)</PresentationFormat>
  <Paragraphs>128</Paragraphs>
  <Slides>19</Slides>
  <Notes>0</Notes>
  <HiddenSlides>1</HiddenSlides>
  <MMClips>0</MMClips>
  <ScaleCrop>false</ScaleCrop>
  <HeadingPairs>
    <vt:vector size="4" baseType="variant">
      <vt:variant>
        <vt:lpstr>テーマ</vt:lpstr>
      </vt:variant>
      <vt:variant>
        <vt:i4>1</vt:i4>
      </vt:variant>
      <vt:variant>
        <vt:lpstr>スライド タイトル</vt:lpstr>
      </vt:variant>
      <vt:variant>
        <vt:i4>19</vt:i4>
      </vt:variant>
    </vt:vector>
  </HeadingPairs>
  <TitlesOfParts>
    <vt:vector size="20" baseType="lpstr">
      <vt:lpstr>ビジネス</vt:lpstr>
      <vt:lpstr>ICPC Summer camp 2012 Day 4 問題 D Do use segment tree</vt:lpstr>
      <vt:lpstr>問題</vt:lpstr>
      <vt:lpstr>解法 (数列の場合)</vt:lpstr>
      <vt:lpstr>解法 (数列の場合)</vt:lpstr>
      <vt:lpstr>解法 (数列の場合 with 範囲更新)</vt:lpstr>
      <vt:lpstr>遅延評価の例</vt:lpstr>
      <vt:lpstr>遅延評価の例</vt:lpstr>
      <vt:lpstr>遅延評価の例</vt:lpstr>
      <vt:lpstr>遅延評価の例</vt:lpstr>
      <vt:lpstr>遅延評価の例</vt:lpstr>
      <vt:lpstr>遅延評価の例</vt:lpstr>
      <vt:lpstr>遅延評価の例</vt:lpstr>
      <vt:lpstr>木の場合</vt:lpstr>
      <vt:lpstr>Heavy Light Decomposition</vt:lpstr>
      <vt:lpstr>Heavy Light Decomposition</vt:lpstr>
      <vt:lpstr>まとめ</vt:lpstr>
      <vt:lpstr>注意点</vt:lpstr>
      <vt:lpstr>ジャッジ解</vt:lpstr>
      <vt:lpstr>結果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問題 D：Do use segment tree</dc:title>
  <dc:subject>ICPC Summer Camp 2012 Day 4</dc:subject>
  <dc:creator>森　槙悟</dc:creator>
  <cp:lastModifiedBy>cos</cp:lastModifiedBy>
  <cp:revision>212</cp:revision>
  <dcterms:created xsi:type="dcterms:W3CDTF">2011-08-07T07:58:17Z</dcterms:created>
  <dcterms:modified xsi:type="dcterms:W3CDTF">2012-09-17T15:14:01Z</dcterms:modified>
</cp:coreProperties>
</file>