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4" r:id="rId4"/>
    <p:sldId id="271" r:id="rId5"/>
    <p:sldId id="260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58" autoAdjust="0"/>
  </p:normalViewPr>
  <p:slideViewPr>
    <p:cSldViewPr>
      <p:cViewPr varScale="1">
        <p:scale>
          <a:sx n="100" d="100"/>
          <a:sy n="100" d="100"/>
        </p:scale>
        <p:origin x="-60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8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2013/9/25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1800" dirty="0"/>
              <a:t>JAG </a:t>
            </a:r>
            <a:r>
              <a:rPr lang="en-US" altLang="ja-JP" sz="1800" dirty="0" smtClean="0"/>
              <a:t>Summer Camp 2013 Day 4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E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</a:t>
            </a:r>
            <a:br>
              <a:rPr lang="en-US" altLang="ja-JP" dirty="0" smtClean="0"/>
            </a:br>
            <a:r>
              <a:rPr lang="en-US" altLang="ja-JP" dirty="0" smtClean="0"/>
              <a:t>Optimal alpha beta pruning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森</a:t>
            </a:r>
            <a:endParaRPr lang="en-US" altLang="ja-JP" dirty="0" smtClean="0"/>
          </a:p>
          <a:p>
            <a:r>
              <a:rPr lang="ja-JP" altLang="en-US" dirty="0" smtClean="0"/>
              <a:t>解答例：森、播磨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ja-JP" altLang="en-US" dirty="0" smtClean="0"/>
                  <a:t>頂点数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</m:oMath>
                </a14:m>
                <a:r>
                  <a:rPr lang="ja-JP" altLang="en-US" dirty="0" smtClean="0"/>
                  <a:t>のゲーム木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</m:oMath>
                </a14:m>
                <a:r>
                  <a:rPr lang="ja-JP" altLang="en-US" dirty="0" smtClean="0"/>
                  <a:t>が与えられる</a:t>
                </a:r>
                <a:endParaRPr lang="en-US" altLang="ja-JP" dirty="0" smtClean="0"/>
              </a:p>
              <a:p>
                <a:r>
                  <a:rPr lang="ja-JP" altLang="en-US" dirty="0" smtClean="0"/>
                  <a:t>このゲーム木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</m:oMath>
                </a14:m>
                <a:r>
                  <a:rPr lang="ja-JP" altLang="en-US" dirty="0" smtClean="0"/>
                  <a:t>上で</a:t>
                </a:r>
                <a:r>
                  <a:rPr lang="en-US" altLang="ja-JP" dirty="0" err="1" smtClean="0"/>
                  <a:t>negamax</a:t>
                </a:r>
                <a:r>
                  <a:rPr lang="ja-JP" altLang="en-US" dirty="0" smtClean="0"/>
                  <a:t> </a:t>
                </a:r>
                <a:r>
                  <a:rPr lang="en-US" altLang="ja-JP" dirty="0" smtClean="0"/>
                  <a:t>with αβ</a:t>
                </a:r>
                <a:r>
                  <a:rPr lang="ja-JP" altLang="en-US" dirty="0" smtClean="0"/>
                  <a:t>法でルートノードの評価値を求める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途中のノードの評価値は</a:t>
                </a:r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個下のノードの値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×−1</m:t>
                    </m:r>
                  </m:oMath>
                </a14:m>
                <a:r>
                  <a:rPr lang="ja-JP" altLang="en-US" dirty="0" smtClean="0"/>
                  <a:t>の</a:t>
                </a:r>
                <a:r>
                  <a:rPr lang="en-US" altLang="ja-JP" dirty="0" smtClean="0"/>
                  <a:t>max</a:t>
                </a:r>
                <a:endParaRPr lang="en-US" altLang="ja-JP" dirty="0"/>
              </a:p>
              <a:p>
                <a:pPr lvl="1"/>
                <a:r>
                  <a:rPr lang="en-US" altLang="ja-JP" dirty="0" smtClean="0"/>
                  <a:t>αβ</a:t>
                </a:r>
                <a:r>
                  <a:rPr lang="ja-JP" altLang="en-US" dirty="0" smtClean="0"/>
                  <a:t>の値が一致したときも評価を打ち切る</a:t>
                </a:r>
                <a:endParaRPr lang="en-US" altLang="ja-JP" dirty="0" smtClean="0"/>
              </a:p>
              <a:p>
                <a:r>
                  <a:rPr lang="ja-JP" altLang="en-US" smtClean="0"/>
                  <a:t>子頂点</a:t>
                </a:r>
                <a:r>
                  <a:rPr lang="ja-JP" altLang="en-US" dirty="0" smtClean="0"/>
                  <a:t>の</a:t>
                </a:r>
                <a:r>
                  <a:rPr lang="ja-JP" altLang="en-US" smtClean="0"/>
                  <a:t>評価順序を変更できる場合の葉ノードでの評価回数の最小値と最大値を求めよ</a:t>
                </a:r>
                <a:endParaRPr lang="en-US" altLang="ja-JP" dirty="0"/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2</m:t>
                    </m:r>
                    <m:r>
                      <a:rPr lang="en-US" altLang="ja-JP" b="0" i="1" smtClean="0">
                        <a:latin typeface="Cambria Math"/>
                      </a:rPr>
                      <m:t>≤</m:t>
                    </m:r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  <m:r>
                      <a:rPr lang="en-US" altLang="ja-JP" b="0" i="1" smtClean="0">
                        <a:latin typeface="Cambria Math"/>
                      </a:rPr>
                      <m:t>≤100</m:t>
                    </m:r>
                  </m:oMath>
                </a14:m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−10000≤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≤</m:t>
                    </m:r>
                  </m:oMath>
                </a14:m>
                <a:r>
                  <a:rPr lang="en-US" altLang="ja-JP" b="0" dirty="0" smtClean="0"/>
                  <a:t>10000</a:t>
                </a:r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0≤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𝑘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≤5</m:t>
                    </m:r>
                  </m:oMath>
                </a14:m>
                <a:endParaRPr lang="en-US" altLang="ja-JP" dirty="0" smtClean="0"/>
              </a:p>
            </p:txBody>
          </p:sp>
        </mc:Choice>
        <mc:Fallback>
          <p:sp>
            <p:nvSpPr>
              <p:cNvPr id="3" name="コンテンツ プレースホル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695" b="-40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普通に</a:t>
                </a:r>
                <a:r>
                  <a:rPr lang="en-US" altLang="ja-JP" dirty="0" smtClean="0"/>
                  <a:t>αβ</a:t>
                </a:r>
                <a:r>
                  <a:rPr lang="ja-JP" altLang="en-US" dirty="0" smtClean="0"/>
                  <a:t>法をやって各ノードの評価値を計算</a:t>
                </a:r>
                <a:endParaRPr lang="en-US" altLang="ja-JP" dirty="0" smtClean="0"/>
              </a:p>
              <a:p>
                <a:r>
                  <a:rPr lang="ja-JP" altLang="en-US" dirty="0" smtClean="0"/>
                  <a:t>後はメモ化再帰をしながら評価回数を計算すれば</a:t>
                </a:r>
                <a:r>
                  <a:rPr lang="en-US" altLang="ja-JP" dirty="0" smtClean="0"/>
                  <a:t>ok</a:t>
                </a:r>
              </a:p>
              <a:p>
                <a:r>
                  <a:rPr lang="ja-JP" altLang="en-US" dirty="0"/>
                  <a:t>メモ</a:t>
                </a:r>
                <a:r>
                  <a:rPr lang="ja-JP" altLang="en-US" dirty="0" smtClean="0"/>
                  <a:t>の要素としては</a:t>
                </a:r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node</a:t>
                </a:r>
                <a:r>
                  <a:rPr lang="ja-JP" altLang="en-US" dirty="0" err="1" smtClean="0"/>
                  <a:t>、</a:t>
                </a:r>
                <a:r>
                  <a:rPr lang="en-US" altLang="ja-JP" dirty="0" smtClean="0"/>
                  <a:t>α</a:t>
                </a:r>
                <a:r>
                  <a:rPr lang="ja-JP" altLang="en-US" dirty="0" err="1" smtClean="0"/>
                  <a:t>、</a:t>
                </a:r>
                <a:r>
                  <a:rPr lang="en-US" altLang="ja-JP" dirty="0" smtClean="0"/>
                  <a:t>β</a:t>
                </a:r>
                <a:r>
                  <a:rPr lang="ja-JP" altLang="en-US" dirty="0" smtClean="0"/>
                  <a:t>は必要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それとどの子ノードを既に計算したかが必要</a:t>
                </a:r>
                <a:endParaRPr lang="en-US" altLang="ja-JP" dirty="0" smtClean="0"/>
              </a:p>
              <a:p>
                <a:r>
                  <a:rPr lang="ja-JP" altLang="en-US" b="0" dirty="0" smtClean="0"/>
                  <a:t>計算すると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𝑂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𝑘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</a:rPr>
                              <m:t>𝑘</m:t>
                            </m:r>
                          </m:sup>
                        </m:sSup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dirty="0" smtClean="0"/>
                  <a:t>なので間に合う</a:t>
                </a:r>
                <a:endParaRPr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解法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3370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森</a:t>
            </a:r>
            <a:endParaRPr lang="en-US" altLang="ja-JP" dirty="0"/>
          </a:p>
          <a:p>
            <a:pPr lvl="1"/>
            <a:r>
              <a:rPr kumimoji="1" lang="en-US" altLang="ja-JP" dirty="0" smtClean="0"/>
              <a:t>100</a:t>
            </a:r>
            <a:r>
              <a:rPr kumimoji="1" lang="ja-JP" altLang="en-US" dirty="0" smtClean="0"/>
              <a:t>行　</a:t>
            </a:r>
            <a:r>
              <a:rPr kumimoji="1" lang="en-US" altLang="ja-JP" dirty="0" smtClean="0"/>
              <a:t>2600B</a:t>
            </a:r>
          </a:p>
          <a:p>
            <a:r>
              <a:rPr kumimoji="1" lang="ja-JP" altLang="en-US" dirty="0" smtClean="0"/>
              <a:t>播磨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147</a:t>
            </a:r>
            <a:r>
              <a:rPr lang="ja-JP" altLang="en-US" dirty="0" smtClean="0"/>
              <a:t>行　</a:t>
            </a:r>
            <a:r>
              <a:rPr lang="en-US" altLang="ja-JP" dirty="0" smtClean="0"/>
              <a:t>3500B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ja-JP" altLang="en-US" dirty="0"/>
              <a:t>「「</a:t>
            </a:r>
            <a:r>
              <a:rPr lang="ja-JP" altLang="en-US" b="1" dirty="0" smtClean="0"/>
              <a:t>　</a:t>
            </a:r>
            <a:r>
              <a:rPr lang="en-US" altLang="ja-JP" dirty="0" smtClean="0"/>
              <a:t>(</a:t>
            </a:r>
            <a:r>
              <a:rPr lang="en-US" altLang="ja-JP" dirty="0"/>
              <a:t>208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err="1" smtClean="0"/>
              <a:t>plusplusw</a:t>
            </a:r>
            <a:r>
              <a:rPr lang="ja-JP" altLang="en-US" dirty="0" smtClean="0"/>
              <a:t>（</a:t>
            </a:r>
            <a:r>
              <a:rPr lang="en-US" altLang="ja-JP" dirty="0" smtClean="0"/>
              <a:t>286</a:t>
            </a:r>
            <a:r>
              <a:rPr lang="ja-JP" altLang="en-US" dirty="0" smtClean="0"/>
              <a:t>分、現役）</a:t>
            </a:r>
            <a:endParaRPr lang="en-US" altLang="ja-JP" dirty="0" smtClean="0"/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2/ 8 (25%)</a:t>
            </a:r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2/ 5 (40%)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789</TotalTime>
  <Words>196</Words>
  <Application>Microsoft Office PowerPoint</Application>
  <PresentationFormat>画面に合わせる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ビジネス</vt:lpstr>
      <vt:lpstr>JAG Summer Camp 2013 Day 4 問題 E – Optimal alpha beta pruning </vt:lpstr>
      <vt:lpstr>問題</vt:lpstr>
      <vt:lpstr>解法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E：Optimal alpha beta pruning</dc:title>
  <dc:subject>JAG Regional Practice Contest 2012</dc:subject>
  <dc:creator>森　槙悟</dc:creator>
  <dc:description>Ancient Scrolls</dc:description>
  <cp:lastModifiedBy>cos</cp:lastModifiedBy>
  <cp:revision>188</cp:revision>
  <dcterms:created xsi:type="dcterms:W3CDTF">2011-08-07T07:58:17Z</dcterms:created>
  <dcterms:modified xsi:type="dcterms:W3CDTF">2013-09-24T15:36:25Z</dcterms:modified>
</cp:coreProperties>
</file>