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ja-JP"/>
    </a:defPPr>
    <a:lvl1pPr algn="l" rtl="0" fontAlgn="base">
      <a:spcBef>
        <a:spcPct val="0"/>
      </a:spcBef>
      <a:spcAft>
        <a:spcPct val="0"/>
      </a:spcAft>
      <a:defRPr kumimoji="1" kern="1200">
        <a:solidFill>
          <a:schemeClr val="tx1"/>
        </a:solidFill>
        <a:latin typeface="Arial"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pitchFamily="50" charset="-128"/>
        <a:cs typeface="+mn-cs"/>
      </a:defRPr>
    </a:lvl5pPr>
    <a:lvl6pPr marL="2286000" algn="l" defTabSz="914400" rtl="0" eaLnBrk="1" latinLnBrk="0" hangingPunct="1">
      <a:defRPr kumimoji="1" kern="1200">
        <a:solidFill>
          <a:schemeClr val="tx1"/>
        </a:solidFill>
        <a:latin typeface="Arial" charset="0"/>
        <a:ea typeface="ＭＳ Ｐゴシック" pitchFamily="50" charset="-128"/>
        <a:cs typeface="+mn-cs"/>
      </a:defRPr>
    </a:lvl6pPr>
    <a:lvl7pPr marL="2743200" algn="l" defTabSz="914400" rtl="0" eaLnBrk="1" latinLnBrk="0" hangingPunct="1">
      <a:defRPr kumimoji="1" kern="1200">
        <a:solidFill>
          <a:schemeClr val="tx1"/>
        </a:solidFill>
        <a:latin typeface="Arial" charset="0"/>
        <a:ea typeface="ＭＳ Ｐゴシック" pitchFamily="50" charset="-128"/>
        <a:cs typeface="+mn-cs"/>
      </a:defRPr>
    </a:lvl7pPr>
    <a:lvl8pPr marL="3200400" algn="l" defTabSz="914400" rtl="0" eaLnBrk="1" latinLnBrk="0" hangingPunct="1">
      <a:defRPr kumimoji="1" kern="1200">
        <a:solidFill>
          <a:schemeClr val="tx1"/>
        </a:solidFill>
        <a:latin typeface="Arial" charset="0"/>
        <a:ea typeface="ＭＳ Ｐゴシック" pitchFamily="50" charset="-128"/>
        <a:cs typeface="+mn-cs"/>
      </a:defRPr>
    </a:lvl8pPr>
    <a:lvl9pPr marL="3657600" algn="l" defTabSz="914400" rtl="0" eaLnBrk="1" latinLnBrk="0" hangingPunct="1">
      <a:defRPr kumimoji="1" kern="1200">
        <a:solidFill>
          <a:schemeClr val="tx1"/>
        </a:solidFill>
        <a:latin typeface="Arial"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B2B2"/>
    <a:srgbClr val="808080"/>
    <a:srgbClr val="BBBCD7"/>
    <a:srgbClr val="CBCCE1"/>
    <a:srgbClr val="EAEAEA"/>
    <a:srgbClr val="4D4D4D"/>
    <a:srgbClr val="C0C0C0"/>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4" d="100"/>
          <a:sy n="84" d="100"/>
        </p:scale>
        <p:origin x="-1098" y="2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ja-JP"/>
          </a:p>
        </p:txBody>
      </p:sp>
      <p:sp>
        <p:nvSpPr>
          <p:cNvPr id="717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ja-JP"/>
          </a:p>
        </p:txBody>
      </p:sp>
      <p:sp>
        <p:nvSpPr>
          <p:cNvPr id="717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ja-JP"/>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9BCAF85D-D7B9-4892-AB87-F4C8B7FB6E88}" type="slidenum">
              <a:rPr lang="en-US" altLang="ja-JP"/>
              <a:pPr/>
              <a:t>‹#›</a:t>
            </a:fld>
            <a:endParaRPr lang="en-US" altLang="ja-JP"/>
          </a:p>
        </p:txBody>
      </p:sp>
    </p:spTree>
    <p:extLst>
      <p:ext uri="{BB962C8B-B14F-4D97-AF65-F5344CB8AC3E}">
        <p14:creationId xmlns:p14="http://schemas.microsoft.com/office/powerpoint/2010/main" val="67200835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charset="0"/>
        <a:ea typeface="ＭＳ Ｐ明朝" pitchFamily="18" charset="-128"/>
        <a:cs typeface="+mn-cs"/>
      </a:defRPr>
    </a:lvl1pPr>
    <a:lvl2pPr marL="457200" algn="l" rtl="0" fontAlgn="base">
      <a:spcBef>
        <a:spcPct val="30000"/>
      </a:spcBef>
      <a:spcAft>
        <a:spcPct val="0"/>
      </a:spcAft>
      <a:defRPr kumimoji="1" sz="1200" kern="1200">
        <a:solidFill>
          <a:schemeClr val="tx1"/>
        </a:solidFill>
        <a:latin typeface="Arial" charset="0"/>
        <a:ea typeface="ＭＳ Ｐ明朝" pitchFamily="18" charset="-128"/>
        <a:cs typeface="+mn-cs"/>
      </a:defRPr>
    </a:lvl2pPr>
    <a:lvl3pPr marL="914400" algn="l" rtl="0" fontAlgn="base">
      <a:spcBef>
        <a:spcPct val="30000"/>
      </a:spcBef>
      <a:spcAft>
        <a:spcPct val="0"/>
      </a:spcAft>
      <a:defRPr kumimoji="1" sz="1200" kern="1200">
        <a:solidFill>
          <a:schemeClr val="tx1"/>
        </a:solidFill>
        <a:latin typeface="Arial" charset="0"/>
        <a:ea typeface="ＭＳ Ｐ明朝" pitchFamily="18" charset="-128"/>
        <a:cs typeface="+mn-cs"/>
      </a:defRPr>
    </a:lvl3pPr>
    <a:lvl4pPr marL="1371600" algn="l" rtl="0" fontAlgn="base">
      <a:spcBef>
        <a:spcPct val="30000"/>
      </a:spcBef>
      <a:spcAft>
        <a:spcPct val="0"/>
      </a:spcAft>
      <a:defRPr kumimoji="1" sz="1200" kern="1200">
        <a:solidFill>
          <a:schemeClr val="tx1"/>
        </a:solidFill>
        <a:latin typeface="Arial" charset="0"/>
        <a:ea typeface="ＭＳ Ｐ明朝" pitchFamily="18" charset="-128"/>
        <a:cs typeface="+mn-cs"/>
      </a:defRPr>
    </a:lvl4pPr>
    <a:lvl5pPr marL="1828800" algn="l" rtl="0" fontAlgn="base">
      <a:spcBef>
        <a:spcPct val="30000"/>
      </a:spcBef>
      <a:spcAft>
        <a:spcPct val="0"/>
      </a:spcAft>
      <a:defRPr kumimoji="1" sz="1200" kern="1200">
        <a:solidFill>
          <a:schemeClr val="tx1"/>
        </a:solidFill>
        <a:latin typeface="Arial" charset="0"/>
        <a:ea typeface="ＭＳ Ｐ明朝" pitchFamily="18"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5139" name="Rectangle 19"/>
          <p:cNvSpPr>
            <a:spLocks noChangeArrowheads="1"/>
          </p:cNvSpPr>
          <p:nvPr/>
        </p:nvSpPr>
        <p:spPr bwMode="auto">
          <a:xfrm>
            <a:off x="0" y="0"/>
            <a:ext cx="9144000" cy="6858000"/>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5147" name="Rectangle 27"/>
          <p:cNvSpPr>
            <a:spLocks noChangeArrowheads="1"/>
          </p:cNvSpPr>
          <p:nvPr/>
        </p:nvSpPr>
        <p:spPr bwMode="auto">
          <a:xfrm>
            <a:off x="0" y="5300663"/>
            <a:ext cx="1547813" cy="1557337"/>
          </a:xfrm>
          <a:prstGeom prst="rect">
            <a:avLst/>
          </a:prstGeom>
          <a:solidFill>
            <a:srgbClr val="EAEAEA"/>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5122" name="Rectangle 2"/>
          <p:cNvSpPr>
            <a:spLocks noGrp="1" noChangeArrowheads="1"/>
          </p:cNvSpPr>
          <p:nvPr>
            <p:ph type="ctrTitle"/>
          </p:nvPr>
        </p:nvSpPr>
        <p:spPr>
          <a:xfrm>
            <a:off x="1619250" y="2130425"/>
            <a:ext cx="6838950" cy="1470025"/>
          </a:xfrm>
        </p:spPr>
        <p:txBody>
          <a:bodyPr/>
          <a:lstStyle>
            <a:lvl1pPr>
              <a:defRPr/>
            </a:lvl1pPr>
          </a:lstStyle>
          <a:p>
            <a:pPr lvl="0"/>
            <a:r>
              <a:rPr lang="ja-JP" altLang="en-US" noProof="0" smtClean="0"/>
              <a:t>マスター タイトルの書式設定</a:t>
            </a:r>
          </a:p>
        </p:txBody>
      </p:sp>
      <p:sp>
        <p:nvSpPr>
          <p:cNvPr id="5123" name="Rectangle 3"/>
          <p:cNvSpPr>
            <a:spLocks noGrp="1" noChangeArrowheads="1"/>
          </p:cNvSpPr>
          <p:nvPr>
            <p:ph type="subTitle" idx="1"/>
          </p:nvPr>
        </p:nvSpPr>
        <p:spPr>
          <a:xfrm>
            <a:off x="4572000" y="3886200"/>
            <a:ext cx="3200400" cy="1752600"/>
          </a:xfrm>
        </p:spPr>
        <p:txBody>
          <a:bodyPr/>
          <a:lstStyle>
            <a:lvl1pPr marL="0" indent="0">
              <a:buFont typeface="Arial" charset="0"/>
              <a:buNone/>
              <a:defRPr sz="2000"/>
            </a:lvl1pPr>
          </a:lstStyle>
          <a:p>
            <a:pPr lvl="0"/>
            <a:r>
              <a:rPr lang="ja-JP" altLang="en-US" noProof="0" smtClean="0"/>
              <a:t>マスター サブタイトルの書式設定</a:t>
            </a:r>
          </a:p>
        </p:txBody>
      </p:sp>
      <p:sp>
        <p:nvSpPr>
          <p:cNvPr id="5124" name="Rectangle 4"/>
          <p:cNvSpPr>
            <a:spLocks noGrp="1" noChangeArrowheads="1"/>
          </p:cNvSpPr>
          <p:nvPr>
            <p:ph type="dt" sz="half" idx="2"/>
          </p:nvPr>
        </p:nvSpPr>
        <p:spPr/>
        <p:txBody>
          <a:bodyPr/>
          <a:lstStyle>
            <a:lvl1pPr>
              <a:defRPr/>
            </a:lvl1pPr>
          </a:lstStyle>
          <a:p>
            <a:endParaRPr lang="en-US" altLang="ja-JP"/>
          </a:p>
        </p:txBody>
      </p:sp>
      <p:sp>
        <p:nvSpPr>
          <p:cNvPr id="5125" name="Rectangle 5"/>
          <p:cNvSpPr>
            <a:spLocks noGrp="1" noChangeArrowheads="1"/>
          </p:cNvSpPr>
          <p:nvPr>
            <p:ph type="ftr" sz="quarter" idx="3"/>
          </p:nvPr>
        </p:nvSpPr>
        <p:spPr/>
        <p:txBody>
          <a:bodyPr/>
          <a:lstStyle>
            <a:lvl1pPr>
              <a:defRPr/>
            </a:lvl1pPr>
          </a:lstStyle>
          <a:p>
            <a:endParaRPr lang="en-US" altLang="ja-JP"/>
          </a:p>
        </p:txBody>
      </p:sp>
      <p:sp>
        <p:nvSpPr>
          <p:cNvPr id="5126" name="Rectangle 6"/>
          <p:cNvSpPr>
            <a:spLocks noGrp="1" noChangeArrowheads="1"/>
          </p:cNvSpPr>
          <p:nvPr>
            <p:ph type="sldNum" sz="quarter" idx="4"/>
          </p:nvPr>
        </p:nvSpPr>
        <p:spPr/>
        <p:txBody>
          <a:bodyPr/>
          <a:lstStyle>
            <a:lvl1pPr>
              <a:defRPr/>
            </a:lvl1pPr>
          </a:lstStyle>
          <a:p>
            <a:fld id="{77B147A4-6EEB-4835-8FC6-B33B6BCC7AE6}" type="slidenum">
              <a:rPr lang="en-US" altLang="ja-JP"/>
              <a:pPr/>
              <a:t>‹#›</a:t>
            </a:fld>
            <a:endParaRPr lang="en-US" altLang="ja-JP"/>
          </a:p>
        </p:txBody>
      </p:sp>
      <p:sp>
        <p:nvSpPr>
          <p:cNvPr id="5140" name="Line 20"/>
          <p:cNvSpPr>
            <a:spLocks noChangeShapeType="1"/>
          </p:cNvSpPr>
          <p:nvPr/>
        </p:nvSpPr>
        <p:spPr bwMode="auto">
          <a:xfrm>
            <a:off x="0" y="3644900"/>
            <a:ext cx="8459788" cy="0"/>
          </a:xfrm>
          <a:prstGeom prst="line">
            <a:avLst/>
          </a:prstGeom>
          <a:noFill/>
          <a:ln w="952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grpSp>
        <p:nvGrpSpPr>
          <p:cNvPr id="5133" name="Group 13"/>
          <p:cNvGrpSpPr>
            <a:grpSpLocks/>
          </p:cNvGrpSpPr>
          <p:nvPr/>
        </p:nvGrpSpPr>
        <p:grpSpPr bwMode="auto">
          <a:xfrm>
            <a:off x="107950" y="1916113"/>
            <a:ext cx="1425575" cy="2065337"/>
            <a:chOff x="1191" y="423"/>
            <a:chExt cx="1961" cy="2889"/>
          </a:xfrm>
        </p:grpSpPr>
        <p:sp>
          <p:nvSpPr>
            <p:cNvPr id="5128" name="Freeform 8"/>
            <p:cNvSpPr>
              <a:spLocks/>
            </p:cNvSpPr>
            <p:nvPr userDrawn="1"/>
          </p:nvSpPr>
          <p:spPr bwMode="auto">
            <a:xfrm>
              <a:off x="1191" y="423"/>
              <a:ext cx="1961" cy="2889"/>
            </a:xfrm>
            <a:custGeom>
              <a:avLst/>
              <a:gdLst>
                <a:gd name="T0" fmla="*/ 498 w 1961"/>
                <a:gd name="T1" fmla="*/ 262 h 2889"/>
                <a:gd name="T2" fmla="*/ 253 w 1961"/>
                <a:gd name="T3" fmla="*/ 422 h 2889"/>
                <a:gd name="T4" fmla="*/ 47 w 1961"/>
                <a:gd name="T5" fmla="*/ 659 h 2889"/>
                <a:gd name="T6" fmla="*/ 47 w 1961"/>
                <a:gd name="T7" fmla="*/ 934 h 2889"/>
                <a:gd name="T8" fmla="*/ 6 w 1961"/>
                <a:gd name="T9" fmla="*/ 1149 h 2889"/>
                <a:gd name="T10" fmla="*/ 47 w 1961"/>
                <a:gd name="T11" fmla="*/ 1146 h 2889"/>
                <a:gd name="T12" fmla="*/ 72 w 1961"/>
                <a:gd name="T13" fmla="*/ 976 h 2889"/>
                <a:gd name="T14" fmla="*/ 129 w 1961"/>
                <a:gd name="T15" fmla="*/ 818 h 2889"/>
                <a:gd name="T16" fmla="*/ 215 w 1961"/>
                <a:gd name="T17" fmla="*/ 670 h 2889"/>
                <a:gd name="T18" fmla="*/ 327 w 1961"/>
                <a:gd name="T19" fmla="*/ 543 h 2889"/>
                <a:gd name="T20" fmla="*/ 452 w 1961"/>
                <a:gd name="T21" fmla="*/ 450 h 2889"/>
                <a:gd name="T22" fmla="*/ 612 w 1961"/>
                <a:gd name="T23" fmla="*/ 364 h 2889"/>
                <a:gd name="T24" fmla="*/ 788 w 1961"/>
                <a:gd name="T25" fmla="*/ 322 h 2889"/>
                <a:gd name="T26" fmla="*/ 931 w 1961"/>
                <a:gd name="T27" fmla="*/ 307 h 2889"/>
                <a:gd name="T28" fmla="*/ 1091 w 1961"/>
                <a:gd name="T29" fmla="*/ 309 h 2889"/>
                <a:gd name="T30" fmla="*/ 1273 w 1961"/>
                <a:gd name="T31" fmla="*/ 355 h 2889"/>
                <a:gd name="T32" fmla="*/ 1490 w 1961"/>
                <a:gd name="T33" fmla="*/ 472 h 2889"/>
                <a:gd name="T34" fmla="*/ 1699 w 1961"/>
                <a:gd name="T35" fmla="*/ 674 h 2889"/>
                <a:gd name="T36" fmla="*/ 1406 w 1961"/>
                <a:gd name="T37" fmla="*/ 467 h 2889"/>
                <a:gd name="T38" fmla="*/ 1072 w 1961"/>
                <a:gd name="T39" fmla="*/ 350 h 2889"/>
                <a:gd name="T40" fmla="*/ 726 w 1961"/>
                <a:gd name="T41" fmla="*/ 374 h 2889"/>
                <a:gd name="T42" fmla="*/ 438 w 1961"/>
                <a:gd name="T43" fmla="*/ 509 h 2889"/>
                <a:gd name="T44" fmla="*/ 166 w 1961"/>
                <a:gd name="T45" fmla="*/ 843 h 2889"/>
                <a:gd name="T46" fmla="*/ 134 w 1961"/>
                <a:gd name="T47" fmla="*/ 1212 h 2889"/>
                <a:gd name="T48" fmla="*/ 161 w 1961"/>
                <a:gd name="T49" fmla="*/ 1421 h 2889"/>
                <a:gd name="T50" fmla="*/ 237 w 1961"/>
                <a:gd name="T51" fmla="*/ 1597 h 2889"/>
                <a:gd name="T52" fmla="*/ 339 w 1961"/>
                <a:gd name="T53" fmla="*/ 1739 h 2889"/>
                <a:gd name="T54" fmla="*/ 429 w 1961"/>
                <a:gd name="T55" fmla="*/ 1897 h 2889"/>
                <a:gd name="T56" fmla="*/ 627 w 1961"/>
                <a:gd name="T57" fmla="*/ 2011 h 2889"/>
                <a:gd name="T58" fmla="*/ 925 w 1961"/>
                <a:gd name="T59" fmla="*/ 2075 h 2889"/>
                <a:gd name="T60" fmla="*/ 1143 w 1961"/>
                <a:gd name="T61" fmla="*/ 2053 h 2889"/>
                <a:gd name="T62" fmla="*/ 1361 w 1961"/>
                <a:gd name="T63" fmla="*/ 1981 h 2889"/>
                <a:gd name="T64" fmla="*/ 1587 w 1961"/>
                <a:gd name="T65" fmla="*/ 1807 h 2889"/>
                <a:gd name="T66" fmla="*/ 1645 w 1961"/>
                <a:gd name="T67" fmla="*/ 1809 h 2889"/>
                <a:gd name="T68" fmla="*/ 1517 w 1961"/>
                <a:gd name="T69" fmla="*/ 1933 h 2889"/>
                <a:gd name="T70" fmla="*/ 1355 w 1961"/>
                <a:gd name="T71" fmla="*/ 2031 h 2889"/>
                <a:gd name="T72" fmla="*/ 1161 w 1961"/>
                <a:gd name="T73" fmla="*/ 2093 h 2889"/>
                <a:gd name="T74" fmla="*/ 1005 w 1961"/>
                <a:gd name="T75" fmla="*/ 2113 h 2889"/>
                <a:gd name="T76" fmla="*/ 807 w 1961"/>
                <a:gd name="T77" fmla="*/ 2107 h 2889"/>
                <a:gd name="T78" fmla="*/ 609 w 1961"/>
                <a:gd name="T79" fmla="*/ 2049 h 2889"/>
                <a:gd name="T80" fmla="*/ 431 w 1961"/>
                <a:gd name="T81" fmla="*/ 1953 h 2889"/>
                <a:gd name="T82" fmla="*/ 289 w 1961"/>
                <a:gd name="T83" fmla="*/ 1877 h 2889"/>
                <a:gd name="T84" fmla="*/ 543 w 1961"/>
                <a:gd name="T85" fmla="*/ 2237 h 2889"/>
                <a:gd name="T86" fmla="*/ 499 w 1961"/>
                <a:gd name="T87" fmla="*/ 2411 h 2889"/>
                <a:gd name="T88" fmla="*/ 1077 w 1961"/>
                <a:gd name="T89" fmla="*/ 2149 h 2889"/>
                <a:gd name="T90" fmla="*/ 1605 w 1961"/>
                <a:gd name="T91" fmla="*/ 1915 h 2889"/>
                <a:gd name="T92" fmla="*/ 1961 w 1961"/>
                <a:gd name="T93" fmla="*/ 1477 h 2889"/>
                <a:gd name="T94" fmla="*/ 1931 w 1961"/>
                <a:gd name="T95" fmla="*/ 1033 h 2889"/>
                <a:gd name="T96" fmla="*/ 1877 w 1961"/>
                <a:gd name="T97" fmla="*/ 849 h 2889"/>
                <a:gd name="T98" fmla="*/ 1727 w 1961"/>
                <a:gd name="T99" fmla="*/ 661 h 2889"/>
                <a:gd name="T100" fmla="*/ 1419 w 1961"/>
                <a:gd name="T101" fmla="*/ 249 h 2889"/>
                <a:gd name="T102" fmla="*/ 1397 w 1961"/>
                <a:gd name="T103" fmla="*/ 184 h 2889"/>
                <a:gd name="T104" fmla="*/ 917 w 1961"/>
                <a:gd name="T105" fmla="*/ 263 h 2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61" h="2889">
                  <a:moveTo>
                    <a:pt x="708" y="0"/>
                  </a:moveTo>
                  <a:cubicBezTo>
                    <a:pt x="659" y="79"/>
                    <a:pt x="609" y="156"/>
                    <a:pt x="555" y="235"/>
                  </a:cubicBezTo>
                  <a:cubicBezTo>
                    <a:pt x="523" y="249"/>
                    <a:pt x="519" y="254"/>
                    <a:pt x="498" y="262"/>
                  </a:cubicBezTo>
                  <a:cubicBezTo>
                    <a:pt x="477" y="271"/>
                    <a:pt x="458" y="279"/>
                    <a:pt x="428" y="296"/>
                  </a:cubicBezTo>
                  <a:cubicBezTo>
                    <a:pt x="398" y="313"/>
                    <a:pt x="346" y="349"/>
                    <a:pt x="318" y="369"/>
                  </a:cubicBezTo>
                  <a:cubicBezTo>
                    <a:pt x="289" y="389"/>
                    <a:pt x="275" y="402"/>
                    <a:pt x="253" y="422"/>
                  </a:cubicBezTo>
                  <a:cubicBezTo>
                    <a:pt x="231" y="442"/>
                    <a:pt x="201" y="466"/>
                    <a:pt x="182" y="486"/>
                  </a:cubicBezTo>
                  <a:cubicBezTo>
                    <a:pt x="163" y="506"/>
                    <a:pt x="156" y="514"/>
                    <a:pt x="134" y="542"/>
                  </a:cubicBezTo>
                  <a:cubicBezTo>
                    <a:pt x="112" y="570"/>
                    <a:pt x="91" y="593"/>
                    <a:pt x="47" y="659"/>
                  </a:cubicBezTo>
                  <a:cubicBezTo>
                    <a:pt x="114" y="698"/>
                    <a:pt x="98" y="696"/>
                    <a:pt x="142" y="726"/>
                  </a:cubicBezTo>
                  <a:cubicBezTo>
                    <a:pt x="110" y="786"/>
                    <a:pt x="96" y="808"/>
                    <a:pt x="76" y="852"/>
                  </a:cubicBezTo>
                  <a:cubicBezTo>
                    <a:pt x="60" y="886"/>
                    <a:pt x="55" y="911"/>
                    <a:pt x="47" y="934"/>
                  </a:cubicBezTo>
                  <a:cubicBezTo>
                    <a:pt x="39" y="958"/>
                    <a:pt x="34" y="972"/>
                    <a:pt x="30" y="995"/>
                  </a:cubicBezTo>
                  <a:cubicBezTo>
                    <a:pt x="25" y="1019"/>
                    <a:pt x="19" y="1054"/>
                    <a:pt x="16" y="1079"/>
                  </a:cubicBezTo>
                  <a:cubicBezTo>
                    <a:pt x="12" y="1104"/>
                    <a:pt x="8" y="1128"/>
                    <a:pt x="6" y="1149"/>
                  </a:cubicBezTo>
                  <a:cubicBezTo>
                    <a:pt x="4" y="1171"/>
                    <a:pt x="0" y="1201"/>
                    <a:pt x="4" y="1212"/>
                  </a:cubicBezTo>
                  <a:cubicBezTo>
                    <a:pt x="19" y="1212"/>
                    <a:pt x="20" y="1215"/>
                    <a:pt x="38" y="1215"/>
                  </a:cubicBezTo>
                  <a:cubicBezTo>
                    <a:pt x="44" y="1202"/>
                    <a:pt x="46" y="1166"/>
                    <a:pt x="47" y="1146"/>
                  </a:cubicBezTo>
                  <a:cubicBezTo>
                    <a:pt x="49" y="1125"/>
                    <a:pt x="51" y="1106"/>
                    <a:pt x="53" y="1087"/>
                  </a:cubicBezTo>
                  <a:cubicBezTo>
                    <a:pt x="55" y="1068"/>
                    <a:pt x="58" y="1051"/>
                    <a:pt x="61" y="1033"/>
                  </a:cubicBezTo>
                  <a:cubicBezTo>
                    <a:pt x="64" y="1015"/>
                    <a:pt x="68" y="994"/>
                    <a:pt x="72" y="976"/>
                  </a:cubicBezTo>
                  <a:cubicBezTo>
                    <a:pt x="77" y="959"/>
                    <a:pt x="80" y="948"/>
                    <a:pt x="87" y="931"/>
                  </a:cubicBezTo>
                  <a:cubicBezTo>
                    <a:pt x="93" y="914"/>
                    <a:pt x="103" y="888"/>
                    <a:pt x="109" y="869"/>
                  </a:cubicBezTo>
                  <a:cubicBezTo>
                    <a:pt x="115" y="850"/>
                    <a:pt x="122" y="835"/>
                    <a:pt x="129" y="818"/>
                  </a:cubicBezTo>
                  <a:cubicBezTo>
                    <a:pt x="137" y="800"/>
                    <a:pt x="148" y="783"/>
                    <a:pt x="158" y="766"/>
                  </a:cubicBezTo>
                  <a:cubicBezTo>
                    <a:pt x="167" y="749"/>
                    <a:pt x="180" y="727"/>
                    <a:pt x="190" y="712"/>
                  </a:cubicBezTo>
                  <a:cubicBezTo>
                    <a:pt x="199" y="696"/>
                    <a:pt x="205" y="684"/>
                    <a:pt x="215" y="670"/>
                  </a:cubicBezTo>
                  <a:cubicBezTo>
                    <a:pt x="224" y="656"/>
                    <a:pt x="239" y="642"/>
                    <a:pt x="251" y="628"/>
                  </a:cubicBezTo>
                  <a:cubicBezTo>
                    <a:pt x="263" y="614"/>
                    <a:pt x="276" y="599"/>
                    <a:pt x="289" y="585"/>
                  </a:cubicBezTo>
                  <a:cubicBezTo>
                    <a:pt x="302" y="571"/>
                    <a:pt x="314" y="556"/>
                    <a:pt x="327" y="543"/>
                  </a:cubicBezTo>
                  <a:cubicBezTo>
                    <a:pt x="340" y="530"/>
                    <a:pt x="356" y="519"/>
                    <a:pt x="370" y="509"/>
                  </a:cubicBezTo>
                  <a:cubicBezTo>
                    <a:pt x="384" y="499"/>
                    <a:pt x="395" y="491"/>
                    <a:pt x="409" y="481"/>
                  </a:cubicBezTo>
                  <a:cubicBezTo>
                    <a:pt x="424" y="472"/>
                    <a:pt x="438" y="459"/>
                    <a:pt x="452" y="450"/>
                  </a:cubicBezTo>
                  <a:cubicBezTo>
                    <a:pt x="466" y="441"/>
                    <a:pt x="484" y="431"/>
                    <a:pt x="500" y="422"/>
                  </a:cubicBezTo>
                  <a:cubicBezTo>
                    <a:pt x="515" y="413"/>
                    <a:pt x="531" y="403"/>
                    <a:pt x="550" y="394"/>
                  </a:cubicBezTo>
                  <a:cubicBezTo>
                    <a:pt x="569" y="385"/>
                    <a:pt x="591" y="372"/>
                    <a:pt x="612" y="364"/>
                  </a:cubicBezTo>
                  <a:cubicBezTo>
                    <a:pt x="633" y="357"/>
                    <a:pt x="655" y="350"/>
                    <a:pt x="674" y="346"/>
                  </a:cubicBezTo>
                  <a:cubicBezTo>
                    <a:pt x="693" y="341"/>
                    <a:pt x="704" y="336"/>
                    <a:pt x="723" y="333"/>
                  </a:cubicBezTo>
                  <a:cubicBezTo>
                    <a:pt x="742" y="330"/>
                    <a:pt x="769" y="325"/>
                    <a:pt x="788" y="322"/>
                  </a:cubicBezTo>
                  <a:cubicBezTo>
                    <a:pt x="807" y="319"/>
                    <a:pt x="819" y="319"/>
                    <a:pt x="835" y="317"/>
                  </a:cubicBezTo>
                  <a:cubicBezTo>
                    <a:pt x="851" y="315"/>
                    <a:pt x="867" y="313"/>
                    <a:pt x="883" y="311"/>
                  </a:cubicBezTo>
                  <a:cubicBezTo>
                    <a:pt x="899" y="309"/>
                    <a:pt x="915" y="308"/>
                    <a:pt x="931" y="307"/>
                  </a:cubicBezTo>
                  <a:cubicBezTo>
                    <a:pt x="947" y="306"/>
                    <a:pt x="962" y="305"/>
                    <a:pt x="979" y="305"/>
                  </a:cubicBezTo>
                  <a:cubicBezTo>
                    <a:pt x="996" y="305"/>
                    <a:pt x="1012" y="304"/>
                    <a:pt x="1031" y="305"/>
                  </a:cubicBezTo>
                  <a:cubicBezTo>
                    <a:pt x="1050" y="306"/>
                    <a:pt x="1071" y="307"/>
                    <a:pt x="1091" y="309"/>
                  </a:cubicBezTo>
                  <a:cubicBezTo>
                    <a:pt x="1111" y="311"/>
                    <a:pt x="1132" y="315"/>
                    <a:pt x="1151" y="319"/>
                  </a:cubicBezTo>
                  <a:cubicBezTo>
                    <a:pt x="1170" y="323"/>
                    <a:pt x="1185" y="326"/>
                    <a:pt x="1205" y="332"/>
                  </a:cubicBezTo>
                  <a:cubicBezTo>
                    <a:pt x="1225" y="338"/>
                    <a:pt x="1251" y="346"/>
                    <a:pt x="1273" y="355"/>
                  </a:cubicBezTo>
                  <a:cubicBezTo>
                    <a:pt x="1295" y="364"/>
                    <a:pt x="1316" y="373"/>
                    <a:pt x="1340" y="385"/>
                  </a:cubicBezTo>
                  <a:cubicBezTo>
                    <a:pt x="1364" y="397"/>
                    <a:pt x="1394" y="415"/>
                    <a:pt x="1419" y="429"/>
                  </a:cubicBezTo>
                  <a:cubicBezTo>
                    <a:pt x="1444" y="443"/>
                    <a:pt x="1466" y="456"/>
                    <a:pt x="1490" y="472"/>
                  </a:cubicBezTo>
                  <a:cubicBezTo>
                    <a:pt x="1514" y="488"/>
                    <a:pt x="1538" y="507"/>
                    <a:pt x="1561" y="527"/>
                  </a:cubicBezTo>
                  <a:cubicBezTo>
                    <a:pt x="1584" y="547"/>
                    <a:pt x="1606" y="566"/>
                    <a:pt x="1629" y="590"/>
                  </a:cubicBezTo>
                  <a:cubicBezTo>
                    <a:pt x="1652" y="614"/>
                    <a:pt x="1692" y="656"/>
                    <a:pt x="1699" y="674"/>
                  </a:cubicBezTo>
                  <a:cubicBezTo>
                    <a:pt x="1686" y="688"/>
                    <a:pt x="1681" y="691"/>
                    <a:pt x="1670" y="701"/>
                  </a:cubicBezTo>
                  <a:cubicBezTo>
                    <a:pt x="1620" y="628"/>
                    <a:pt x="1567" y="590"/>
                    <a:pt x="1523" y="551"/>
                  </a:cubicBezTo>
                  <a:cubicBezTo>
                    <a:pt x="1479" y="512"/>
                    <a:pt x="1443" y="491"/>
                    <a:pt x="1406" y="467"/>
                  </a:cubicBezTo>
                  <a:cubicBezTo>
                    <a:pt x="1370" y="444"/>
                    <a:pt x="1341" y="428"/>
                    <a:pt x="1306" y="413"/>
                  </a:cubicBezTo>
                  <a:cubicBezTo>
                    <a:pt x="1272" y="397"/>
                    <a:pt x="1235" y="386"/>
                    <a:pt x="1196" y="375"/>
                  </a:cubicBezTo>
                  <a:cubicBezTo>
                    <a:pt x="1156" y="364"/>
                    <a:pt x="1112" y="355"/>
                    <a:pt x="1072" y="350"/>
                  </a:cubicBezTo>
                  <a:cubicBezTo>
                    <a:pt x="1033" y="346"/>
                    <a:pt x="998" y="344"/>
                    <a:pt x="954" y="346"/>
                  </a:cubicBezTo>
                  <a:cubicBezTo>
                    <a:pt x="909" y="347"/>
                    <a:pt x="846" y="352"/>
                    <a:pt x="808" y="357"/>
                  </a:cubicBezTo>
                  <a:cubicBezTo>
                    <a:pt x="770" y="361"/>
                    <a:pt x="753" y="368"/>
                    <a:pt x="726" y="374"/>
                  </a:cubicBezTo>
                  <a:cubicBezTo>
                    <a:pt x="699" y="380"/>
                    <a:pt x="674" y="388"/>
                    <a:pt x="647" y="397"/>
                  </a:cubicBezTo>
                  <a:cubicBezTo>
                    <a:pt x="620" y="406"/>
                    <a:pt x="599" y="416"/>
                    <a:pt x="564" y="435"/>
                  </a:cubicBezTo>
                  <a:cubicBezTo>
                    <a:pt x="530" y="453"/>
                    <a:pt x="479" y="478"/>
                    <a:pt x="438" y="509"/>
                  </a:cubicBezTo>
                  <a:cubicBezTo>
                    <a:pt x="397" y="540"/>
                    <a:pt x="349" y="579"/>
                    <a:pt x="313" y="618"/>
                  </a:cubicBezTo>
                  <a:cubicBezTo>
                    <a:pt x="277" y="657"/>
                    <a:pt x="248" y="702"/>
                    <a:pt x="223" y="740"/>
                  </a:cubicBezTo>
                  <a:cubicBezTo>
                    <a:pt x="197" y="777"/>
                    <a:pt x="185" y="802"/>
                    <a:pt x="166" y="843"/>
                  </a:cubicBezTo>
                  <a:cubicBezTo>
                    <a:pt x="147" y="883"/>
                    <a:pt x="128" y="927"/>
                    <a:pt x="114" y="987"/>
                  </a:cubicBezTo>
                  <a:cubicBezTo>
                    <a:pt x="99" y="1048"/>
                    <a:pt x="83" y="1163"/>
                    <a:pt x="82" y="1210"/>
                  </a:cubicBezTo>
                  <a:cubicBezTo>
                    <a:pt x="109" y="1211"/>
                    <a:pt x="113" y="1211"/>
                    <a:pt x="134" y="1212"/>
                  </a:cubicBezTo>
                  <a:cubicBezTo>
                    <a:pt x="135" y="1237"/>
                    <a:pt x="132" y="1249"/>
                    <a:pt x="135" y="1271"/>
                  </a:cubicBezTo>
                  <a:cubicBezTo>
                    <a:pt x="136" y="1293"/>
                    <a:pt x="139" y="1320"/>
                    <a:pt x="143" y="1345"/>
                  </a:cubicBezTo>
                  <a:cubicBezTo>
                    <a:pt x="147" y="1370"/>
                    <a:pt x="153" y="1396"/>
                    <a:pt x="161" y="1421"/>
                  </a:cubicBezTo>
                  <a:cubicBezTo>
                    <a:pt x="169" y="1446"/>
                    <a:pt x="180" y="1473"/>
                    <a:pt x="189" y="1495"/>
                  </a:cubicBezTo>
                  <a:cubicBezTo>
                    <a:pt x="198" y="1517"/>
                    <a:pt x="205" y="1534"/>
                    <a:pt x="213" y="1551"/>
                  </a:cubicBezTo>
                  <a:cubicBezTo>
                    <a:pt x="221" y="1568"/>
                    <a:pt x="228" y="1581"/>
                    <a:pt x="237" y="1597"/>
                  </a:cubicBezTo>
                  <a:cubicBezTo>
                    <a:pt x="246" y="1613"/>
                    <a:pt x="257" y="1631"/>
                    <a:pt x="267" y="1647"/>
                  </a:cubicBezTo>
                  <a:cubicBezTo>
                    <a:pt x="277" y="1663"/>
                    <a:pt x="285" y="1678"/>
                    <a:pt x="297" y="1693"/>
                  </a:cubicBezTo>
                  <a:cubicBezTo>
                    <a:pt x="309" y="1708"/>
                    <a:pt x="324" y="1725"/>
                    <a:pt x="339" y="1739"/>
                  </a:cubicBezTo>
                  <a:cubicBezTo>
                    <a:pt x="354" y="1753"/>
                    <a:pt x="361" y="1759"/>
                    <a:pt x="389" y="1777"/>
                  </a:cubicBezTo>
                  <a:cubicBezTo>
                    <a:pt x="369" y="1801"/>
                    <a:pt x="371" y="1807"/>
                    <a:pt x="347" y="1829"/>
                  </a:cubicBezTo>
                  <a:cubicBezTo>
                    <a:pt x="381" y="1861"/>
                    <a:pt x="404" y="1878"/>
                    <a:pt x="429" y="1897"/>
                  </a:cubicBezTo>
                  <a:cubicBezTo>
                    <a:pt x="454" y="1916"/>
                    <a:pt x="478" y="1932"/>
                    <a:pt x="499" y="1945"/>
                  </a:cubicBezTo>
                  <a:cubicBezTo>
                    <a:pt x="520" y="1958"/>
                    <a:pt x="534" y="1966"/>
                    <a:pt x="555" y="1977"/>
                  </a:cubicBezTo>
                  <a:cubicBezTo>
                    <a:pt x="576" y="1988"/>
                    <a:pt x="599" y="2000"/>
                    <a:pt x="627" y="2011"/>
                  </a:cubicBezTo>
                  <a:cubicBezTo>
                    <a:pt x="655" y="2022"/>
                    <a:pt x="687" y="2035"/>
                    <a:pt x="723" y="2045"/>
                  </a:cubicBezTo>
                  <a:cubicBezTo>
                    <a:pt x="759" y="2055"/>
                    <a:pt x="809" y="2064"/>
                    <a:pt x="843" y="2069"/>
                  </a:cubicBezTo>
                  <a:cubicBezTo>
                    <a:pt x="877" y="2074"/>
                    <a:pt x="901" y="2074"/>
                    <a:pt x="925" y="2075"/>
                  </a:cubicBezTo>
                  <a:cubicBezTo>
                    <a:pt x="949" y="2076"/>
                    <a:pt x="965" y="2074"/>
                    <a:pt x="989" y="2073"/>
                  </a:cubicBezTo>
                  <a:cubicBezTo>
                    <a:pt x="1013" y="2072"/>
                    <a:pt x="1041" y="2070"/>
                    <a:pt x="1067" y="2067"/>
                  </a:cubicBezTo>
                  <a:cubicBezTo>
                    <a:pt x="1093" y="2064"/>
                    <a:pt x="1117" y="2058"/>
                    <a:pt x="1143" y="2053"/>
                  </a:cubicBezTo>
                  <a:cubicBezTo>
                    <a:pt x="1169" y="2048"/>
                    <a:pt x="1196" y="2042"/>
                    <a:pt x="1221" y="2035"/>
                  </a:cubicBezTo>
                  <a:cubicBezTo>
                    <a:pt x="1246" y="2028"/>
                    <a:pt x="1268" y="2020"/>
                    <a:pt x="1291" y="2011"/>
                  </a:cubicBezTo>
                  <a:cubicBezTo>
                    <a:pt x="1314" y="2002"/>
                    <a:pt x="1333" y="1997"/>
                    <a:pt x="1361" y="1981"/>
                  </a:cubicBezTo>
                  <a:cubicBezTo>
                    <a:pt x="1389" y="1965"/>
                    <a:pt x="1430" y="1938"/>
                    <a:pt x="1459" y="1917"/>
                  </a:cubicBezTo>
                  <a:cubicBezTo>
                    <a:pt x="1488" y="1896"/>
                    <a:pt x="1512" y="1873"/>
                    <a:pt x="1533" y="1855"/>
                  </a:cubicBezTo>
                  <a:cubicBezTo>
                    <a:pt x="1554" y="1837"/>
                    <a:pt x="1571" y="1831"/>
                    <a:pt x="1587" y="1807"/>
                  </a:cubicBezTo>
                  <a:cubicBezTo>
                    <a:pt x="1515" y="1737"/>
                    <a:pt x="1461" y="1693"/>
                    <a:pt x="1393" y="1633"/>
                  </a:cubicBezTo>
                  <a:cubicBezTo>
                    <a:pt x="1401" y="1621"/>
                    <a:pt x="1405" y="1617"/>
                    <a:pt x="1417" y="1609"/>
                  </a:cubicBezTo>
                  <a:cubicBezTo>
                    <a:pt x="1469" y="1647"/>
                    <a:pt x="1587" y="1751"/>
                    <a:pt x="1645" y="1809"/>
                  </a:cubicBezTo>
                  <a:cubicBezTo>
                    <a:pt x="1631" y="1833"/>
                    <a:pt x="1626" y="1834"/>
                    <a:pt x="1611" y="1849"/>
                  </a:cubicBezTo>
                  <a:cubicBezTo>
                    <a:pt x="1596" y="1864"/>
                    <a:pt x="1573" y="1883"/>
                    <a:pt x="1557" y="1897"/>
                  </a:cubicBezTo>
                  <a:cubicBezTo>
                    <a:pt x="1541" y="1911"/>
                    <a:pt x="1533" y="1921"/>
                    <a:pt x="1517" y="1933"/>
                  </a:cubicBezTo>
                  <a:cubicBezTo>
                    <a:pt x="1501" y="1945"/>
                    <a:pt x="1477" y="1959"/>
                    <a:pt x="1459" y="1971"/>
                  </a:cubicBezTo>
                  <a:cubicBezTo>
                    <a:pt x="1441" y="1983"/>
                    <a:pt x="1424" y="1993"/>
                    <a:pt x="1407" y="2003"/>
                  </a:cubicBezTo>
                  <a:cubicBezTo>
                    <a:pt x="1390" y="2013"/>
                    <a:pt x="1373" y="2022"/>
                    <a:pt x="1355" y="2031"/>
                  </a:cubicBezTo>
                  <a:cubicBezTo>
                    <a:pt x="1337" y="2040"/>
                    <a:pt x="1318" y="2049"/>
                    <a:pt x="1297" y="2057"/>
                  </a:cubicBezTo>
                  <a:cubicBezTo>
                    <a:pt x="1276" y="2065"/>
                    <a:pt x="1250" y="2071"/>
                    <a:pt x="1227" y="2077"/>
                  </a:cubicBezTo>
                  <a:cubicBezTo>
                    <a:pt x="1204" y="2083"/>
                    <a:pt x="1182" y="2089"/>
                    <a:pt x="1161" y="2093"/>
                  </a:cubicBezTo>
                  <a:cubicBezTo>
                    <a:pt x="1140" y="2097"/>
                    <a:pt x="1118" y="2100"/>
                    <a:pt x="1099" y="2103"/>
                  </a:cubicBezTo>
                  <a:cubicBezTo>
                    <a:pt x="1080" y="2106"/>
                    <a:pt x="1065" y="2109"/>
                    <a:pt x="1049" y="2111"/>
                  </a:cubicBezTo>
                  <a:cubicBezTo>
                    <a:pt x="1033" y="2113"/>
                    <a:pt x="1024" y="2112"/>
                    <a:pt x="1005" y="2113"/>
                  </a:cubicBezTo>
                  <a:cubicBezTo>
                    <a:pt x="986" y="2114"/>
                    <a:pt x="956" y="2115"/>
                    <a:pt x="933" y="2115"/>
                  </a:cubicBezTo>
                  <a:cubicBezTo>
                    <a:pt x="910" y="2115"/>
                    <a:pt x="890" y="2116"/>
                    <a:pt x="869" y="2115"/>
                  </a:cubicBezTo>
                  <a:cubicBezTo>
                    <a:pt x="848" y="2114"/>
                    <a:pt x="831" y="2111"/>
                    <a:pt x="807" y="2107"/>
                  </a:cubicBezTo>
                  <a:cubicBezTo>
                    <a:pt x="783" y="2103"/>
                    <a:pt x="748" y="2095"/>
                    <a:pt x="725" y="2089"/>
                  </a:cubicBezTo>
                  <a:cubicBezTo>
                    <a:pt x="702" y="2083"/>
                    <a:pt x="686" y="2076"/>
                    <a:pt x="667" y="2069"/>
                  </a:cubicBezTo>
                  <a:cubicBezTo>
                    <a:pt x="648" y="2062"/>
                    <a:pt x="628" y="2056"/>
                    <a:pt x="609" y="2049"/>
                  </a:cubicBezTo>
                  <a:cubicBezTo>
                    <a:pt x="590" y="2042"/>
                    <a:pt x="573" y="2035"/>
                    <a:pt x="553" y="2025"/>
                  </a:cubicBezTo>
                  <a:cubicBezTo>
                    <a:pt x="533" y="2015"/>
                    <a:pt x="507" y="2001"/>
                    <a:pt x="487" y="1989"/>
                  </a:cubicBezTo>
                  <a:cubicBezTo>
                    <a:pt x="467" y="1977"/>
                    <a:pt x="450" y="1967"/>
                    <a:pt x="431" y="1953"/>
                  </a:cubicBezTo>
                  <a:cubicBezTo>
                    <a:pt x="412" y="1939"/>
                    <a:pt x="394" y="1923"/>
                    <a:pt x="375" y="1907"/>
                  </a:cubicBezTo>
                  <a:cubicBezTo>
                    <a:pt x="356" y="1891"/>
                    <a:pt x="333" y="1860"/>
                    <a:pt x="319" y="1855"/>
                  </a:cubicBezTo>
                  <a:cubicBezTo>
                    <a:pt x="305" y="1861"/>
                    <a:pt x="297" y="1867"/>
                    <a:pt x="289" y="1877"/>
                  </a:cubicBezTo>
                  <a:cubicBezTo>
                    <a:pt x="307" y="1899"/>
                    <a:pt x="329" y="1917"/>
                    <a:pt x="347" y="1935"/>
                  </a:cubicBezTo>
                  <a:cubicBezTo>
                    <a:pt x="323" y="1975"/>
                    <a:pt x="297" y="2011"/>
                    <a:pt x="257" y="2073"/>
                  </a:cubicBezTo>
                  <a:cubicBezTo>
                    <a:pt x="345" y="2127"/>
                    <a:pt x="453" y="2187"/>
                    <a:pt x="543" y="2237"/>
                  </a:cubicBezTo>
                  <a:cubicBezTo>
                    <a:pt x="573" y="2179"/>
                    <a:pt x="605" y="2133"/>
                    <a:pt x="629" y="2095"/>
                  </a:cubicBezTo>
                  <a:cubicBezTo>
                    <a:pt x="649" y="2103"/>
                    <a:pt x="657" y="2107"/>
                    <a:pt x="671" y="2117"/>
                  </a:cubicBezTo>
                  <a:cubicBezTo>
                    <a:pt x="645" y="2161"/>
                    <a:pt x="559" y="2311"/>
                    <a:pt x="499" y="2411"/>
                  </a:cubicBezTo>
                  <a:cubicBezTo>
                    <a:pt x="587" y="2465"/>
                    <a:pt x="681" y="2519"/>
                    <a:pt x="781" y="2577"/>
                  </a:cubicBezTo>
                  <a:cubicBezTo>
                    <a:pt x="881" y="2407"/>
                    <a:pt x="959" y="2275"/>
                    <a:pt x="1033" y="2149"/>
                  </a:cubicBezTo>
                  <a:cubicBezTo>
                    <a:pt x="1053" y="2147"/>
                    <a:pt x="1057" y="2149"/>
                    <a:pt x="1077" y="2149"/>
                  </a:cubicBezTo>
                  <a:cubicBezTo>
                    <a:pt x="1017" y="2259"/>
                    <a:pt x="813" y="2607"/>
                    <a:pt x="745" y="2721"/>
                  </a:cubicBezTo>
                  <a:cubicBezTo>
                    <a:pt x="839" y="2775"/>
                    <a:pt x="923" y="2835"/>
                    <a:pt x="1029" y="2889"/>
                  </a:cubicBezTo>
                  <a:cubicBezTo>
                    <a:pt x="1167" y="2653"/>
                    <a:pt x="1499" y="2070"/>
                    <a:pt x="1605" y="1915"/>
                  </a:cubicBezTo>
                  <a:cubicBezTo>
                    <a:pt x="1635" y="1935"/>
                    <a:pt x="1641" y="1941"/>
                    <a:pt x="1663" y="1957"/>
                  </a:cubicBezTo>
                  <a:cubicBezTo>
                    <a:pt x="1707" y="1921"/>
                    <a:pt x="1815" y="1783"/>
                    <a:pt x="1865" y="1703"/>
                  </a:cubicBezTo>
                  <a:cubicBezTo>
                    <a:pt x="1915" y="1623"/>
                    <a:pt x="1949" y="1525"/>
                    <a:pt x="1961" y="1477"/>
                  </a:cubicBezTo>
                  <a:cubicBezTo>
                    <a:pt x="1929" y="1463"/>
                    <a:pt x="1905" y="1455"/>
                    <a:pt x="1879" y="1443"/>
                  </a:cubicBezTo>
                  <a:cubicBezTo>
                    <a:pt x="1932" y="1253"/>
                    <a:pt x="1917" y="1194"/>
                    <a:pt x="1900" y="1043"/>
                  </a:cubicBezTo>
                  <a:cubicBezTo>
                    <a:pt x="1913" y="1043"/>
                    <a:pt x="1919" y="1039"/>
                    <a:pt x="1931" y="1033"/>
                  </a:cubicBezTo>
                  <a:cubicBezTo>
                    <a:pt x="1923" y="1001"/>
                    <a:pt x="1919" y="984"/>
                    <a:pt x="1913" y="961"/>
                  </a:cubicBezTo>
                  <a:cubicBezTo>
                    <a:pt x="1907" y="938"/>
                    <a:pt x="1899" y="914"/>
                    <a:pt x="1893" y="895"/>
                  </a:cubicBezTo>
                  <a:cubicBezTo>
                    <a:pt x="1887" y="876"/>
                    <a:pt x="1886" y="872"/>
                    <a:pt x="1877" y="849"/>
                  </a:cubicBezTo>
                  <a:cubicBezTo>
                    <a:pt x="1868" y="826"/>
                    <a:pt x="1860" y="794"/>
                    <a:pt x="1841" y="759"/>
                  </a:cubicBezTo>
                  <a:cubicBezTo>
                    <a:pt x="1822" y="724"/>
                    <a:pt x="1784" y="655"/>
                    <a:pt x="1765" y="639"/>
                  </a:cubicBezTo>
                  <a:cubicBezTo>
                    <a:pt x="1749" y="651"/>
                    <a:pt x="1743" y="653"/>
                    <a:pt x="1727" y="661"/>
                  </a:cubicBezTo>
                  <a:cubicBezTo>
                    <a:pt x="1696" y="612"/>
                    <a:pt x="1657" y="569"/>
                    <a:pt x="1621" y="529"/>
                  </a:cubicBezTo>
                  <a:cubicBezTo>
                    <a:pt x="1651" y="489"/>
                    <a:pt x="1663" y="465"/>
                    <a:pt x="1693" y="417"/>
                  </a:cubicBezTo>
                  <a:cubicBezTo>
                    <a:pt x="1615" y="369"/>
                    <a:pt x="1491" y="293"/>
                    <a:pt x="1419" y="249"/>
                  </a:cubicBezTo>
                  <a:cubicBezTo>
                    <a:pt x="1397" y="289"/>
                    <a:pt x="1377" y="319"/>
                    <a:pt x="1352" y="357"/>
                  </a:cubicBezTo>
                  <a:cubicBezTo>
                    <a:pt x="1333" y="349"/>
                    <a:pt x="1329" y="347"/>
                    <a:pt x="1311" y="338"/>
                  </a:cubicBezTo>
                  <a:cubicBezTo>
                    <a:pt x="1347" y="271"/>
                    <a:pt x="1359" y="252"/>
                    <a:pt x="1397" y="184"/>
                  </a:cubicBezTo>
                  <a:cubicBezTo>
                    <a:pt x="1319" y="135"/>
                    <a:pt x="1253" y="100"/>
                    <a:pt x="1120" y="19"/>
                  </a:cubicBezTo>
                  <a:cubicBezTo>
                    <a:pt x="1069" y="107"/>
                    <a:pt x="1044" y="132"/>
                    <a:pt x="960" y="271"/>
                  </a:cubicBezTo>
                  <a:cubicBezTo>
                    <a:pt x="944" y="271"/>
                    <a:pt x="935" y="273"/>
                    <a:pt x="917" y="263"/>
                  </a:cubicBezTo>
                  <a:cubicBezTo>
                    <a:pt x="935" y="229"/>
                    <a:pt x="954" y="215"/>
                    <a:pt x="984" y="151"/>
                  </a:cubicBezTo>
                  <a:cubicBezTo>
                    <a:pt x="879" y="90"/>
                    <a:pt x="826" y="67"/>
                    <a:pt x="708" y="0"/>
                  </a:cubicBezTo>
                  <a:close/>
                </a:path>
              </a:pathLst>
            </a:custGeom>
            <a:solidFill>
              <a:srgbClr val="96969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5130" name="Freeform 10"/>
            <p:cNvSpPr>
              <a:spLocks/>
            </p:cNvSpPr>
            <p:nvPr userDrawn="1"/>
          </p:nvSpPr>
          <p:spPr bwMode="auto">
            <a:xfrm>
              <a:off x="1386" y="1118"/>
              <a:ext cx="804" cy="1252"/>
            </a:xfrm>
            <a:custGeom>
              <a:avLst/>
              <a:gdLst>
                <a:gd name="T0" fmla="*/ 336 w 804"/>
                <a:gd name="T1" fmla="*/ 94 h 1252"/>
                <a:gd name="T2" fmla="*/ 228 w 804"/>
                <a:gd name="T3" fmla="*/ 0 h 1252"/>
                <a:gd name="T4" fmla="*/ 190 w 804"/>
                <a:gd name="T5" fmla="*/ 42 h 1252"/>
                <a:gd name="T6" fmla="*/ 156 w 804"/>
                <a:gd name="T7" fmla="*/ 80 h 1252"/>
                <a:gd name="T8" fmla="*/ 122 w 804"/>
                <a:gd name="T9" fmla="*/ 128 h 1252"/>
                <a:gd name="T10" fmla="*/ 92 w 804"/>
                <a:gd name="T11" fmla="*/ 182 h 1252"/>
                <a:gd name="T12" fmla="*/ 62 w 804"/>
                <a:gd name="T13" fmla="*/ 238 h 1252"/>
                <a:gd name="T14" fmla="*/ 38 w 804"/>
                <a:gd name="T15" fmla="*/ 310 h 1252"/>
                <a:gd name="T16" fmla="*/ 22 w 804"/>
                <a:gd name="T17" fmla="*/ 394 h 1252"/>
                <a:gd name="T18" fmla="*/ 14 w 804"/>
                <a:gd name="T19" fmla="*/ 482 h 1252"/>
                <a:gd name="T20" fmla="*/ 18 w 804"/>
                <a:gd name="T21" fmla="*/ 536 h 1252"/>
                <a:gd name="T22" fmla="*/ 24 w 804"/>
                <a:gd name="T23" fmla="*/ 594 h 1252"/>
                <a:gd name="T24" fmla="*/ 38 w 804"/>
                <a:gd name="T25" fmla="*/ 666 h 1252"/>
                <a:gd name="T26" fmla="*/ 0 w 804"/>
                <a:gd name="T27" fmla="*/ 684 h 1252"/>
                <a:gd name="T28" fmla="*/ 12 w 804"/>
                <a:gd name="T29" fmla="*/ 732 h 1252"/>
                <a:gd name="T30" fmla="*/ 26 w 804"/>
                <a:gd name="T31" fmla="*/ 772 h 1252"/>
                <a:gd name="T32" fmla="*/ 50 w 804"/>
                <a:gd name="T33" fmla="*/ 830 h 1252"/>
                <a:gd name="T34" fmla="*/ 88 w 804"/>
                <a:gd name="T35" fmla="*/ 908 h 1252"/>
                <a:gd name="T36" fmla="*/ 134 w 804"/>
                <a:gd name="T37" fmla="*/ 970 h 1252"/>
                <a:gd name="T38" fmla="*/ 152 w 804"/>
                <a:gd name="T39" fmla="*/ 954 h 1252"/>
                <a:gd name="T40" fmla="*/ 202 w 804"/>
                <a:gd name="T41" fmla="*/ 1004 h 1252"/>
                <a:gd name="T42" fmla="*/ 262 w 804"/>
                <a:gd name="T43" fmla="*/ 1060 h 1252"/>
                <a:gd name="T44" fmla="*/ 326 w 804"/>
                <a:gd name="T45" fmla="*/ 1110 h 1252"/>
                <a:gd name="T46" fmla="*/ 392 w 804"/>
                <a:gd name="T47" fmla="*/ 1154 h 1252"/>
                <a:gd name="T48" fmla="*/ 454 w 804"/>
                <a:gd name="T49" fmla="*/ 1190 h 1252"/>
                <a:gd name="T50" fmla="*/ 556 w 804"/>
                <a:gd name="T51" fmla="*/ 1228 h 1252"/>
                <a:gd name="T52" fmla="*/ 668 w 804"/>
                <a:gd name="T53" fmla="*/ 1244 h 1252"/>
                <a:gd name="T54" fmla="*/ 746 w 804"/>
                <a:gd name="T55" fmla="*/ 1248 h 1252"/>
                <a:gd name="T56" fmla="*/ 804 w 804"/>
                <a:gd name="T57" fmla="*/ 1246 h 1252"/>
                <a:gd name="T58" fmla="*/ 802 w 804"/>
                <a:gd name="T59" fmla="*/ 1116 h 1252"/>
                <a:gd name="T60" fmla="*/ 720 w 804"/>
                <a:gd name="T61" fmla="*/ 1116 h 1252"/>
                <a:gd name="T62" fmla="*/ 624 w 804"/>
                <a:gd name="T63" fmla="*/ 1104 h 1252"/>
                <a:gd name="T64" fmla="*/ 536 w 804"/>
                <a:gd name="T65" fmla="*/ 1076 h 1252"/>
                <a:gd name="T66" fmla="*/ 460 w 804"/>
                <a:gd name="T67" fmla="*/ 1034 h 1252"/>
                <a:gd name="T68" fmla="*/ 386 w 804"/>
                <a:gd name="T69" fmla="*/ 984 h 1252"/>
                <a:gd name="T70" fmla="*/ 330 w 804"/>
                <a:gd name="T71" fmla="*/ 934 h 1252"/>
                <a:gd name="T72" fmla="*/ 290 w 804"/>
                <a:gd name="T73" fmla="*/ 894 h 1252"/>
                <a:gd name="T74" fmla="*/ 236 w 804"/>
                <a:gd name="T75" fmla="*/ 822 h 1252"/>
                <a:gd name="T76" fmla="*/ 200 w 804"/>
                <a:gd name="T77" fmla="*/ 748 h 1252"/>
                <a:gd name="T78" fmla="*/ 180 w 804"/>
                <a:gd name="T79" fmla="*/ 690 h 1252"/>
                <a:gd name="T80" fmla="*/ 164 w 804"/>
                <a:gd name="T81" fmla="*/ 618 h 1252"/>
                <a:gd name="T82" fmla="*/ 158 w 804"/>
                <a:gd name="T83" fmla="*/ 524 h 1252"/>
                <a:gd name="T84" fmla="*/ 160 w 804"/>
                <a:gd name="T85" fmla="*/ 438 h 1252"/>
                <a:gd name="T86" fmla="*/ 170 w 804"/>
                <a:gd name="T87" fmla="*/ 356 h 1252"/>
                <a:gd name="T88" fmla="*/ 200 w 804"/>
                <a:gd name="T89" fmla="*/ 266 h 1252"/>
                <a:gd name="T90" fmla="*/ 246 w 804"/>
                <a:gd name="T91" fmla="*/ 182 h 1252"/>
                <a:gd name="T92" fmla="*/ 288 w 804"/>
                <a:gd name="T93" fmla="*/ 136 h 1252"/>
                <a:gd name="T94" fmla="*/ 336 w 804"/>
                <a:gd name="T95" fmla="*/ 94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4" h="1252">
                  <a:moveTo>
                    <a:pt x="336" y="94"/>
                  </a:moveTo>
                  <a:cubicBezTo>
                    <a:pt x="280" y="44"/>
                    <a:pt x="272" y="36"/>
                    <a:pt x="228" y="0"/>
                  </a:cubicBezTo>
                  <a:cubicBezTo>
                    <a:pt x="208" y="22"/>
                    <a:pt x="202" y="29"/>
                    <a:pt x="190" y="42"/>
                  </a:cubicBezTo>
                  <a:cubicBezTo>
                    <a:pt x="178" y="55"/>
                    <a:pt x="167" y="66"/>
                    <a:pt x="156" y="80"/>
                  </a:cubicBezTo>
                  <a:cubicBezTo>
                    <a:pt x="145" y="94"/>
                    <a:pt x="133" y="111"/>
                    <a:pt x="122" y="128"/>
                  </a:cubicBezTo>
                  <a:cubicBezTo>
                    <a:pt x="111" y="145"/>
                    <a:pt x="102" y="164"/>
                    <a:pt x="92" y="182"/>
                  </a:cubicBezTo>
                  <a:cubicBezTo>
                    <a:pt x="82" y="200"/>
                    <a:pt x="71" y="217"/>
                    <a:pt x="62" y="238"/>
                  </a:cubicBezTo>
                  <a:cubicBezTo>
                    <a:pt x="53" y="259"/>
                    <a:pt x="45" y="284"/>
                    <a:pt x="38" y="310"/>
                  </a:cubicBezTo>
                  <a:cubicBezTo>
                    <a:pt x="31" y="336"/>
                    <a:pt x="26" y="365"/>
                    <a:pt x="22" y="394"/>
                  </a:cubicBezTo>
                  <a:cubicBezTo>
                    <a:pt x="18" y="423"/>
                    <a:pt x="15" y="458"/>
                    <a:pt x="14" y="482"/>
                  </a:cubicBezTo>
                  <a:cubicBezTo>
                    <a:pt x="13" y="506"/>
                    <a:pt x="16" y="517"/>
                    <a:pt x="18" y="536"/>
                  </a:cubicBezTo>
                  <a:cubicBezTo>
                    <a:pt x="20" y="555"/>
                    <a:pt x="21" y="572"/>
                    <a:pt x="24" y="594"/>
                  </a:cubicBezTo>
                  <a:cubicBezTo>
                    <a:pt x="27" y="616"/>
                    <a:pt x="32" y="624"/>
                    <a:pt x="38" y="666"/>
                  </a:cubicBezTo>
                  <a:cubicBezTo>
                    <a:pt x="22" y="676"/>
                    <a:pt x="14" y="674"/>
                    <a:pt x="0" y="684"/>
                  </a:cubicBezTo>
                  <a:cubicBezTo>
                    <a:pt x="8" y="714"/>
                    <a:pt x="8" y="717"/>
                    <a:pt x="12" y="732"/>
                  </a:cubicBezTo>
                  <a:cubicBezTo>
                    <a:pt x="16" y="747"/>
                    <a:pt x="20" y="756"/>
                    <a:pt x="26" y="772"/>
                  </a:cubicBezTo>
                  <a:cubicBezTo>
                    <a:pt x="32" y="788"/>
                    <a:pt x="40" y="807"/>
                    <a:pt x="50" y="830"/>
                  </a:cubicBezTo>
                  <a:cubicBezTo>
                    <a:pt x="60" y="853"/>
                    <a:pt x="74" y="885"/>
                    <a:pt x="88" y="908"/>
                  </a:cubicBezTo>
                  <a:cubicBezTo>
                    <a:pt x="102" y="931"/>
                    <a:pt x="123" y="962"/>
                    <a:pt x="134" y="970"/>
                  </a:cubicBezTo>
                  <a:cubicBezTo>
                    <a:pt x="142" y="964"/>
                    <a:pt x="140" y="956"/>
                    <a:pt x="152" y="954"/>
                  </a:cubicBezTo>
                  <a:cubicBezTo>
                    <a:pt x="164" y="959"/>
                    <a:pt x="184" y="986"/>
                    <a:pt x="202" y="1004"/>
                  </a:cubicBezTo>
                  <a:cubicBezTo>
                    <a:pt x="220" y="1022"/>
                    <a:pt x="241" y="1042"/>
                    <a:pt x="262" y="1060"/>
                  </a:cubicBezTo>
                  <a:cubicBezTo>
                    <a:pt x="283" y="1078"/>
                    <a:pt x="304" y="1094"/>
                    <a:pt x="326" y="1110"/>
                  </a:cubicBezTo>
                  <a:cubicBezTo>
                    <a:pt x="348" y="1126"/>
                    <a:pt x="371" y="1141"/>
                    <a:pt x="392" y="1154"/>
                  </a:cubicBezTo>
                  <a:cubicBezTo>
                    <a:pt x="413" y="1167"/>
                    <a:pt x="427" y="1178"/>
                    <a:pt x="454" y="1190"/>
                  </a:cubicBezTo>
                  <a:cubicBezTo>
                    <a:pt x="481" y="1202"/>
                    <a:pt x="520" y="1219"/>
                    <a:pt x="556" y="1228"/>
                  </a:cubicBezTo>
                  <a:cubicBezTo>
                    <a:pt x="592" y="1237"/>
                    <a:pt x="636" y="1241"/>
                    <a:pt x="668" y="1244"/>
                  </a:cubicBezTo>
                  <a:cubicBezTo>
                    <a:pt x="700" y="1247"/>
                    <a:pt x="723" y="1248"/>
                    <a:pt x="746" y="1248"/>
                  </a:cubicBezTo>
                  <a:cubicBezTo>
                    <a:pt x="769" y="1248"/>
                    <a:pt x="776" y="1252"/>
                    <a:pt x="804" y="1246"/>
                  </a:cubicBezTo>
                  <a:cubicBezTo>
                    <a:pt x="804" y="1198"/>
                    <a:pt x="804" y="1178"/>
                    <a:pt x="802" y="1116"/>
                  </a:cubicBezTo>
                  <a:cubicBezTo>
                    <a:pt x="762" y="1114"/>
                    <a:pt x="749" y="1118"/>
                    <a:pt x="720" y="1116"/>
                  </a:cubicBezTo>
                  <a:cubicBezTo>
                    <a:pt x="690" y="1114"/>
                    <a:pt x="655" y="1111"/>
                    <a:pt x="624" y="1104"/>
                  </a:cubicBezTo>
                  <a:cubicBezTo>
                    <a:pt x="593" y="1097"/>
                    <a:pt x="563" y="1088"/>
                    <a:pt x="536" y="1076"/>
                  </a:cubicBezTo>
                  <a:cubicBezTo>
                    <a:pt x="509" y="1064"/>
                    <a:pt x="485" y="1049"/>
                    <a:pt x="460" y="1034"/>
                  </a:cubicBezTo>
                  <a:cubicBezTo>
                    <a:pt x="435" y="1019"/>
                    <a:pt x="408" y="1001"/>
                    <a:pt x="386" y="984"/>
                  </a:cubicBezTo>
                  <a:cubicBezTo>
                    <a:pt x="364" y="967"/>
                    <a:pt x="346" y="949"/>
                    <a:pt x="330" y="934"/>
                  </a:cubicBezTo>
                  <a:cubicBezTo>
                    <a:pt x="314" y="919"/>
                    <a:pt x="306" y="913"/>
                    <a:pt x="290" y="894"/>
                  </a:cubicBezTo>
                  <a:cubicBezTo>
                    <a:pt x="274" y="875"/>
                    <a:pt x="251" y="846"/>
                    <a:pt x="236" y="822"/>
                  </a:cubicBezTo>
                  <a:cubicBezTo>
                    <a:pt x="221" y="798"/>
                    <a:pt x="209" y="770"/>
                    <a:pt x="200" y="748"/>
                  </a:cubicBezTo>
                  <a:cubicBezTo>
                    <a:pt x="191" y="726"/>
                    <a:pt x="186" y="712"/>
                    <a:pt x="180" y="690"/>
                  </a:cubicBezTo>
                  <a:cubicBezTo>
                    <a:pt x="174" y="668"/>
                    <a:pt x="168" y="646"/>
                    <a:pt x="164" y="618"/>
                  </a:cubicBezTo>
                  <a:cubicBezTo>
                    <a:pt x="160" y="590"/>
                    <a:pt x="159" y="554"/>
                    <a:pt x="158" y="524"/>
                  </a:cubicBezTo>
                  <a:cubicBezTo>
                    <a:pt x="157" y="494"/>
                    <a:pt x="158" y="466"/>
                    <a:pt x="160" y="438"/>
                  </a:cubicBezTo>
                  <a:cubicBezTo>
                    <a:pt x="162" y="410"/>
                    <a:pt x="163" y="385"/>
                    <a:pt x="170" y="356"/>
                  </a:cubicBezTo>
                  <a:cubicBezTo>
                    <a:pt x="177" y="327"/>
                    <a:pt x="187" y="295"/>
                    <a:pt x="200" y="266"/>
                  </a:cubicBezTo>
                  <a:cubicBezTo>
                    <a:pt x="213" y="237"/>
                    <a:pt x="231" y="204"/>
                    <a:pt x="246" y="182"/>
                  </a:cubicBezTo>
                  <a:cubicBezTo>
                    <a:pt x="261" y="160"/>
                    <a:pt x="273" y="151"/>
                    <a:pt x="288" y="136"/>
                  </a:cubicBezTo>
                  <a:cubicBezTo>
                    <a:pt x="303" y="121"/>
                    <a:pt x="314" y="114"/>
                    <a:pt x="336" y="94"/>
                  </a:cubicBez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5131" name="Oval 11"/>
            <p:cNvSpPr>
              <a:spLocks noChangeArrowheads="1"/>
            </p:cNvSpPr>
            <p:nvPr userDrawn="1"/>
          </p:nvSpPr>
          <p:spPr bwMode="auto">
            <a:xfrm>
              <a:off x="1671" y="1158"/>
              <a:ext cx="953" cy="95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5132" name="Freeform 12"/>
            <p:cNvSpPr>
              <a:spLocks/>
            </p:cNvSpPr>
            <p:nvPr userDrawn="1"/>
          </p:nvSpPr>
          <p:spPr bwMode="auto">
            <a:xfrm>
              <a:off x="2148" y="978"/>
              <a:ext cx="941" cy="1010"/>
            </a:xfrm>
            <a:custGeom>
              <a:avLst/>
              <a:gdLst>
                <a:gd name="T0" fmla="*/ 0 w 941"/>
                <a:gd name="T1" fmla="*/ 66 h 1010"/>
                <a:gd name="T2" fmla="*/ 60 w 941"/>
                <a:gd name="T3" fmla="*/ 68 h 1010"/>
                <a:gd name="T4" fmla="*/ 143 w 941"/>
                <a:gd name="T5" fmla="*/ 77 h 1010"/>
                <a:gd name="T6" fmla="*/ 231 w 941"/>
                <a:gd name="T7" fmla="*/ 101 h 1010"/>
                <a:gd name="T8" fmla="*/ 314 w 941"/>
                <a:gd name="T9" fmla="*/ 137 h 1010"/>
                <a:gd name="T10" fmla="*/ 390 w 941"/>
                <a:gd name="T11" fmla="*/ 195 h 1010"/>
                <a:gd name="T12" fmla="*/ 473 w 941"/>
                <a:gd name="T13" fmla="*/ 276 h 1010"/>
                <a:gd name="T14" fmla="*/ 528 w 941"/>
                <a:gd name="T15" fmla="*/ 357 h 1010"/>
                <a:gd name="T16" fmla="*/ 569 w 941"/>
                <a:gd name="T17" fmla="*/ 438 h 1010"/>
                <a:gd name="T18" fmla="*/ 599 w 941"/>
                <a:gd name="T19" fmla="*/ 521 h 1010"/>
                <a:gd name="T20" fmla="*/ 612 w 941"/>
                <a:gd name="T21" fmla="*/ 603 h 1010"/>
                <a:gd name="T22" fmla="*/ 611 w 941"/>
                <a:gd name="T23" fmla="*/ 705 h 1010"/>
                <a:gd name="T24" fmla="*/ 594 w 941"/>
                <a:gd name="T25" fmla="*/ 788 h 1010"/>
                <a:gd name="T26" fmla="*/ 566 w 941"/>
                <a:gd name="T27" fmla="*/ 867 h 1010"/>
                <a:gd name="T28" fmla="*/ 538 w 941"/>
                <a:gd name="T29" fmla="*/ 940 h 1010"/>
                <a:gd name="T30" fmla="*/ 650 w 941"/>
                <a:gd name="T31" fmla="*/ 1010 h 1010"/>
                <a:gd name="T32" fmla="*/ 718 w 941"/>
                <a:gd name="T33" fmla="*/ 898 h 1010"/>
                <a:gd name="T34" fmla="*/ 870 w 941"/>
                <a:gd name="T35" fmla="*/ 948 h 1010"/>
                <a:gd name="T36" fmla="*/ 904 w 941"/>
                <a:gd name="T37" fmla="*/ 510 h 1010"/>
                <a:gd name="T38" fmla="*/ 866 w 941"/>
                <a:gd name="T39" fmla="*/ 522 h 1010"/>
                <a:gd name="T40" fmla="*/ 844 w 941"/>
                <a:gd name="T41" fmla="*/ 900 h 1010"/>
                <a:gd name="T42" fmla="*/ 722 w 941"/>
                <a:gd name="T43" fmla="*/ 858 h 1010"/>
                <a:gd name="T44" fmla="*/ 747 w 941"/>
                <a:gd name="T45" fmla="*/ 503 h 1010"/>
                <a:gd name="T46" fmla="*/ 938 w 941"/>
                <a:gd name="T47" fmla="*/ 462 h 1010"/>
                <a:gd name="T48" fmla="*/ 800 w 941"/>
                <a:gd name="T49" fmla="*/ 135 h 1010"/>
                <a:gd name="T50" fmla="*/ 624 w 941"/>
                <a:gd name="T51" fmla="*/ 240 h 1010"/>
                <a:gd name="T52" fmla="*/ 491 w 941"/>
                <a:gd name="T53" fmla="*/ 96 h 1010"/>
                <a:gd name="T54" fmla="*/ 354 w 941"/>
                <a:gd name="T55" fmla="*/ 0 h 1010"/>
                <a:gd name="T56" fmla="*/ 310 w 941"/>
                <a:gd name="T57" fmla="*/ 72 h 1010"/>
                <a:gd name="T58" fmla="*/ 168 w 941"/>
                <a:gd name="T59" fmla="*/ 23 h 1010"/>
                <a:gd name="T60" fmla="*/ 2 w 941"/>
                <a:gd name="T61" fmla="*/ 6 h 1010"/>
                <a:gd name="T62" fmla="*/ 0 w 941"/>
                <a:gd name="T63" fmla="*/ 66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1" h="1010">
                  <a:moveTo>
                    <a:pt x="0" y="66"/>
                  </a:moveTo>
                  <a:cubicBezTo>
                    <a:pt x="27" y="69"/>
                    <a:pt x="36" y="66"/>
                    <a:pt x="60" y="68"/>
                  </a:cubicBezTo>
                  <a:cubicBezTo>
                    <a:pt x="84" y="70"/>
                    <a:pt x="115" y="72"/>
                    <a:pt x="143" y="77"/>
                  </a:cubicBezTo>
                  <a:cubicBezTo>
                    <a:pt x="171" y="82"/>
                    <a:pt x="202" y="91"/>
                    <a:pt x="231" y="101"/>
                  </a:cubicBezTo>
                  <a:cubicBezTo>
                    <a:pt x="260" y="111"/>
                    <a:pt x="287" y="121"/>
                    <a:pt x="314" y="137"/>
                  </a:cubicBezTo>
                  <a:cubicBezTo>
                    <a:pt x="341" y="153"/>
                    <a:pt x="364" y="172"/>
                    <a:pt x="390" y="195"/>
                  </a:cubicBezTo>
                  <a:cubicBezTo>
                    <a:pt x="416" y="218"/>
                    <a:pt x="450" y="249"/>
                    <a:pt x="473" y="276"/>
                  </a:cubicBezTo>
                  <a:cubicBezTo>
                    <a:pt x="496" y="303"/>
                    <a:pt x="512" y="330"/>
                    <a:pt x="528" y="357"/>
                  </a:cubicBezTo>
                  <a:cubicBezTo>
                    <a:pt x="544" y="384"/>
                    <a:pt x="557" y="411"/>
                    <a:pt x="569" y="438"/>
                  </a:cubicBezTo>
                  <a:cubicBezTo>
                    <a:pt x="581" y="465"/>
                    <a:pt x="592" y="494"/>
                    <a:pt x="599" y="521"/>
                  </a:cubicBezTo>
                  <a:cubicBezTo>
                    <a:pt x="606" y="548"/>
                    <a:pt x="610" y="572"/>
                    <a:pt x="612" y="603"/>
                  </a:cubicBezTo>
                  <a:cubicBezTo>
                    <a:pt x="614" y="634"/>
                    <a:pt x="614" y="674"/>
                    <a:pt x="611" y="705"/>
                  </a:cubicBezTo>
                  <a:cubicBezTo>
                    <a:pt x="608" y="736"/>
                    <a:pt x="602" y="761"/>
                    <a:pt x="594" y="788"/>
                  </a:cubicBezTo>
                  <a:cubicBezTo>
                    <a:pt x="586" y="815"/>
                    <a:pt x="575" y="842"/>
                    <a:pt x="566" y="867"/>
                  </a:cubicBezTo>
                  <a:cubicBezTo>
                    <a:pt x="557" y="892"/>
                    <a:pt x="549" y="914"/>
                    <a:pt x="538" y="940"/>
                  </a:cubicBezTo>
                  <a:cubicBezTo>
                    <a:pt x="584" y="966"/>
                    <a:pt x="618" y="990"/>
                    <a:pt x="650" y="1010"/>
                  </a:cubicBezTo>
                  <a:cubicBezTo>
                    <a:pt x="671" y="978"/>
                    <a:pt x="701" y="929"/>
                    <a:pt x="718" y="898"/>
                  </a:cubicBezTo>
                  <a:cubicBezTo>
                    <a:pt x="765" y="912"/>
                    <a:pt x="821" y="933"/>
                    <a:pt x="870" y="948"/>
                  </a:cubicBezTo>
                  <a:cubicBezTo>
                    <a:pt x="932" y="755"/>
                    <a:pt x="935" y="716"/>
                    <a:pt x="904" y="510"/>
                  </a:cubicBezTo>
                  <a:cubicBezTo>
                    <a:pt x="887" y="513"/>
                    <a:pt x="882" y="515"/>
                    <a:pt x="866" y="522"/>
                  </a:cubicBezTo>
                  <a:cubicBezTo>
                    <a:pt x="891" y="671"/>
                    <a:pt x="893" y="741"/>
                    <a:pt x="844" y="900"/>
                  </a:cubicBezTo>
                  <a:cubicBezTo>
                    <a:pt x="794" y="885"/>
                    <a:pt x="774" y="876"/>
                    <a:pt x="722" y="858"/>
                  </a:cubicBezTo>
                  <a:cubicBezTo>
                    <a:pt x="762" y="716"/>
                    <a:pt x="768" y="606"/>
                    <a:pt x="747" y="503"/>
                  </a:cubicBezTo>
                  <a:cubicBezTo>
                    <a:pt x="805" y="494"/>
                    <a:pt x="903" y="473"/>
                    <a:pt x="938" y="462"/>
                  </a:cubicBezTo>
                  <a:cubicBezTo>
                    <a:pt x="941" y="402"/>
                    <a:pt x="852" y="172"/>
                    <a:pt x="800" y="135"/>
                  </a:cubicBezTo>
                  <a:cubicBezTo>
                    <a:pt x="747" y="163"/>
                    <a:pt x="689" y="206"/>
                    <a:pt x="624" y="240"/>
                  </a:cubicBezTo>
                  <a:cubicBezTo>
                    <a:pt x="591" y="206"/>
                    <a:pt x="536" y="136"/>
                    <a:pt x="491" y="96"/>
                  </a:cubicBezTo>
                  <a:cubicBezTo>
                    <a:pt x="446" y="56"/>
                    <a:pt x="390" y="20"/>
                    <a:pt x="354" y="0"/>
                  </a:cubicBezTo>
                  <a:cubicBezTo>
                    <a:pt x="338" y="33"/>
                    <a:pt x="330" y="44"/>
                    <a:pt x="310" y="72"/>
                  </a:cubicBezTo>
                  <a:cubicBezTo>
                    <a:pt x="258" y="50"/>
                    <a:pt x="219" y="34"/>
                    <a:pt x="168" y="23"/>
                  </a:cubicBezTo>
                  <a:cubicBezTo>
                    <a:pt x="117" y="12"/>
                    <a:pt x="39" y="5"/>
                    <a:pt x="2" y="6"/>
                  </a:cubicBezTo>
                  <a:cubicBezTo>
                    <a:pt x="0" y="32"/>
                    <a:pt x="3" y="47"/>
                    <a:pt x="0" y="66"/>
                  </a:cubicBez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grpSp>
      <p:sp>
        <p:nvSpPr>
          <p:cNvPr id="5141" name="Line 21"/>
          <p:cNvSpPr>
            <a:spLocks noChangeShapeType="1"/>
          </p:cNvSpPr>
          <p:nvPr/>
        </p:nvSpPr>
        <p:spPr bwMode="auto">
          <a:xfrm>
            <a:off x="8459788" y="0"/>
            <a:ext cx="0" cy="6858000"/>
          </a:xfrm>
          <a:prstGeom prst="line">
            <a:avLst/>
          </a:prstGeom>
          <a:noFill/>
          <a:ln w="952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5142" name="AutoShape 22"/>
          <p:cNvSpPr>
            <a:spLocks noChangeArrowheads="1"/>
          </p:cNvSpPr>
          <p:nvPr/>
        </p:nvSpPr>
        <p:spPr bwMode="auto">
          <a:xfrm rot="2021404">
            <a:off x="3563938" y="4654550"/>
            <a:ext cx="215900" cy="719138"/>
          </a:xfrm>
          <a:prstGeom prst="roundRect">
            <a:avLst>
              <a:gd name="adj" fmla="val 50000"/>
            </a:avLst>
          </a:prstGeom>
          <a:solidFill>
            <a:srgbClr val="DDDDDD"/>
          </a:solidFill>
          <a:ln w="9525">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5144" name="Line 24"/>
          <p:cNvSpPr>
            <a:spLocks noChangeShapeType="1"/>
          </p:cNvSpPr>
          <p:nvPr/>
        </p:nvSpPr>
        <p:spPr bwMode="auto">
          <a:xfrm flipV="1">
            <a:off x="3706813" y="4076700"/>
            <a:ext cx="865187" cy="1296988"/>
          </a:xfrm>
          <a:prstGeom prst="line">
            <a:avLst/>
          </a:prstGeom>
          <a:noFill/>
          <a:ln w="952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5145" name="Rectangle 25"/>
          <p:cNvSpPr>
            <a:spLocks noChangeArrowheads="1"/>
          </p:cNvSpPr>
          <p:nvPr/>
        </p:nvSpPr>
        <p:spPr bwMode="auto">
          <a:xfrm rot="2195126">
            <a:off x="3841750" y="4532313"/>
            <a:ext cx="223838" cy="144462"/>
          </a:xfrm>
          <a:prstGeom prst="rect">
            <a:avLst/>
          </a:prstGeom>
          <a:solidFill>
            <a:srgbClr val="969696"/>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5146" name="Line 26"/>
          <p:cNvSpPr>
            <a:spLocks noChangeShapeType="1"/>
          </p:cNvSpPr>
          <p:nvPr/>
        </p:nvSpPr>
        <p:spPr bwMode="auto">
          <a:xfrm>
            <a:off x="1547813" y="3644900"/>
            <a:ext cx="0" cy="3213100"/>
          </a:xfrm>
          <a:prstGeom prst="line">
            <a:avLst/>
          </a:prstGeom>
          <a:noFill/>
          <a:ln w="952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5148" name="Line 28"/>
          <p:cNvSpPr>
            <a:spLocks noChangeShapeType="1"/>
          </p:cNvSpPr>
          <p:nvPr/>
        </p:nvSpPr>
        <p:spPr bwMode="auto">
          <a:xfrm flipV="1">
            <a:off x="0" y="5300663"/>
            <a:ext cx="1547813" cy="0"/>
          </a:xfrm>
          <a:prstGeom prst="line">
            <a:avLst/>
          </a:prstGeom>
          <a:noFill/>
          <a:ln w="952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p:txBody>
          <a:bodyPr/>
          <a:lstStyle/>
          <a:p>
            <a:pPr lvl="0"/>
            <a:r>
              <a:rPr lang="ja-JP" altLang="en-US" dirty="0" smtClean="0"/>
              <a:t>マスター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endParaRPr lang="en-US" altLang="ja-JP" dirty="0"/>
          </a:p>
        </p:txBody>
      </p:sp>
      <p:sp>
        <p:nvSpPr>
          <p:cNvPr id="6" name="スライド番号プレースホルダー 5"/>
          <p:cNvSpPr>
            <a:spLocks noGrp="1"/>
          </p:cNvSpPr>
          <p:nvPr>
            <p:ph type="sldNum" sz="quarter" idx="12"/>
          </p:nvPr>
        </p:nvSpPr>
        <p:spPr/>
        <p:txBody>
          <a:bodyPr/>
          <a:lstStyle>
            <a:lvl1pPr>
              <a:defRPr/>
            </a:lvl1pPr>
          </a:lstStyle>
          <a:p>
            <a:fld id="{14AE0FD1-8889-4FBB-9887-0C80799DDEE0}" type="slidenum">
              <a:rPr lang="en-US" altLang="ja-JP"/>
              <a:pPr/>
              <a:t>‹#›</a:t>
            </a:fld>
            <a:endParaRPr lang="en-US" altLang="ja-JP"/>
          </a:p>
        </p:txBody>
      </p:sp>
    </p:spTree>
    <p:extLst>
      <p:ext uri="{BB962C8B-B14F-4D97-AF65-F5344CB8AC3E}">
        <p14:creationId xmlns:p14="http://schemas.microsoft.com/office/powerpoint/2010/main" val="3295483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マスター テキストの書式設定</a:t>
            </a:r>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C711F3B5-99D0-4AF6-8193-D3B5B56F0A15}" type="slidenum">
              <a:rPr lang="en-US" altLang="ja-JP"/>
              <a:pPr/>
              <a:t>‹#›</a:t>
            </a:fld>
            <a:endParaRPr lang="en-US" altLang="ja-JP"/>
          </a:p>
        </p:txBody>
      </p:sp>
    </p:spTree>
    <p:extLst>
      <p:ext uri="{BB962C8B-B14F-4D97-AF65-F5344CB8AC3E}">
        <p14:creationId xmlns:p14="http://schemas.microsoft.com/office/powerpoint/2010/main" val="2408017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ー 4"/>
          <p:cNvSpPr>
            <a:spLocks noGrp="1"/>
          </p:cNvSpPr>
          <p:nvPr>
            <p:ph type="dt" sz="half" idx="10"/>
          </p:nvPr>
        </p:nvSpPr>
        <p:spPr/>
        <p:txBody>
          <a:bodyPr/>
          <a:lstStyle>
            <a:lvl1pPr>
              <a:defRPr/>
            </a:lvl1pPr>
          </a:lstStyle>
          <a:p>
            <a:endParaRPr lang="en-US" altLang="ja-JP"/>
          </a:p>
        </p:txBody>
      </p:sp>
      <p:sp>
        <p:nvSpPr>
          <p:cNvPr id="6" name="フッター プレースホルダー 5"/>
          <p:cNvSpPr>
            <a:spLocks noGrp="1"/>
          </p:cNvSpPr>
          <p:nvPr>
            <p:ph type="ftr" sz="quarter" idx="11"/>
          </p:nvPr>
        </p:nvSpPr>
        <p:spPr/>
        <p:txBody>
          <a:bodyPr/>
          <a:lstStyle>
            <a:lvl1pPr>
              <a:defRPr/>
            </a:lvl1pPr>
          </a:lstStyle>
          <a:p>
            <a:endParaRPr lang="en-US" altLang="ja-JP"/>
          </a:p>
        </p:txBody>
      </p:sp>
      <p:sp>
        <p:nvSpPr>
          <p:cNvPr id="7" name="スライド番号プレースホルダー 6"/>
          <p:cNvSpPr>
            <a:spLocks noGrp="1"/>
          </p:cNvSpPr>
          <p:nvPr>
            <p:ph type="sldNum" sz="quarter" idx="12"/>
          </p:nvPr>
        </p:nvSpPr>
        <p:spPr/>
        <p:txBody>
          <a:bodyPr/>
          <a:lstStyle>
            <a:lvl1pPr>
              <a:defRPr/>
            </a:lvl1pPr>
          </a:lstStyle>
          <a:p>
            <a:fld id="{96A67335-C4DA-49DE-8ED9-F2022014F1BB}" type="slidenum">
              <a:rPr lang="en-US" altLang="ja-JP"/>
              <a:pPr/>
              <a:t>‹#›</a:t>
            </a:fld>
            <a:endParaRPr lang="en-US" altLang="ja-JP"/>
          </a:p>
        </p:txBody>
      </p:sp>
    </p:spTree>
    <p:extLst>
      <p:ext uri="{BB962C8B-B14F-4D97-AF65-F5344CB8AC3E}">
        <p14:creationId xmlns:p14="http://schemas.microsoft.com/office/powerpoint/2010/main" val="444032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ー 6"/>
          <p:cNvSpPr>
            <a:spLocks noGrp="1"/>
          </p:cNvSpPr>
          <p:nvPr>
            <p:ph type="dt" sz="half" idx="10"/>
          </p:nvPr>
        </p:nvSpPr>
        <p:spPr/>
        <p:txBody>
          <a:bodyPr/>
          <a:lstStyle>
            <a:lvl1pPr>
              <a:defRPr/>
            </a:lvl1pPr>
          </a:lstStyle>
          <a:p>
            <a:endParaRPr lang="en-US" altLang="ja-JP"/>
          </a:p>
        </p:txBody>
      </p:sp>
      <p:sp>
        <p:nvSpPr>
          <p:cNvPr id="8" name="フッター プレースホルダー 7"/>
          <p:cNvSpPr>
            <a:spLocks noGrp="1"/>
          </p:cNvSpPr>
          <p:nvPr>
            <p:ph type="ftr" sz="quarter" idx="11"/>
          </p:nvPr>
        </p:nvSpPr>
        <p:spPr/>
        <p:txBody>
          <a:bodyPr/>
          <a:lstStyle>
            <a:lvl1pPr>
              <a:defRPr/>
            </a:lvl1pPr>
          </a:lstStyle>
          <a:p>
            <a:endParaRPr lang="en-US" altLang="ja-JP"/>
          </a:p>
        </p:txBody>
      </p:sp>
      <p:sp>
        <p:nvSpPr>
          <p:cNvPr id="9" name="スライド番号プレースホルダー 8"/>
          <p:cNvSpPr>
            <a:spLocks noGrp="1"/>
          </p:cNvSpPr>
          <p:nvPr>
            <p:ph type="sldNum" sz="quarter" idx="12"/>
          </p:nvPr>
        </p:nvSpPr>
        <p:spPr/>
        <p:txBody>
          <a:bodyPr/>
          <a:lstStyle>
            <a:lvl1pPr>
              <a:defRPr/>
            </a:lvl1pPr>
          </a:lstStyle>
          <a:p>
            <a:fld id="{F764F937-CBFA-4992-8A26-92DD46630F84}" type="slidenum">
              <a:rPr lang="en-US" altLang="ja-JP"/>
              <a:pPr/>
              <a:t>‹#›</a:t>
            </a:fld>
            <a:endParaRPr lang="en-US" altLang="ja-JP"/>
          </a:p>
        </p:txBody>
      </p:sp>
    </p:spTree>
    <p:extLst>
      <p:ext uri="{BB962C8B-B14F-4D97-AF65-F5344CB8AC3E}">
        <p14:creationId xmlns:p14="http://schemas.microsoft.com/office/powerpoint/2010/main" val="2181780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日付プレースホルダー 2"/>
          <p:cNvSpPr>
            <a:spLocks noGrp="1"/>
          </p:cNvSpPr>
          <p:nvPr>
            <p:ph type="dt" sz="half" idx="10"/>
          </p:nvPr>
        </p:nvSpPr>
        <p:spPr/>
        <p:txBody>
          <a:bodyPr/>
          <a:lstStyle>
            <a:lvl1pPr>
              <a:defRPr/>
            </a:lvl1pPr>
          </a:lstStyle>
          <a:p>
            <a:endParaRPr lang="en-US" altLang="ja-JP"/>
          </a:p>
        </p:txBody>
      </p:sp>
      <p:sp>
        <p:nvSpPr>
          <p:cNvPr id="4" name="フッター プレースホルダー 3"/>
          <p:cNvSpPr>
            <a:spLocks noGrp="1"/>
          </p:cNvSpPr>
          <p:nvPr>
            <p:ph type="ftr" sz="quarter" idx="11"/>
          </p:nvPr>
        </p:nvSpPr>
        <p:spPr/>
        <p:txBody>
          <a:bodyPr/>
          <a:lstStyle>
            <a:lvl1pPr>
              <a:defRPr/>
            </a:lvl1pPr>
          </a:lstStyle>
          <a:p>
            <a:endParaRPr lang="en-US" altLang="ja-JP"/>
          </a:p>
        </p:txBody>
      </p:sp>
      <p:sp>
        <p:nvSpPr>
          <p:cNvPr id="5" name="スライド番号プレースホルダー 4"/>
          <p:cNvSpPr>
            <a:spLocks noGrp="1"/>
          </p:cNvSpPr>
          <p:nvPr>
            <p:ph type="sldNum" sz="quarter" idx="12"/>
          </p:nvPr>
        </p:nvSpPr>
        <p:spPr/>
        <p:txBody>
          <a:bodyPr/>
          <a:lstStyle>
            <a:lvl1pPr>
              <a:defRPr/>
            </a:lvl1pPr>
          </a:lstStyle>
          <a:p>
            <a:fld id="{C0790B7A-0A7F-42E7-8D75-9102CEDBEBBB}" type="slidenum">
              <a:rPr lang="en-US" altLang="ja-JP"/>
              <a:pPr/>
              <a:t>‹#›</a:t>
            </a:fld>
            <a:endParaRPr lang="en-US" altLang="ja-JP"/>
          </a:p>
        </p:txBody>
      </p:sp>
    </p:spTree>
    <p:extLst>
      <p:ext uri="{BB962C8B-B14F-4D97-AF65-F5344CB8AC3E}">
        <p14:creationId xmlns:p14="http://schemas.microsoft.com/office/powerpoint/2010/main" val="1658303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lvl1pPr>
              <a:defRPr/>
            </a:lvl1pPr>
          </a:lstStyle>
          <a:p>
            <a:endParaRPr lang="en-US" altLang="ja-JP"/>
          </a:p>
        </p:txBody>
      </p:sp>
      <p:sp>
        <p:nvSpPr>
          <p:cNvPr id="3" name="フッター プレースホルダー 2"/>
          <p:cNvSpPr>
            <a:spLocks noGrp="1"/>
          </p:cNvSpPr>
          <p:nvPr>
            <p:ph type="ftr" sz="quarter" idx="11"/>
          </p:nvPr>
        </p:nvSpPr>
        <p:spPr/>
        <p:txBody>
          <a:bodyPr/>
          <a:lstStyle>
            <a:lvl1pPr>
              <a:defRPr/>
            </a:lvl1pPr>
          </a:lstStyle>
          <a:p>
            <a:endParaRPr lang="en-US" altLang="ja-JP"/>
          </a:p>
        </p:txBody>
      </p:sp>
      <p:sp>
        <p:nvSpPr>
          <p:cNvPr id="4" name="スライド番号プレースホルダー 3"/>
          <p:cNvSpPr>
            <a:spLocks noGrp="1"/>
          </p:cNvSpPr>
          <p:nvPr>
            <p:ph type="sldNum" sz="quarter" idx="12"/>
          </p:nvPr>
        </p:nvSpPr>
        <p:spPr/>
        <p:txBody>
          <a:bodyPr/>
          <a:lstStyle>
            <a:lvl1pPr>
              <a:defRPr/>
            </a:lvl1pPr>
          </a:lstStyle>
          <a:p>
            <a:fld id="{0E05A44F-48B3-4DFC-9CC5-6BEDD8F39FA1}" type="slidenum">
              <a:rPr lang="en-US" altLang="ja-JP"/>
              <a:pPr/>
              <a:t>‹#›</a:t>
            </a:fld>
            <a:endParaRPr lang="en-US" altLang="ja-JP"/>
          </a:p>
        </p:txBody>
      </p:sp>
    </p:spTree>
    <p:extLst>
      <p:ext uri="{BB962C8B-B14F-4D97-AF65-F5344CB8AC3E}">
        <p14:creationId xmlns:p14="http://schemas.microsoft.com/office/powerpoint/2010/main" val="1169002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日付プレースホルダー 4"/>
          <p:cNvSpPr>
            <a:spLocks noGrp="1"/>
          </p:cNvSpPr>
          <p:nvPr>
            <p:ph type="dt" sz="half" idx="10"/>
          </p:nvPr>
        </p:nvSpPr>
        <p:spPr/>
        <p:txBody>
          <a:bodyPr/>
          <a:lstStyle>
            <a:lvl1pPr>
              <a:defRPr/>
            </a:lvl1pPr>
          </a:lstStyle>
          <a:p>
            <a:endParaRPr lang="en-US" altLang="ja-JP"/>
          </a:p>
        </p:txBody>
      </p:sp>
      <p:sp>
        <p:nvSpPr>
          <p:cNvPr id="6" name="フッター プレースホルダー 5"/>
          <p:cNvSpPr>
            <a:spLocks noGrp="1"/>
          </p:cNvSpPr>
          <p:nvPr>
            <p:ph type="ftr" sz="quarter" idx="11"/>
          </p:nvPr>
        </p:nvSpPr>
        <p:spPr/>
        <p:txBody>
          <a:bodyPr/>
          <a:lstStyle>
            <a:lvl1pPr>
              <a:defRPr/>
            </a:lvl1pPr>
          </a:lstStyle>
          <a:p>
            <a:endParaRPr lang="en-US" altLang="ja-JP"/>
          </a:p>
        </p:txBody>
      </p:sp>
      <p:sp>
        <p:nvSpPr>
          <p:cNvPr id="7" name="スライド番号プレースホルダー 6"/>
          <p:cNvSpPr>
            <a:spLocks noGrp="1"/>
          </p:cNvSpPr>
          <p:nvPr>
            <p:ph type="sldNum" sz="quarter" idx="12"/>
          </p:nvPr>
        </p:nvSpPr>
        <p:spPr/>
        <p:txBody>
          <a:bodyPr/>
          <a:lstStyle>
            <a:lvl1pPr>
              <a:defRPr/>
            </a:lvl1pPr>
          </a:lstStyle>
          <a:p>
            <a:fld id="{60599777-6CDB-4E72-A10E-C6922A5DD48A}" type="slidenum">
              <a:rPr lang="en-US" altLang="ja-JP"/>
              <a:pPr/>
              <a:t>‹#›</a:t>
            </a:fld>
            <a:endParaRPr lang="en-US" altLang="ja-JP"/>
          </a:p>
        </p:txBody>
      </p:sp>
    </p:spTree>
    <p:extLst>
      <p:ext uri="{BB962C8B-B14F-4D97-AF65-F5344CB8AC3E}">
        <p14:creationId xmlns:p14="http://schemas.microsoft.com/office/powerpoint/2010/main" val="3258484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マスター タイトルの書式設定</a:t>
            </a:r>
            <a:endParaRPr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日付プレースホルダー 4"/>
          <p:cNvSpPr>
            <a:spLocks noGrp="1"/>
          </p:cNvSpPr>
          <p:nvPr>
            <p:ph type="dt" sz="half" idx="10"/>
          </p:nvPr>
        </p:nvSpPr>
        <p:spPr/>
        <p:txBody>
          <a:bodyPr/>
          <a:lstStyle>
            <a:lvl1pPr>
              <a:defRPr/>
            </a:lvl1pPr>
          </a:lstStyle>
          <a:p>
            <a:endParaRPr lang="en-US" altLang="ja-JP"/>
          </a:p>
        </p:txBody>
      </p:sp>
      <p:sp>
        <p:nvSpPr>
          <p:cNvPr id="6" name="フッター プレースホルダー 5"/>
          <p:cNvSpPr>
            <a:spLocks noGrp="1"/>
          </p:cNvSpPr>
          <p:nvPr>
            <p:ph type="ftr" sz="quarter" idx="11"/>
          </p:nvPr>
        </p:nvSpPr>
        <p:spPr/>
        <p:txBody>
          <a:bodyPr/>
          <a:lstStyle>
            <a:lvl1pPr>
              <a:defRPr/>
            </a:lvl1pPr>
          </a:lstStyle>
          <a:p>
            <a:endParaRPr lang="en-US" altLang="ja-JP"/>
          </a:p>
        </p:txBody>
      </p:sp>
      <p:sp>
        <p:nvSpPr>
          <p:cNvPr id="7" name="スライド番号プレースホルダー 6"/>
          <p:cNvSpPr>
            <a:spLocks noGrp="1"/>
          </p:cNvSpPr>
          <p:nvPr>
            <p:ph type="sldNum" sz="quarter" idx="12"/>
          </p:nvPr>
        </p:nvSpPr>
        <p:spPr/>
        <p:txBody>
          <a:bodyPr/>
          <a:lstStyle>
            <a:lvl1pPr>
              <a:defRPr/>
            </a:lvl1pPr>
          </a:lstStyle>
          <a:p>
            <a:fld id="{A148283C-4A7B-44F8-B247-1AFAB4EDF414}" type="slidenum">
              <a:rPr lang="en-US" altLang="ja-JP"/>
              <a:pPr/>
              <a:t>‹#›</a:t>
            </a:fld>
            <a:endParaRPr lang="en-US" altLang="ja-JP"/>
          </a:p>
        </p:txBody>
      </p:sp>
    </p:spTree>
    <p:extLst>
      <p:ext uri="{BB962C8B-B14F-4D97-AF65-F5344CB8AC3E}">
        <p14:creationId xmlns:p14="http://schemas.microsoft.com/office/powerpoint/2010/main" val="3776092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20BA52DD-A476-4D16-85A5-4064AE01D0DF}" type="slidenum">
              <a:rPr lang="en-US" altLang="ja-JP"/>
              <a:pPr/>
              <a:t>‹#›</a:t>
            </a:fld>
            <a:endParaRPr lang="en-US" altLang="ja-JP"/>
          </a:p>
        </p:txBody>
      </p:sp>
    </p:spTree>
    <p:extLst>
      <p:ext uri="{BB962C8B-B14F-4D97-AF65-F5344CB8AC3E}">
        <p14:creationId xmlns:p14="http://schemas.microsoft.com/office/powerpoint/2010/main" val="1718474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A47A064E-AB94-4DFB-B404-DC5A57BE2256}" type="slidenum">
              <a:rPr lang="en-US" altLang="ja-JP"/>
              <a:pPr/>
              <a:t>‹#›</a:t>
            </a:fld>
            <a:endParaRPr lang="en-US" altLang="ja-JP"/>
          </a:p>
        </p:txBody>
      </p:sp>
    </p:spTree>
    <p:extLst>
      <p:ext uri="{BB962C8B-B14F-4D97-AF65-F5344CB8AC3E}">
        <p14:creationId xmlns:p14="http://schemas.microsoft.com/office/powerpoint/2010/main" val="2082292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auto">
          <a:xfrm>
            <a:off x="0" y="0"/>
            <a:ext cx="9144000" cy="6858000"/>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ja-JP"/>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r>
              <a:rPr lang="en-US" altLang="ja-JP" dirty="0" smtClean="0"/>
              <a:t>JAG Summer Camp Day4</a:t>
            </a:r>
          </a:p>
          <a:p>
            <a:r>
              <a:rPr lang="en-US" altLang="ja-JP" dirty="0" smtClean="0"/>
              <a:t>F: Pipeline Plans</a:t>
            </a: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6DD1D7AE-828C-40BC-9DC3-D2D2C257145F}" type="slidenum">
              <a:rPr lang="en-US" altLang="ja-JP"/>
              <a:pPr/>
              <a:t>‹#›</a:t>
            </a:fld>
            <a:endParaRPr lang="en-US" altLang="ja-JP"/>
          </a:p>
        </p:txBody>
      </p:sp>
      <p:grpSp>
        <p:nvGrpSpPr>
          <p:cNvPr id="1031" name="Group 7"/>
          <p:cNvGrpSpPr>
            <a:grpSpLocks/>
          </p:cNvGrpSpPr>
          <p:nvPr/>
        </p:nvGrpSpPr>
        <p:grpSpPr bwMode="auto">
          <a:xfrm>
            <a:off x="395288" y="333375"/>
            <a:ext cx="757237" cy="1079500"/>
            <a:chOff x="1191" y="423"/>
            <a:chExt cx="1961" cy="2889"/>
          </a:xfrm>
        </p:grpSpPr>
        <p:sp>
          <p:nvSpPr>
            <p:cNvPr id="1032" name="Freeform 8"/>
            <p:cNvSpPr>
              <a:spLocks/>
            </p:cNvSpPr>
            <p:nvPr userDrawn="1"/>
          </p:nvSpPr>
          <p:spPr bwMode="auto">
            <a:xfrm>
              <a:off x="1191" y="423"/>
              <a:ext cx="1961" cy="2889"/>
            </a:xfrm>
            <a:custGeom>
              <a:avLst/>
              <a:gdLst>
                <a:gd name="T0" fmla="*/ 498 w 1961"/>
                <a:gd name="T1" fmla="*/ 262 h 2889"/>
                <a:gd name="T2" fmla="*/ 253 w 1961"/>
                <a:gd name="T3" fmla="*/ 422 h 2889"/>
                <a:gd name="T4" fmla="*/ 47 w 1961"/>
                <a:gd name="T5" fmla="*/ 659 h 2889"/>
                <a:gd name="T6" fmla="*/ 47 w 1961"/>
                <a:gd name="T7" fmla="*/ 934 h 2889"/>
                <a:gd name="T8" fmla="*/ 6 w 1961"/>
                <a:gd name="T9" fmla="*/ 1149 h 2889"/>
                <a:gd name="T10" fmla="*/ 47 w 1961"/>
                <a:gd name="T11" fmla="*/ 1146 h 2889"/>
                <a:gd name="T12" fmla="*/ 72 w 1961"/>
                <a:gd name="T13" fmla="*/ 976 h 2889"/>
                <a:gd name="T14" fmla="*/ 129 w 1961"/>
                <a:gd name="T15" fmla="*/ 818 h 2889"/>
                <a:gd name="T16" fmla="*/ 215 w 1961"/>
                <a:gd name="T17" fmla="*/ 670 h 2889"/>
                <a:gd name="T18" fmla="*/ 327 w 1961"/>
                <a:gd name="T19" fmla="*/ 543 h 2889"/>
                <a:gd name="T20" fmla="*/ 452 w 1961"/>
                <a:gd name="T21" fmla="*/ 450 h 2889"/>
                <a:gd name="T22" fmla="*/ 612 w 1961"/>
                <a:gd name="T23" fmla="*/ 364 h 2889"/>
                <a:gd name="T24" fmla="*/ 788 w 1961"/>
                <a:gd name="T25" fmla="*/ 322 h 2889"/>
                <a:gd name="T26" fmla="*/ 931 w 1961"/>
                <a:gd name="T27" fmla="*/ 307 h 2889"/>
                <a:gd name="T28" fmla="*/ 1091 w 1961"/>
                <a:gd name="T29" fmla="*/ 309 h 2889"/>
                <a:gd name="T30" fmla="*/ 1273 w 1961"/>
                <a:gd name="T31" fmla="*/ 355 h 2889"/>
                <a:gd name="T32" fmla="*/ 1490 w 1961"/>
                <a:gd name="T33" fmla="*/ 472 h 2889"/>
                <a:gd name="T34" fmla="*/ 1699 w 1961"/>
                <a:gd name="T35" fmla="*/ 674 h 2889"/>
                <a:gd name="T36" fmla="*/ 1406 w 1961"/>
                <a:gd name="T37" fmla="*/ 467 h 2889"/>
                <a:gd name="T38" fmla="*/ 1072 w 1961"/>
                <a:gd name="T39" fmla="*/ 350 h 2889"/>
                <a:gd name="T40" fmla="*/ 726 w 1961"/>
                <a:gd name="T41" fmla="*/ 374 h 2889"/>
                <a:gd name="T42" fmla="*/ 438 w 1961"/>
                <a:gd name="T43" fmla="*/ 509 h 2889"/>
                <a:gd name="T44" fmla="*/ 166 w 1961"/>
                <a:gd name="T45" fmla="*/ 843 h 2889"/>
                <a:gd name="T46" fmla="*/ 134 w 1961"/>
                <a:gd name="T47" fmla="*/ 1212 h 2889"/>
                <a:gd name="T48" fmla="*/ 161 w 1961"/>
                <a:gd name="T49" fmla="*/ 1421 h 2889"/>
                <a:gd name="T50" fmla="*/ 237 w 1961"/>
                <a:gd name="T51" fmla="*/ 1597 h 2889"/>
                <a:gd name="T52" fmla="*/ 339 w 1961"/>
                <a:gd name="T53" fmla="*/ 1739 h 2889"/>
                <a:gd name="T54" fmla="*/ 429 w 1961"/>
                <a:gd name="T55" fmla="*/ 1897 h 2889"/>
                <a:gd name="T56" fmla="*/ 627 w 1961"/>
                <a:gd name="T57" fmla="*/ 2011 h 2889"/>
                <a:gd name="T58" fmla="*/ 925 w 1961"/>
                <a:gd name="T59" fmla="*/ 2075 h 2889"/>
                <a:gd name="T60" fmla="*/ 1143 w 1961"/>
                <a:gd name="T61" fmla="*/ 2053 h 2889"/>
                <a:gd name="T62" fmla="*/ 1361 w 1961"/>
                <a:gd name="T63" fmla="*/ 1981 h 2889"/>
                <a:gd name="T64" fmla="*/ 1587 w 1961"/>
                <a:gd name="T65" fmla="*/ 1807 h 2889"/>
                <a:gd name="T66" fmla="*/ 1645 w 1961"/>
                <a:gd name="T67" fmla="*/ 1809 h 2889"/>
                <a:gd name="T68" fmla="*/ 1517 w 1961"/>
                <a:gd name="T69" fmla="*/ 1933 h 2889"/>
                <a:gd name="T70" fmla="*/ 1355 w 1961"/>
                <a:gd name="T71" fmla="*/ 2031 h 2889"/>
                <a:gd name="T72" fmla="*/ 1161 w 1961"/>
                <a:gd name="T73" fmla="*/ 2093 h 2889"/>
                <a:gd name="T74" fmla="*/ 1005 w 1961"/>
                <a:gd name="T75" fmla="*/ 2113 h 2889"/>
                <a:gd name="T76" fmla="*/ 807 w 1961"/>
                <a:gd name="T77" fmla="*/ 2107 h 2889"/>
                <a:gd name="T78" fmla="*/ 609 w 1961"/>
                <a:gd name="T79" fmla="*/ 2049 h 2889"/>
                <a:gd name="T80" fmla="*/ 431 w 1961"/>
                <a:gd name="T81" fmla="*/ 1953 h 2889"/>
                <a:gd name="T82" fmla="*/ 289 w 1961"/>
                <a:gd name="T83" fmla="*/ 1877 h 2889"/>
                <a:gd name="T84" fmla="*/ 543 w 1961"/>
                <a:gd name="T85" fmla="*/ 2237 h 2889"/>
                <a:gd name="T86" fmla="*/ 499 w 1961"/>
                <a:gd name="T87" fmla="*/ 2411 h 2889"/>
                <a:gd name="T88" fmla="*/ 1077 w 1961"/>
                <a:gd name="T89" fmla="*/ 2149 h 2889"/>
                <a:gd name="T90" fmla="*/ 1605 w 1961"/>
                <a:gd name="T91" fmla="*/ 1915 h 2889"/>
                <a:gd name="T92" fmla="*/ 1961 w 1961"/>
                <a:gd name="T93" fmla="*/ 1477 h 2889"/>
                <a:gd name="T94" fmla="*/ 1931 w 1961"/>
                <a:gd name="T95" fmla="*/ 1033 h 2889"/>
                <a:gd name="T96" fmla="*/ 1877 w 1961"/>
                <a:gd name="T97" fmla="*/ 849 h 2889"/>
                <a:gd name="T98" fmla="*/ 1727 w 1961"/>
                <a:gd name="T99" fmla="*/ 661 h 2889"/>
                <a:gd name="T100" fmla="*/ 1419 w 1961"/>
                <a:gd name="T101" fmla="*/ 249 h 2889"/>
                <a:gd name="T102" fmla="*/ 1397 w 1961"/>
                <a:gd name="T103" fmla="*/ 184 h 2889"/>
                <a:gd name="T104" fmla="*/ 917 w 1961"/>
                <a:gd name="T105" fmla="*/ 263 h 2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61" h="2889">
                  <a:moveTo>
                    <a:pt x="708" y="0"/>
                  </a:moveTo>
                  <a:cubicBezTo>
                    <a:pt x="659" y="79"/>
                    <a:pt x="609" y="156"/>
                    <a:pt x="555" y="235"/>
                  </a:cubicBezTo>
                  <a:cubicBezTo>
                    <a:pt x="523" y="249"/>
                    <a:pt x="519" y="254"/>
                    <a:pt x="498" y="262"/>
                  </a:cubicBezTo>
                  <a:cubicBezTo>
                    <a:pt x="477" y="271"/>
                    <a:pt x="458" y="279"/>
                    <a:pt x="428" y="296"/>
                  </a:cubicBezTo>
                  <a:cubicBezTo>
                    <a:pt x="398" y="313"/>
                    <a:pt x="346" y="349"/>
                    <a:pt x="318" y="369"/>
                  </a:cubicBezTo>
                  <a:cubicBezTo>
                    <a:pt x="289" y="389"/>
                    <a:pt x="275" y="402"/>
                    <a:pt x="253" y="422"/>
                  </a:cubicBezTo>
                  <a:cubicBezTo>
                    <a:pt x="231" y="442"/>
                    <a:pt x="201" y="466"/>
                    <a:pt x="182" y="486"/>
                  </a:cubicBezTo>
                  <a:cubicBezTo>
                    <a:pt x="163" y="506"/>
                    <a:pt x="156" y="514"/>
                    <a:pt x="134" y="542"/>
                  </a:cubicBezTo>
                  <a:cubicBezTo>
                    <a:pt x="112" y="570"/>
                    <a:pt x="91" y="593"/>
                    <a:pt x="47" y="659"/>
                  </a:cubicBezTo>
                  <a:cubicBezTo>
                    <a:pt x="114" y="698"/>
                    <a:pt x="98" y="696"/>
                    <a:pt x="142" y="726"/>
                  </a:cubicBezTo>
                  <a:cubicBezTo>
                    <a:pt x="110" y="786"/>
                    <a:pt x="96" y="808"/>
                    <a:pt x="76" y="852"/>
                  </a:cubicBezTo>
                  <a:cubicBezTo>
                    <a:pt x="60" y="886"/>
                    <a:pt x="55" y="911"/>
                    <a:pt x="47" y="934"/>
                  </a:cubicBezTo>
                  <a:cubicBezTo>
                    <a:pt x="39" y="958"/>
                    <a:pt x="34" y="972"/>
                    <a:pt x="30" y="995"/>
                  </a:cubicBezTo>
                  <a:cubicBezTo>
                    <a:pt x="25" y="1019"/>
                    <a:pt x="19" y="1054"/>
                    <a:pt x="16" y="1079"/>
                  </a:cubicBezTo>
                  <a:cubicBezTo>
                    <a:pt x="12" y="1104"/>
                    <a:pt x="8" y="1128"/>
                    <a:pt x="6" y="1149"/>
                  </a:cubicBezTo>
                  <a:cubicBezTo>
                    <a:pt x="4" y="1171"/>
                    <a:pt x="0" y="1201"/>
                    <a:pt x="4" y="1212"/>
                  </a:cubicBezTo>
                  <a:cubicBezTo>
                    <a:pt x="19" y="1212"/>
                    <a:pt x="20" y="1215"/>
                    <a:pt x="38" y="1215"/>
                  </a:cubicBezTo>
                  <a:cubicBezTo>
                    <a:pt x="44" y="1202"/>
                    <a:pt x="46" y="1166"/>
                    <a:pt x="47" y="1146"/>
                  </a:cubicBezTo>
                  <a:cubicBezTo>
                    <a:pt x="49" y="1125"/>
                    <a:pt x="51" y="1106"/>
                    <a:pt x="53" y="1087"/>
                  </a:cubicBezTo>
                  <a:cubicBezTo>
                    <a:pt x="55" y="1068"/>
                    <a:pt x="58" y="1051"/>
                    <a:pt x="61" y="1033"/>
                  </a:cubicBezTo>
                  <a:cubicBezTo>
                    <a:pt x="64" y="1015"/>
                    <a:pt x="68" y="994"/>
                    <a:pt x="72" y="976"/>
                  </a:cubicBezTo>
                  <a:cubicBezTo>
                    <a:pt x="77" y="959"/>
                    <a:pt x="80" y="948"/>
                    <a:pt x="87" y="931"/>
                  </a:cubicBezTo>
                  <a:cubicBezTo>
                    <a:pt x="93" y="914"/>
                    <a:pt x="103" y="888"/>
                    <a:pt x="109" y="869"/>
                  </a:cubicBezTo>
                  <a:cubicBezTo>
                    <a:pt x="115" y="850"/>
                    <a:pt x="122" y="835"/>
                    <a:pt x="129" y="818"/>
                  </a:cubicBezTo>
                  <a:cubicBezTo>
                    <a:pt x="137" y="800"/>
                    <a:pt x="148" y="783"/>
                    <a:pt x="158" y="766"/>
                  </a:cubicBezTo>
                  <a:cubicBezTo>
                    <a:pt x="167" y="749"/>
                    <a:pt x="180" y="727"/>
                    <a:pt x="190" y="712"/>
                  </a:cubicBezTo>
                  <a:cubicBezTo>
                    <a:pt x="199" y="696"/>
                    <a:pt x="205" y="684"/>
                    <a:pt x="215" y="670"/>
                  </a:cubicBezTo>
                  <a:cubicBezTo>
                    <a:pt x="224" y="656"/>
                    <a:pt x="239" y="642"/>
                    <a:pt x="251" y="628"/>
                  </a:cubicBezTo>
                  <a:cubicBezTo>
                    <a:pt x="263" y="614"/>
                    <a:pt x="276" y="599"/>
                    <a:pt x="289" y="585"/>
                  </a:cubicBezTo>
                  <a:cubicBezTo>
                    <a:pt x="302" y="571"/>
                    <a:pt x="314" y="556"/>
                    <a:pt x="327" y="543"/>
                  </a:cubicBezTo>
                  <a:cubicBezTo>
                    <a:pt x="340" y="530"/>
                    <a:pt x="356" y="519"/>
                    <a:pt x="370" y="509"/>
                  </a:cubicBezTo>
                  <a:cubicBezTo>
                    <a:pt x="384" y="499"/>
                    <a:pt x="395" y="491"/>
                    <a:pt x="409" y="481"/>
                  </a:cubicBezTo>
                  <a:cubicBezTo>
                    <a:pt x="424" y="472"/>
                    <a:pt x="438" y="459"/>
                    <a:pt x="452" y="450"/>
                  </a:cubicBezTo>
                  <a:cubicBezTo>
                    <a:pt x="466" y="441"/>
                    <a:pt x="484" y="431"/>
                    <a:pt x="500" y="422"/>
                  </a:cubicBezTo>
                  <a:cubicBezTo>
                    <a:pt x="515" y="413"/>
                    <a:pt x="531" y="403"/>
                    <a:pt x="550" y="394"/>
                  </a:cubicBezTo>
                  <a:cubicBezTo>
                    <a:pt x="569" y="385"/>
                    <a:pt x="591" y="372"/>
                    <a:pt x="612" y="364"/>
                  </a:cubicBezTo>
                  <a:cubicBezTo>
                    <a:pt x="633" y="357"/>
                    <a:pt x="655" y="350"/>
                    <a:pt x="674" y="346"/>
                  </a:cubicBezTo>
                  <a:cubicBezTo>
                    <a:pt x="693" y="341"/>
                    <a:pt x="704" y="336"/>
                    <a:pt x="723" y="333"/>
                  </a:cubicBezTo>
                  <a:cubicBezTo>
                    <a:pt x="742" y="330"/>
                    <a:pt x="769" y="325"/>
                    <a:pt x="788" y="322"/>
                  </a:cubicBezTo>
                  <a:cubicBezTo>
                    <a:pt x="807" y="319"/>
                    <a:pt x="819" y="319"/>
                    <a:pt x="835" y="317"/>
                  </a:cubicBezTo>
                  <a:cubicBezTo>
                    <a:pt x="851" y="315"/>
                    <a:pt x="867" y="313"/>
                    <a:pt x="883" y="311"/>
                  </a:cubicBezTo>
                  <a:cubicBezTo>
                    <a:pt x="899" y="309"/>
                    <a:pt x="915" y="308"/>
                    <a:pt x="931" y="307"/>
                  </a:cubicBezTo>
                  <a:cubicBezTo>
                    <a:pt x="947" y="306"/>
                    <a:pt x="962" y="305"/>
                    <a:pt x="979" y="305"/>
                  </a:cubicBezTo>
                  <a:cubicBezTo>
                    <a:pt x="996" y="305"/>
                    <a:pt x="1012" y="304"/>
                    <a:pt x="1031" y="305"/>
                  </a:cubicBezTo>
                  <a:cubicBezTo>
                    <a:pt x="1050" y="306"/>
                    <a:pt x="1071" y="307"/>
                    <a:pt x="1091" y="309"/>
                  </a:cubicBezTo>
                  <a:cubicBezTo>
                    <a:pt x="1111" y="311"/>
                    <a:pt x="1132" y="315"/>
                    <a:pt x="1151" y="319"/>
                  </a:cubicBezTo>
                  <a:cubicBezTo>
                    <a:pt x="1170" y="323"/>
                    <a:pt x="1185" y="326"/>
                    <a:pt x="1205" y="332"/>
                  </a:cubicBezTo>
                  <a:cubicBezTo>
                    <a:pt x="1225" y="338"/>
                    <a:pt x="1251" y="346"/>
                    <a:pt x="1273" y="355"/>
                  </a:cubicBezTo>
                  <a:cubicBezTo>
                    <a:pt x="1295" y="364"/>
                    <a:pt x="1316" y="373"/>
                    <a:pt x="1340" y="385"/>
                  </a:cubicBezTo>
                  <a:cubicBezTo>
                    <a:pt x="1364" y="397"/>
                    <a:pt x="1394" y="415"/>
                    <a:pt x="1419" y="429"/>
                  </a:cubicBezTo>
                  <a:cubicBezTo>
                    <a:pt x="1444" y="443"/>
                    <a:pt x="1466" y="456"/>
                    <a:pt x="1490" y="472"/>
                  </a:cubicBezTo>
                  <a:cubicBezTo>
                    <a:pt x="1514" y="488"/>
                    <a:pt x="1538" y="507"/>
                    <a:pt x="1561" y="527"/>
                  </a:cubicBezTo>
                  <a:cubicBezTo>
                    <a:pt x="1584" y="547"/>
                    <a:pt x="1606" y="566"/>
                    <a:pt x="1629" y="590"/>
                  </a:cubicBezTo>
                  <a:cubicBezTo>
                    <a:pt x="1652" y="614"/>
                    <a:pt x="1692" y="656"/>
                    <a:pt x="1699" y="674"/>
                  </a:cubicBezTo>
                  <a:cubicBezTo>
                    <a:pt x="1686" y="688"/>
                    <a:pt x="1681" y="691"/>
                    <a:pt x="1670" y="701"/>
                  </a:cubicBezTo>
                  <a:cubicBezTo>
                    <a:pt x="1620" y="628"/>
                    <a:pt x="1567" y="590"/>
                    <a:pt x="1523" y="551"/>
                  </a:cubicBezTo>
                  <a:cubicBezTo>
                    <a:pt x="1479" y="512"/>
                    <a:pt x="1443" y="491"/>
                    <a:pt x="1406" y="467"/>
                  </a:cubicBezTo>
                  <a:cubicBezTo>
                    <a:pt x="1370" y="444"/>
                    <a:pt x="1341" y="428"/>
                    <a:pt x="1306" y="413"/>
                  </a:cubicBezTo>
                  <a:cubicBezTo>
                    <a:pt x="1272" y="397"/>
                    <a:pt x="1235" y="386"/>
                    <a:pt x="1196" y="375"/>
                  </a:cubicBezTo>
                  <a:cubicBezTo>
                    <a:pt x="1156" y="364"/>
                    <a:pt x="1112" y="355"/>
                    <a:pt x="1072" y="350"/>
                  </a:cubicBezTo>
                  <a:cubicBezTo>
                    <a:pt x="1033" y="346"/>
                    <a:pt x="998" y="344"/>
                    <a:pt x="954" y="346"/>
                  </a:cubicBezTo>
                  <a:cubicBezTo>
                    <a:pt x="909" y="347"/>
                    <a:pt x="846" y="352"/>
                    <a:pt x="808" y="357"/>
                  </a:cubicBezTo>
                  <a:cubicBezTo>
                    <a:pt x="770" y="361"/>
                    <a:pt x="753" y="368"/>
                    <a:pt x="726" y="374"/>
                  </a:cubicBezTo>
                  <a:cubicBezTo>
                    <a:pt x="699" y="380"/>
                    <a:pt x="674" y="388"/>
                    <a:pt x="647" y="397"/>
                  </a:cubicBezTo>
                  <a:cubicBezTo>
                    <a:pt x="620" y="406"/>
                    <a:pt x="599" y="416"/>
                    <a:pt x="564" y="435"/>
                  </a:cubicBezTo>
                  <a:cubicBezTo>
                    <a:pt x="530" y="453"/>
                    <a:pt x="479" y="478"/>
                    <a:pt x="438" y="509"/>
                  </a:cubicBezTo>
                  <a:cubicBezTo>
                    <a:pt x="397" y="540"/>
                    <a:pt x="349" y="579"/>
                    <a:pt x="313" y="618"/>
                  </a:cubicBezTo>
                  <a:cubicBezTo>
                    <a:pt x="277" y="657"/>
                    <a:pt x="248" y="702"/>
                    <a:pt x="223" y="740"/>
                  </a:cubicBezTo>
                  <a:cubicBezTo>
                    <a:pt x="197" y="777"/>
                    <a:pt x="185" y="802"/>
                    <a:pt x="166" y="843"/>
                  </a:cubicBezTo>
                  <a:cubicBezTo>
                    <a:pt x="147" y="883"/>
                    <a:pt x="128" y="927"/>
                    <a:pt x="114" y="987"/>
                  </a:cubicBezTo>
                  <a:cubicBezTo>
                    <a:pt x="99" y="1048"/>
                    <a:pt x="83" y="1163"/>
                    <a:pt x="82" y="1210"/>
                  </a:cubicBezTo>
                  <a:cubicBezTo>
                    <a:pt x="109" y="1211"/>
                    <a:pt x="113" y="1211"/>
                    <a:pt x="134" y="1212"/>
                  </a:cubicBezTo>
                  <a:cubicBezTo>
                    <a:pt x="135" y="1237"/>
                    <a:pt x="132" y="1249"/>
                    <a:pt x="135" y="1271"/>
                  </a:cubicBezTo>
                  <a:cubicBezTo>
                    <a:pt x="136" y="1293"/>
                    <a:pt x="139" y="1320"/>
                    <a:pt x="143" y="1345"/>
                  </a:cubicBezTo>
                  <a:cubicBezTo>
                    <a:pt x="147" y="1370"/>
                    <a:pt x="153" y="1396"/>
                    <a:pt x="161" y="1421"/>
                  </a:cubicBezTo>
                  <a:cubicBezTo>
                    <a:pt x="169" y="1446"/>
                    <a:pt x="180" y="1473"/>
                    <a:pt x="189" y="1495"/>
                  </a:cubicBezTo>
                  <a:cubicBezTo>
                    <a:pt x="198" y="1517"/>
                    <a:pt x="205" y="1534"/>
                    <a:pt x="213" y="1551"/>
                  </a:cubicBezTo>
                  <a:cubicBezTo>
                    <a:pt x="221" y="1568"/>
                    <a:pt x="228" y="1581"/>
                    <a:pt x="237" y="1597"/>
                  </a:cubicBezTo>
                  <a:cubicBezTo>
                    <a:pt x="246" y="1613"/>
                    <a:pt x="257" y="1631"/>
                    <a:pt x="267" y="1647"/>
                  </a:cubicBezTo>
                  <a:cubicBezTo>
                    <a:pt x="277" y="1663"/>
                    <a:pt x="285" y="1678"/>
                    <a:pt x="297" y="1693"/>
                  </a:cubicBezTo>
                  <a:cubicBezTo>
                    <a:pt x="309" y="1708"/>
                    <a:pt x="324" y="1725"/>
                    <a:pt x="339" y="1739"/>
                  </a:cubicBezTo>
                  <a:cubicBezTo>
                    <a:pt x="354" y="1753"/>
                    <a:pt x="361" y="1759"/>
                    <a:pt x="389" y="1777"/>
                  </a:cubicBezTo>
                  <a:cubicBezTo>
                    <a:pt x="369" y="1801"/>
                    <a:pt x="371" y="1807"/>
                    <a:pt x="347" y="1829"/>
                  </a:cubicBezTo>
                  <a:cubicBezTo>
                    <a:pt x="381" y="1861"/>
                    <a:pt x="404" y="1878"/>
                    <a:pt x="429" y="1897"/>
                  </a:cubicBezTo>
                  <a:cubicBezTo>
                    <a:pt x="454" y="1916"/>
                    <a:pt x="478" y="1932"/>
                    <a:pt x="499" y="1945"/>
                  </a:cubicBezTo>
                  <a:cubicBezTo>
                    <a:pt x="520" y="1958"/>
                    <a:pt x="534" y="1966"/>
                    <a:pt x="555" y="1977"/>
                  </a:cubicBezTo>
                  <a:cubicBezTo>
                    <a:pt x="576" y="1988"/>
                    <a:pt x="599" y="2000"/>
                    <a:pt x="627" y="2011"/>
                  </a:cubicBezTo>
                  <a:cubicBezTo>
                    <a:pt x="655" y="2022"/>
                    <a:pt x="687" y="2035"/>
                    <a:pt x="723" y="2045"/>
                  </a:cubicBezTo>
                  <a:cubicBezTo>
                    <a:pt x="759" y="2055"/>
                    <a:pt x="809" y="2064"/>
                    <a:pt x="843" y="2069"/>
                  </a:cubicBezTo>
                  <a:cubicBezTo>
                    <a:pt x="877" y="2074"/>
                    <a:pt x="901" y="2074"/>
                    <a:pt x="925" y="2075"/>
                  </a:cubicBezTo>
                  <a:cubicBezTo>
                    <a:pt x="949" y="2076"/>
                    <a:pt x="965" y="2074"/>
                    <a:pt x="989" y="2073"/>
                  </a:cubicBezTo>
                  <a:cubicBezTo>
                    <a:pt x="1013" y="2072"/>
                    <a:pt x="1041" y="2070"/>
                    <a:pt x="1067" y="2067"/>
                  </a:cubicBezTo>
                  <a:cubicBezTo>
                    <a:pt x="1093" y="2064"/>
                    <a:pt x="1117" y="2058"/>
                    <a:pt x="1143" y="2053"/>
                  </a:cubicBezTo>
                  <a:cubicBezTo>
                    <a:pt x="1169" y="2048"/>
                    <a:pt x="1196" y="2042"/>
                    <a:pt x="1221" y="2035"/>
                  </a:cubicBezTo>
                  <a:cubicBezTo>
                    <a:pt x="1246" y="2028"/>
                    <a:pt x="1268" y="2020"/>
                    <a:pt x="1291" y="2011"/>
                  </a:cubicBezTo>
                  <a:cubicBezTo>
                    <a:pt x="1314" y="2002"/>
                    <a:pt x="1333" y="1997"/>
                    <a:pt x="1361" y="1981"/>
                  </a:cubicBezTo>
                  <a:cubicBezTo>
                    <a:pt x="1389" y="1965"/>
                    <a:pt x="1430" y="1938"/>
                    <a:pt x="1459" y="1917"/>
                  </a:cubicBezTo>
                  <a:cubicBezTo>
                    <a:pt x="1488" y="1896"/>
                    <a:pt x="1512" y="1873"/>
                    <a:pt x="1533" y="1855"/>
                  </a:cubicBezTo>
                  <a:cubicBezTo>
                    <a:pt x="1554" y="1837"/>
                    <a:pt x="1571" y="1831"/>
                    <a:pt x="1587" y="1807"/>
                  </a:cubicBezTo>
                  <a:cubicBezTo>
                    <a:pt x="1515" y="1737"/>
                    <a:pt x="1461" y="1693"/>
                    <a:pt x="1393" y="1633"/>
                  </a:cubicBezTo>
                  <a:cubicBezTo>
                    <a:pt x="1401" y="1621"/>
                    <a:pt x="1405" y="1617"/>
                    <a:pt x="1417" y="1609"/>
                  </a:cubicBezTo>
                  <a:cubicBezTo>
                    <a:pt x="1469" y="1647"/>
                    <a:pt x="1587" y="1751"/>
                    <a:pt x="1645" y="1809"/>
                  </a:cubicBezTo>
                  <a:cubicBezTo>
                    <a:pt x="1631" y="1833"/>
                    <a:pt x="1626" y="1834"/>
                    <a:pt x="1611" y="1849"/>
                  </a:cubicBezTo>
                  <a:cubicBezTo>
                    <a:pt x="1596" y="1864"/>
                    <a:pt x="1573" y="1883"/>
                    <a:pt x="1557" y="1897"/>
                  </a:cubicBezTo>
                  <a:cubicBezTo>
                    <a:pt x="1541" y="1911"/>
                    <a:pt x="1533" y="1921"/>
                    <a:pt x="1517" y="1933"/>
                  </a:cubicBezTo>
                  <a:cubicBezTo>
                    <a:pt x="1501" y="1945"/>
                    <a:pt x="1477" y="1959"/>
                    <a:pt x="1459" y="1971"/>
                  </a:cubicBezTo>
                  <a:cubicBezTo>
                    <a:pt x="1441" y="1983"/>
                    <a:pt x="1424" y="1993"/>
                    <a:pt x="1407" y="2003"/>
                  </a:cubicBezTo>
                  <a:cubicBezTo>
                    <a:pt x="1390" y="2013"/>
                    <a:pt x="1373" y="2022"/>
                    <a:pt x="1355" y="2031"/>
                  </a:cubicBezTo>
                  <a:cubicBezTo>
                    <a:pt x="1337" y="2040"/>
                    <a:pt x="1318" y="2049"/>
                    <a:pt x="1297" y="2057"/>
                  </a:cubicBezTo>
                  <a:cubicBezTo>
                    <a:pt x="1276" y="2065"/>
                    <a:pt x="1250" y="2071"/>
                    <a:pt x="1227" y="2077"/>
                  </a:cubicBezTo>
                  <a:cubicBezTo>
                    <a:pt x="1204" y="2083"/>
                    <a:pt x="1182" y="2089"/>
                    <a:pt x="1161" y="2093"/>
                  </a:cubicBezTo>
                  <a:cubicBezTo>
                    <a:pt x="1140" y="2097"/>
                    <a:pt x="1118" y="2100"/>
                    <a:pt x="1099" y="2103"/>
                  </a:cubicBezTo>
                  <a:cubicBezTo>
                    <a:pt x="1080" y="2106"/>
                    <a:pt x="1065" y="2109"/>
                    <a:pt x="1049" y="2111"/>
                  </a:cubicBezTo>
                  <a:cubicBezTo>
                    <a:pt x="1033" y="2113"/>
                    <a:pt x="1024" y="2112"/>
                    <a:pt x="1005" y="2113"/>
                  </a:cubicBezTo>
                  <a:cubicBezTo>
                    <a:pt x="986" y="2114"/>
                    <a:pt x="956" y="2115"/>
                    <a:pt x="933" y="2115"/>
                  </a:cubicBezTo>
                  <a:cubicBezTo>
                    <a:pt x="910" y="2115"/>
                    <a:pt x="890" y="2116"/>
                    <a:pt x="869" y="2115"/>
                  </a:cubicBezTo>
                  <a:cubicBezTo>
                    <a:pt x="848" y="2114"/>
                    <a:pt x="831" y="2111"/>
                    <a:pt x="807" y="2107"/>
                  </a:cubicBezTo>
                  <a:cubicBezTo>
                    <a:pt x="783" y="2103"/>
                    <a:pt x="748" y="2095"/>
                    <a:pt x="725" y="2089"/>
                  </a:cubicBezTo>
                  <a:cubicBezTo>
                    <a:pt x="702" y="2083"/>
                    <a:pt x="686" y="2076"/>
                    <a:pt x="667" y="2069"/>
                  </a:cubicBezTo>
                  <a:cubicBezTo>
                    <a:pt x="648" y="2062"/>
                    <a:pt x="628" y="2056"/>
                    <a:pt x="609" y="2049"/>
                  </a:cubicBezTo>
                  <a:cubicBezTo>
                    <a:pt x="590" y="2042"/>
                    <a:pt x="573" y="2035"/>
                    <a:pt x="553" y="2025"/>
                  </a:cubicBezTo>
                  <a:cubicBezTo>
                    <a:pt x="533" y="2015"/>
                    <a:pt x="507" y="2001"/>
                    <a:pt x="487" y="1989"/>
                  </a:cubicBezTo>
                  <a:cubicBezTo>
                    <a:pt x="467" y="1977"/>
                    <a:pt x="450" y="1967"/>
                    <a:pt x="431" y="1953"/>
                  </a:cubicBezTo>
                  <a:cubicBezTo>
                    <a:pt x="412" y="1939"/>
                    <a:pt x="394" y="1923"/>
                    <a:pt x="375" y="1907"/>
                  </a:cubicBezTo>
                  <a:cubicBezTo>
                    <a:pt x="356" y="1891"/>
                    <a:pt x="333" y="1860"/>
                    <a:pt x="319" y="1855"/>
                  </a:cubicBezTo>
                  <a:cubicBezTo>
                    <a:pt x="305" y="1861"/>
                    <a:pt x="297" y="1867"/>
                    <a:pt x="289" y="1877"/>
                  </a:cubicBezTo>
                  <a:cubicBezTo>
                    <a:pt x="307" y="1899"/>
                    <a:pt x="329" y="1917"/>
                    <a:pt x="347" y="1935"/>
                  </a:cubicBezTo>
                  <a:cubicBezTo>
                    <a:pt x="323" y="1975"/>
                    <a:pt x="297" y="2011"/>
                    <a:pt x="257" y="2073"/>
                  </a:cubicBezTo>
                  <a:cubicBezTo>
                    <a:pt x="345" y="2127"/>
                    <a:pt x="453" y="2187"/>
                    <a:pt x="543" y="2237"/>
                  </a:cubicBezTo>
                  <a:cubicBezTo>
                    <a:pt x="573" y="2179"/>
                    <a:pt x="605" y="2133"/>
                    <a:pt x="629" y="2095"/>
                  </a:cubicBezTo>
                  <a:cubicBezTo>
                    <a:pt x="649" y="2103"/>
                    <a:pt x="657" y="2107"/>
                    <a:pt x="671" y="2117"/>
                  </a:cubicBezTo>
                  <a:cubicBezTo>
                    <a:pt x="645" y="2161"/>
                    <a:pt x="559" y="2311"/>
                    <a:pt x="499" y="2411"/>
                  </a:cubicBezTo>
                  <a:cubicBezTo>
                    <a:pt x="587" y="2465"/>
                    <a:pt x="681" y="2519"/>
                    <a:pt x="781" y="2577"/>
                  </a:cubicBezTo>
                  <a:cubicBezTo>
                    <a:pt x="881" y="2407"/>
                    <a:pt x="959" y="2275"/>
                    <a:pt x="1033" y="2149"/>
                  </a:cubicBezTo>
                  <a:cubicBezTo>
                    <a:pt x="1053" y="2147"/>
                    <a:pt x="1057" y="2149"/>
                    <a:pt x="1077" y="2149"/>
                  </a:cubicBezTo>
                  <a:cubicBezTo>
                    <a:pt x="1017" y="2259"/>
                    <a:pt x="813" y="2607"/>
                    <a:pt x="745" y="2721"/>
                  </a:cubicBezTo>
                  <a:cubicBezTo>
                    <a:pt x="839" y="2775"/>
                    <a:pt x="923" y="2835"/>
                    <a:pt x="1029" y="2889"/>
                  </a:cubicBezTo>
                  <a:cubicBezTo>
                    <a:pt x="1167" y="2653"/>
                    <a:pt x="1499" y="2070"/>
                    <a:pt x="1605" y="1915"/>
                  </a:cubicBezTo>
                  <a:cubicBezTo>
                    <a:pt x="1635" y="1935"/>
                    <a:pt x="1641" y="1941"/>
                    <a:pt x="1663" y="1957"/>
                  </a:cubicBezTo>
                  <a:cubicBezTo>
                    <a:pt x="1707" y="1921"/>
                    <a:pt x="1815" y="1783"/>
                    <a:pt x="1865" y="1703"/>
                  </a:cubicBezTo>
                  <a:cubicBezTo>
                    <a:pt x="1915" y="1623"/>
                    <a:pt x="1949" y="1525"/>
                    <a:pt x="1961" y="1477"/>
                  </a:cubicBezTo>
                  <a:cubicBezTo>
                    <a:pt x="1929" y="1463"/>
                    <a:pt x="1905" y="1455"/>
                    <a:pt x="1879" y="1443"/>
                  </a:cubicBezTo>
                  <a:cubicBezTo>
                    <a:pt x="1932" y="1253"/>
                    <a:pt x="1917" y="1194"/>
                    <a:pt x="1900" y="1043"/>
                  </a:cubicBezTo>
                  <a:cubicBezTo>
                    <a:pt x="1913" y="1043"/>
                    <a:pt x="1919" y="1039"/>
                    <a:pt x="1931" y="1033"/>
                  </a:cubicBezTo>
                  <a:cubicBezTo>
                    <a:pt x="1923" y="1001"/>
                    <a:pt x="1919" y="984"/>
                    <a:pt x="1913" y="961"/>
                  </a:cubicBezTo>
                  <a:cubicBezTo>
                    <a:pt x="1907" y="938"/>
                    <a:pt x="1899" y="914"/>
                    <a:pt x="1893" y="895"/>
                  </a:cubicBezTo>
                  <a:cubicBezTo>
                    <a:pt x="1887" y="876"/>
                    <a:pt x="1886" y="872"/>
                    <a:pt x="1877" y="849"/>
                  </a:cubicBezTo>
                  <a:cubicBezTo>
                    <a:pt x="1868" y="826"/>
                    <a:pt x="1860" y="794"/>
                    <a:pt x="1841" y="759"/>
                  </a:cubicBezTo>
                  <a:cubicBezTo>
                    <a:pt x="1822" y="724"/>
                    <a:pt x="1784" y="655"/>
                    <a:pt x="1765" y="639"/>
                  </a:cubicBezTo>
                  <a:cubicBezTo>
                    <a:pt x="1749" y="651"/>
                    <a:pt x="1743" y="653"/>
                    <a:pt x="1727" y="661"/>
                  </a:cubicBezTo>
                  <a:cubicBezTo>
                    <a:pt x="1696" y="612"/>
                    <a:pt x="1657" y="569"/>
                    <a:pt x="1621" y="529"/>
                  </a:cubicBezTo>
                  <a:cubicBezTo>
                    <a:pt x="1651" y="489"/>
                    <a:pt x="1663" y="465"/>
                    <a:pt x="1693" y="417"/>
                  </a:cubicBezTo>
                  <a:cubicBezTo>
                    <a:pt x="1615" y="369"/>
                    <a:pt x="1491" y="293"/>
                    <a:pt x="1419" y="249"/>
                  </a:cubicBezTo>
                  <a:cubicBezTo>
                    <a:pt x="1397" y="289"/>
                    <a:pt x="1377" y="319"/>
                    <a:pt x="1352" y="357"/>
                  </a:cubicBezTo>
                  <a:cubicBezTo>
                    <a:pt x="1333" y="349"/>
                    <a:pt x="1329" y="347"/>
                    <a:pt x="1311" y="338"/>
                  </a:cubicBezTo>
                  <a:cubicBezTo>
                    <a:pt x="1347" y="271"/>
                    <a:pt x="1359" y="252"/>
                    <a:pt x="1397" y="184"/>
                  </a:cubicBezTo>
                  <a:cubicBezTo>
                    <a:pt x="1319" y="135"/>
                    <a:pt x="1253" y="100"/>
                    <a:pt x="1120" y="19"/>
                  </a:cubicBezTo>
                  <a:cubicBezTo>
                    <a:pt x="1069" y="107"/>
                    <a:pt x="1044" y="132"/>
                    <a:pt x="960" y="271"/>
                  </a:cubicBezTo>
                  <a:cubicBezTo>
                    <a:pt x="944" y="271"/>
                    <a:pt x="935" y="273"/>
                    <a:pt x="917" y="263"/>
                  </a:cubicBezTo>
                  <a:cubicBezTo>
                    <a:pt x="935" y="229"/>
                    <a:pt x="954" y="215"/>
                    <a:pt x="984" y="151"/>
                  </a:cubicBezTo>
                  <a:cubicBezTo>
                    <a:pt x="879" y="90"/>
                    <a:pt x="826" y="67"/>
                    <a:pt x="708" y="0"/>
                  </a:cubicBezTo>
                  <a:close/>
                </a:path>
              </a:pathLst>
            </a:custGeom>
            <a:solidFill>
              <a:srgbClr val="96969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33" name="Freeform 9"/>
            <p:cNvSpPr>
              <a:spLocks/>
            </p:cNvSpPr>
            <p:nvPr userDrawn="1"/>
          </p:nvSpPr>
          <p:spPr bwMode="auto">
            <a:xfrm>
              <a:off x="1386" y="1118"/>
              <a:ext cx="804" cy="1252"/>
            </a:xfrm>
            <a:custGeom>
              <a:avLst/>
              <a:gdLst>
                <a:gd name="T0" fmla="*/ 336 w 804"/>
                <a:gd name="T1" fmla="*/ 94 h 1252"/>
                <a:gd name="T2" fmla="*/ 228 w 804"/>
                <a:gd name="T3" fmla="*/ 0 h 1252"/>
                <a:gd name="T4" fmla="*/ 190 w 804"/>
                <a:gd name="T5" fmla="*/ 42 h 1252"/>
                <a:gd name="T6" fmla="*/ 156 w 804"/>
                <a:gd name="T7" fmla="*/ 80 h 1252"/>
                <a:gd name="T8" fmla="*/ 122 w 804"/>
                <a:gd name="T9" fmla="*/ 128 h 1252"/>
                <a:gd name="T10" fmla="*/ 92 w 804"/>
                <a:gd name="T11" fmla="*/ 182 h 1252"/>
                <a:gd name="T12" fmla="*/ 62 w 804"/>
                <a:gd name="T13" fmla="*/ 238 h 1252"/>
                <a:gd name="T14" fmla="*/ 38 w 804"/>
                <a:gd name="T15" fmla="*/ 310 h 1252"/>
                <a:gd name="T16" fmla="*/ 22 w 804"/>
                <a:gd name="T17" fmla="*/ 394 h 1252"/>
                <a:gd name="T18" fmla="*/ 14 w 804"/>
                <a:gd name="T19" fmla="*/ 482 h 1252"/>
                <a:gd name="T20" fmla="*/ 18 w 804"/>
                <a:gd name="T21" fmla="*/ 536 h 1252"/>
                <a:gd name="T22" fmla="*/ 24 w 804"/>
                <a:gd name="T23" fmla="*/ 594 h 1252"/>
                <a:gd name="T24" fmla="*/ 38 w 804"/>
                <a:gd name="T25" fmla="*/ 666 h 1252"/>
                <a:gd name="T26" fmla="*/ 0 w 804"/>
                <a:gd name="T27" fmla="*/ 684 h 1252"/>
                <a:gd name="T28" fmla="*/ 12 w 804"/>
                <a:gd name="T29" fmla="*/ 732 h 1252"/>
                <a:gd name="T30" fmla="*/ 26 w 804"/>
                <a:gd name="T31" fmla="*/ 772 h 1252"/>
                <a:gd name="T32" fmla="*/ 50 w 804"/>
                <a:gd name="T33" fmla="*/ 830 h 1252"/>
                <a:gd name="T34" fmla="*/ 88 w 804"/>
                <a:gd name="T35" fmla="*/ 908 h 1252"/>
                <a:gd name="T36" fmla="*/ 134 w 804"/>
                <a:gd name="T37" fmla="*/ 970 h 1252"/>
                <a:gd name="T38" fmla="*/ 152 w 804"/>
                <a:gd name="T39" fmla="*/ 954 h 1252"/>
                <a:gd name="T40" fmla="*/ 202 w 804"/>
                <a:gd name="T41" fmla="*/ 1004 h 1252"/>
                <a:gd name="T42" fmla="*/ 262 w 804"/>
                <a:gd name="T43" fmla="*/ 1060 h 1252"/>
                <a:gd name="T44" fmla="*/ 326 w 804"/>
                <a:gd name="T45" fmla="*/ 1110 h 1252"/>
                <a:gd name="T46" fmla="*/ 392 w 804"/>
                <a:gd name="T47" fmla="*/ 1154 h 1252"/>
                <a:gd name="T48" fmla="*/ 454 w 804"/>
                <a:gd name="T49" fmla="*/ 1190 h 1252"/>
                <a:gd name="T50" fmla="*/ 556 w 804"/>
                <a:gd name="T51" fmla="*/ 1228 h 1252"/>
                <a:gd name="T52" fmla="*/ 668 w 804"/>
                <a:gd name="T53" fmla="*/ 1244 h 1252"/>
                <a:gd name="T54" fmla="*/ 746 w 804"/>
                <a:gd name="T55" fmla="*/ 1248 h 1252"/>
                <a:gd name="T56" fmla="*/ 804 w 804"/>
                <a:gd name="T57" fmla="*/ 1246 h 1252"/>
                <a:gd name="T58" fmla="*/ 802 w 804"/>
                <a:gd name="T59" fmla="*/ 1116 h 1252"/>
                <a:gd name="T60" fmla="*/ 720 w 804"/>
                <a:gd name="T61" fmla="*/ 1116 h 1252"/>
                <a:gd name="T62" fmla="*/ 624 w 804"/>
                <a:gd name="T63" fmla="*/ 1104 h 1252"/>
                <a:gd name="T64" fmla="*/ 536 w 804"/>
                <a:gd name="T65" fmla="*/ 1076 h 1252"/>
                <a:gd name="T66" fmla="*/ 460 w 804"/>
                <a:gd name="T67" fmla="*/ 1034 h 1252"/>
                <a:gd name="T68" fmla="*/ 386 w 804"/>
                <a:gd name="T69" fmla="*/ 984 h 1252"/>
                <a:gd name="T70" fmla="*/ 330 w 804"/>
                <a:gd name="T71" fmla="*/ 934 h 1252"/>
                <a:gd name="T72" fmla="*/ 290 w 804"/>
                <a:gd name="T73" fmla="*/ 894 h 1252"/>
                <a:gd name="T74" fmla="*/ 236 w 804"/>
                <a:gd name="T75" fmla="*/ 822 h 1252"/>
                <a:gd name="T76" fmla="*/ 200 w 804"/>
                <a:gd name="T77" fmla="*/ 748 h 1252"/>
                <a:gd name="T78" fmla="*/ 180 w 804"/>
                <a:gd name="T79" fmla="*/ 690 h 1252"/>
                <a:gd name="T80" fmla="*/ 164 w 804"/>
                <a:gd name="T81" fmla="*/ 618 h 1252"/>
                <a:gd name="T82" fmla="*/ 158 w 804"/>
                <a:gd name="T83" fmla="*/ 524 h 1252"/>
                <a:gd name="T84" fmla="*/ 160 w 804"/>
                <a:gd name="T85" fmla="*/ 438 h 1252"/>
                <a:gd name="T86" fmla="*/ 170 w 804"/>
                <a:gd name="T87" fmla="*/ 356 h 1252"/>
                <a:gd name="T88" fmla="*/ 200 w 804"/>
                <a:gd name="T89" fmla="*/ 266 h 1252"/>
                <a:gd name="T90" fmla="*/ 246 w 804"/>
                <a:gd name="T91" fmla="*/ 182 h 1252"/>
                <a:gd name="T92" fmla="*/ 288 w 804"/>
                <a:gd name="T93" fmla="*/ 136 h 1252"/>
                <a:gd name="T94" fmla="*/ 336 w 804"/>
                <a:gd name="T95" fmla="*/ 94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4" h="1252">
                  <a:moveTo>
                    <a:pt x="336" y="94"/>
                  </a:moveTo>
                  <a:cubicBezTo>
                    <a:pt x="280" y="44"/>
                    <a:pt x="272" y="36"/>
                    <a:pt x="228" y="0"/>
                  </a:cubicBezTo>
                  <a:cubicBezTo>
                    <a:pt x="208" y="22"/>
                    <a:pt x="202" y="29"/>
                    <a:pt x="190" y="42"/>
                  </a:cubicBezTo>
                  <a:cubicBezTo>
                    <a:pt x="178" y="55"/>
                    <a:pt x="167" y="66"/>
                    <a:pt x="156" y="80"/>
                  </a:cubicBezTo>
                  <a:cubicBezTo>
                    <a:pt x="145" y="94"/>
                    <a:pt x="133" y="111"/>
                    <a:pt x="122" y="128"/>
                  </a:cubicBezTo>
                  <a:cubicBezTo>
                    <a:pt x="111" y="145"/>
                    <a:pt x="102" y="164"/>
                    <a:pt x="92" y="182"/>
                  </a:cubicBezTo>
                  <a:cubicBezTo>
                    <a:pt x="82" y="200"/>
                    <a:pt x="71" y="217"/>
                    <a:pt x="62" y="238"/>
                  </a:cubicBezTo>
                  <a:cubicBezTo>
                    <a:pt x="53" y="259"/>
                    <a:pt x="45" y="284"/>
                    <a:pt x="38" y="310"/>
                  </a:cubicBezTo>
                  <a:cubicBezTo>
                    <a:pt x="31" y="336"/>
                    <a:pt x="26" y="365"/>
                    <a:pt x="22" y="394"/>
                  </a:cubicBezTo>
                  <a:cubicBezTo>
                    <a:pt x="18" y="423"/>
                    <a:pt x="15" y="458"/>
                    <a:pt x="14" y="482"/>
                  </a:cubicBezTo>
                  <a:cubicBezTo>
                    <a:pt x="13" y="506"/>
                    <a:pt x="16" y="517"/>
                    <a:pt x="18" y="536"/>
                  </a:cubicBezTo>
                  <a:cubicBezTo>
                    <a:pt x="20" y="555"/>
                    <a:pt x="21" y="572"/>
                    <a:pt x="24" y="594"/>
                  </a:cubicBezTo>
                  <a:cubicBezTo>
                    <a:pt x="27" y="616"/>
                    <a:pt x="32" y="624"/>
                    <a:pt x="38" y="666"/>
                  </a:cubicBezTo>
                  <a:cubicBezTo>
                    <a:pt x="22" y="676"/>
                    <a:pt x="14" y="674"/>
                    <a:pt x="0" y="684"/>
                  </a:cubicBezTo>
                  <a:cubicBezTo>
                    <a:pt x="8" y="714"/>
                    <a:pt x="8" y="717"/>
                    <a:pt x="12" y="732"/>
                  </a:cubicBezTo>
                  <a:cubicBezTo>
                    <a:pt x="16" y="747"/>
                    <a:pt x="20" y="756"/>
                    <a:pt x="26" y="772"/>
                  </a:cubicBezTo>
                  <a:cubicBezTo>
                    <a:pt x="32" y="788"/>
                    <a:pt x="40" y="807"/>
                    <a:pt x="50" y="830"/>
                  </a:cubicBezTo>
                  <a:cubicBezTo>
                    <a:pt x="60" y="853"/>
                    <a:pt x="74" y="885"/>
                    <a:pt x="88" y="908"/>
                  </a:cubicBezTo>
                  <a:cubicBezTo>
                    <a:pt x="102" y="931"/>
                    <a:pt x="123" y="962"/>
                    <a:pt x="134" y="970"/>
                  </a:cubicBezTo>
                  <a:cubicBezTo>
                    <a:pt x="142" y="964"/>
                    <a:pt x="140" y="956"/>
                    <a:pt x="152" y="954"/>
                  </a:cubicBezTo>
                  <a:cubicBezTo>
                    <a:pt x="164" y="959"/>
                    <a:pt x="184" y="986"/>
                    <a:pt x="202" y="1004"/>
                  </a:cubicBezTo>
                  <a:cubicBezTo>
                    <a:pt x="220" y="1022"/>
                    <a:pt x="241" y="1042"/>
                    <a:pt x="262" y="1060"/>
                  </a:cubicBezTo>
                  <a:cubicBezTo>
                    <a:pt x="283" y="1078"/>
                    <a:pt x="304" y="1094"/>
                    <a:pt x="326" y="1110"/>
                  </a:cubicBezTo>
                  <a:cubicBezTo>
                    <a:pt x="348" y="1126"/>
                    <a:pt x="371" y="1141"/>
                    <a:pt x="392" y="1154"/>
                  </a:cubicBezTo>
                  <a:cubicBezTo>
                    <a:pt x="413" y="1167"/>
                    <a:pt x="427" y="1178"/>
                    <a:pt x="454" y="1190"/>
                  </a:cubicBezTo>
                  <a:cubicBezTo>
                    <a:pt x="481" y="1202"/>
                    <a:pt x="520" y="1219"/>
                    <a:pt x="556" y="1228"/>
                  </a:cubicBezTo>
                  <a:cubicBezTo>
                    <a:pt x="592" y="1237"/>
                    <a:pt x="636" y="1241"/>
                    <a:pt x="668" y="1244"/>
                  </a:cubicBezTo>
                  <a:cubicBezTo>
                    <a:pt x="700" y="1247"/>
                    <a:pt x="723" y="1248"/>
                    <a:pt x="746" y="1248"/>
                  </a:cubicBezTo>
                  <a:cubicBezTo>
                    <a:pt x="769" y="1248"/>
                    <a:pt x="776" y="1252"/>
                    <a:pt x="804" y="1246"/>
                  </a:cubicBezTo>
                  <a:cubicBezTo>
                    <a:pt x="804" y="1198"/>
                    <a:pt x="804" y="1178"/>
                    <a:pt x="802" y="1116"/>
                  </a:cubicBezTo>
                  <a:cubicBezTo>
                    <a:pt x="762" y="1114"/>
                    <a:pt x="749" y="1118"/>
                    <a:pt x="720" y="1116"/>
                  </a:cubicBezTo>
                  <a:cubicBezTo>
                    <a:pt x="690" y="1114"/>
                    <a:pt x="655" y="1111"/>
                    <a:pt x="624" y="1104"/>
                  </a:cubicBezTo>
                  <a:cubicBezTo>
                    <a:pt x="593" y="1097"/>
                    <a:pt x="563" y="1088"/>
                    <a:pt x="536" y="1076"/>
                  </a:cubicBezTo>
                  <a:cubicBezTo>
                    <a:pt x="509" y="1064"/>
                    <a:pt x="485" y="1049"/>
                    <a:pt x="460" y="1034"/>
                  </a:cubicBezTo>
                  <a:cubicBezTo>
                    <a:pt x="435" y="1019"/>
                    <a:pt x="408" y="1001"/>
                    <a:pt x="386" y="984"/>
                  </a:cubicBezTo>
                  <a:cubicBezTo>
                    <a:pt x="364" y="967"/>
                    <a:pt x="346" y="949"/>
                    <a:pt x="330" y="934"/>
                  </a:cubicBezTo>
                  <a:cubicBezTo>
                    <a:pt x="314" y="919"/>
                    <a:pt x="306" y="913"/>
                    <a:pt x="290" y="894"/>
                  </a:cubicBezTo>
                  <a:cubicBezTo>
                    <a:pt x="274" y="875"/>
                    <a:pt x="251" y="846"/>
                    <a:pt x="236" y="822"/>
                  </a:cubicBezTo>
                  <a:cubicBezTo>
                    <a:pt x="221" y="798"/>
                    <a:pt x="209" y="770"/>
                    <a:pt x="200" y="748"/>
                  </a:cubicBezTo>
                  <a:cubicBezTo>
                    <a:pt x="191" y="726"/>
                    <a:pt x="186" y="712"/>
                    <a:pt x="180" y="690"/>
                  </a:cubicBezTo>
                  <a:cubicBezTo>
                    <a:pt x="174" y="668"/>
                    <a:pt x="168" y="646"/>
                    <a:pt x="164" y="618"/>
                  </a:cubicBezTo>
                  <a:cubicBezTo>
                    <a:pt x="160" y="590"/>
                    <a:pt x="159" y="554"/>
                    <a:pt x="158" y="524"/>
                  </a:cubicBezTo>
                  <a:cubicBezTo>
                    <a:pt x="157" y="494"/>
                    <a:pt x="158" y="466"/>
                    <a:pt x="160" y="438"/>
                  </a:cubicBezTo>
                  <a:cubicBezTo>
                    <a:pt x="162" y="410"/>
                    <a:pt x="163" y="385"/>
                    <a:pt x="170" y="356"/>
                  </a:cubicBezTo>
                  <a:cubicBezTo>
                    <a:pt x="177" y="327"/>
                    <a:pt x="187" y="295"/>
                    <a:pt x="200" y="266"/>
                  </a:cubicBezTo>
                  <a:cubicBezTo>
                    <a:pt x="213" y="237"/>
                    <a:pt x="231" y="204"/>
                    <a:pt x="246" y="182"/>
                  </a:cubicBezTo>
                  <a:cubicBezTo>
                    <a:pt x="261" y="160"/>
                    <a:pt x="273" y="151"/>
                    <a:pt x="288" y="136"/>
                  </a:cubicBezTo>
                  <a:cubicBezTo>
                    <a:pt x="303" y="121"/>
                    <a:pt x="314" y="114"/>
                    <a:pt x="336" y="94"/>
                  </a:cubicBez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34" name="Oval 10"/>
            <p:cNvSpPr>
              <a:spLocks noChangeArrowheads="1"/>
            </p:cNvSpPr>
            <p:nvPr userDrawn="1"/>
          </p:nvSpPr>
          <p:spPr bwMode="auto">
            <a:xfrm>
              <a:off x="1671" y="1158"/>
              <a:ext cx="953" cy="95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35" name="Freeform 11"/>
            <p:cNvSpPr>
              <a:spLocks/>
            </p:cNvSpPr>
            <p:nvPr userDrawn="1"/>
          </p:nvSpPr>
          <p:spPr bwMode="auto">
            <a:xfrm>
              <a:off x="2148" y="978"/>
              <a:ext cx="941" cy="1010"/>
            </a:xfrm>
            <a:custGeom>
              <a:avLst/>
              <a:gdLst>
                <a:gd name="T0" fmla="*/ 0 w 941"/>
                <a:gd name="T1" fmla="*/ 66 h 1010"/>
                <a:gd name="T2" fmla="*/ 60 w 941"/>
                <a:gd name="T3" fmla="*/ 68 h 1010"/>
                <a:gd name="T4" fmla="*/ 143 w 941"/>
                <a:gd name="T5" fmla="*/ 77 h 1010"/>
                <a:gd name="T6" fmla="*/ 231 w 941"/>
                <a:gd name="T7" fmla="*/ 101 h 1010"/>
                <a:gd name="T8" fmla="*/ 314 w 941"/>
                <a:gd name="T9" fmla="*/ 137 h 1010"/>
                <a:gd name="T10" fmla="*/ 390 w 941"/>
                <a:gd name="T11" fmla="*/ 195 h 1010"/>
                <a:gd name="T12" fmla="*/ 473 w 941"/>
                <a:gd name="T13" fmla="*/ 276 h 1010"/>
                <a:gd name="T14" fmla="*/ 528 w 941"/>
                <a:gd name="T15" fmla="*/ 357 h 1010"/>
                <a:gd name="T16" fmla="*/ 569 w 941"/>
                <a:gd name="T17" fmla="*/ 438 h 1010"/>
                <a:gd name="T18" fmla="*/ 599 w 941"/>
                <a:gd name="T19" fmla="*/ 521 h 1010"/>
                <a:gd name="T20" fmla="*/ 612 w 941"/>
                <a:gd name="T21" fmla="*/ 603 h 1010"/>
                <a:gd name="T22" fmla="*/ 611 w 941"/>
                <a:gd name="T23" fmla="*/ 705 h 1010"/>
                <a:gd name="T24" fmla="*/ 594 w 941"/>
                <a:gd name="T25" fmla="*/ 788 h 1010"/>
                <a:gd name="T26" fmla="*/ 566 w 941"/>
                <a:gd name="T27" fmla="*/ 867 h 1010"/>
                <a:gd name="T28" fmla="*/ 538 w 941"/>
                <a:gd name="T29" fmla="*/ 940 h 1010"/>
                <a:gd name="T30" fmla="*/ 650 w 941"/>
                <a:gd name="T31" fmla="*/ 1010 h 1010"/>
                <a:gd name="T32" fmla="*/ 718 w 941"/>
                <a:gd name="T33" fmla="*/ 898 h 1010"/>
                <a:gd name="T34" fmla="*/ 870 w 941"/>
                <a:gd name="T35" fmla="*/ 948 h 1010"/>
                <a:gd name="T36" fmla="*/ 904 w 941"/>
                <a:gd name="T37" fmla="*/ 510 h 1010"/>
                <a:gd name="T38" fmla="*/ 866 w 941"/>
                <a:gd name="T39" fmla="*/ 522 h 1010"/>
                <a:gd name="T40" fmla="*/ 844 w 941"/>
                <a:gd name="T41" fmla="*/ 900 h 1010"/>
                <a:gd name="T42" fmla="*/ 722 w 941"/>
                <a:gd name="T43" fmla="*/ 858 h 1010"/>
                <a:gd name="T44" fmla="*/ 747 w 941"/>
                <a:gd name="T45" fmla="*/ 503 h 1010"/>
                <a:gd name="T46" fmla="*/ 938 w 941"/>
                <a:gd name="T47" fmla="*/ 462 h 1010"/>
                <a:gd name="T48" fmla="*/ 800 w 941"/>
                <a:gd name="T49" fmla="*/ 135 h 1010"/>
                <a:gd name="T50" fmla="*/ 624 w 941"/>
                <a:gd name="T51" fmla="*/ 240 h 1010"/>
                <a:gd name="T52" fmla="*/ 491 w 941"/>
                <a:gd name="T53" fmla="*/ 96 h 1010"/>
                <a:gd name="T54" fmla="*/ 354 w 941"/>
                <a:gd name="T55" fmla="*/ 0 h 1010"/>
                <a:gd name="T56" fmla="*/ 310 w 941"/>
                <a:gd name="T57" fmla="*/ 72 h 1010"/>
                <a:gd name="T58" fmla="*/ 168 w 941"/>
                <a:gd name="T59" fmla="*/ 23 h 1010"/>
                <a:gd name="T60" fmla="*/ 2 w 941"/>
                <a:gd name="T61" fmla="*/ 6 h 1010"/>
                <a:gd name="T62" fmla="*/ 0 w 941"/>
                <a:gd name="T63" fmla="*/ 66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1" h="1010">
                  <a:moveTo>
                    <a:pt x="0" y="66"/>
                  </a:moveTo>
                  <a:cubicBezTo>
                    <a:pt x="27" y="69"/>
                    <a:pt x="36" y="66"/>
                    <a:pt x="60" y="68"/>
                  </a:cubicBezTo>
                  <a:cubicBezTo>
                    <a:pt x="84" y="70"/>
                    <a:pt x="115" y="72"/>
                    <a:pt x="143" y="77"/>
                  </a:cubicBezTo>
                  <a:cubicBezTo>
                    <a:pt x="171" y="82"/>
                    <a:pt x="202" y="91"/>
                    <a:pt x="231" y="101"/>
                  </a:cubicBezTo>
                  <a:cubicBezTo>
                    <a:pt x="260" y="111"/>
                    <a:pt x="287" y="121"/>
                    <a:pt x="314" y="137"/>
                  </a:cubicBezTo>
                  <a:cubicBezTo>
                    <a:pt x="341" y="153"/>
                    <a:pt x="364" y="172"/>
                    <a:pt x="390" y="195"/>
                  </a:cubicBezTo>
                  <a:cubicBezTo>
                    <a:pt x="416" y="218"/>
                    <a:pt x="450" y="249"/>
                    <a:pt x="473" y="276"/>
                  </a:cubicBezTo>
                  <a:cubicBezTo>
                    <a:pt x="496" y="303"/>
                    <a:pt x="512" y="330"/>
                    <a:pt x="528" y="357"/>
                  </a:cubicBezTo>
                  <a:cubicBezTo>
                    <a:pt x="544" y="384"/>
                    <a:pt x="557" y="411"/>
                    <a:pt x="569" y="438"/>
                  </a:cubicBezTo>
                  <a:cubicBezTo>
                    <a:pt x="581" y="465"/>
                    <a:pt x="592" y="494"/>
                    <a:pt x="599" y="521"/>
                  </a:cubicBezTo>
                  <a:cubicBezTo>
                    <a:pt x="606" y="548"/>
                    <a:pt x="610" y="572"/>
                    <a:pt x="612" y="603"/>
                  </a:cubicBezTo>
                  <a:cubicBezTo>
                    <a:pt x="614" y="634"/>
                    <a:pt x="614" y="674"/>
                    <a:pt x="611" y="705"/>
                  </a:cubicBezTo>
                  <a:cubicBezTo>
                    <a:pt x="608" y="736"/>
                    <a:pt x="602" y="761"/>
                    <a:pt x="594" y="788"/>
                  </a:cubicBezTo>
                  <a:cubicBezTo>
                    <a:pt x="586" y="815"/>
                    <a:pt x="575" y="842"/>
                    <a:pt x="566" y="867"/>
                  </a:cubicBezTo>
                  <a:cubicBezTo>
                    <a:pt x="557" y="892"/>
                    <a:pt x="549" y="914"/>
                    <a:pt x="538" y="940"/>
                  </a:cubicBezTo>
                  <a:cubicBezTo>
                    <a:pt x="584" y="966"/>
                    <a:pt x="618" y="990"/>
                    <a:pt x="650" y="1010"/>
                  </a:cubicBezTo>
                  <a:cubicBezTo>
                    <a:pt x="671" y="978"/>
                    <a:pt x="701" y="929"/>
                    <a:pt x="718" y="898"/>
                  </a:cubicBezTo>
                  <a:cubicBezTo>
                    <a:pt x="765" y="912"/>
                    <a:pt x="821" y="933"/>
                    <a:pt x="870" y="948"/>
                  </a:cubicBezTo>
                  <a:cubicBezTo>
                    <a:pt x="932" y="755"/>
                    <a:pt x="935" y="716"/>
                    <a:pt x="904" y="510"/>
                  </a:cubicBezTo>
                  <a:cubicBezTo>
                    <a:pt x="887" y="513"/>
                    <a:pt x="882" y="515"/>
                    <a:pt x="866" y="522"/>
                  </a:cubicBezTo>
                  <a:cubicBezTo>
                    <a:pt x="891" y="671"/>
                    <a:pt x="893" y="741"/>
                    <a:pt x="844" y="900"/>
                  </a:cubicBezTo>
                  <a:cubicBezTo>
                    <a:pt x="794" y="885"/>
                    <a:pt x="774" y="876"/>
                    <a:pt x="722" y="858"/>
                  </a:cubicBezTo>
                  <a:cubicBezTo>
                    <a:pt x="762" y="716"/>
                    <a:pt x="768" y="606"/>
                    <a:pt x="747" y="503"/>
                  </a:cubicBezTo>
                  <a:cubicBezTo>
                    <a:pt x="805" y="494"/>
                    <a:pt x="903" y="473"/>
                    <a:pt x="938" y="462"/>
                  </a:cubicBezTo>
                  <a:cubicBezTo>
                    <a:pt x="941" y="402"/>
                    <a:pt x="852" y="172"/>
                    <a:pt x="800" y="135"/>
                  </a:cubicBezTo>
                  <a:cubicBezTo>
                    <a:pt x="747" y="163"/>
                    <a:pt x="689" y="206"/>
                    <a:pt x="624" y="240"/>
                  </a:cubicBezTo>
                  <a:cubicBezTo>
                    <a:pt x="591" y="206"/>
                    <a:pt x="536" y="136"/>
                    <a:pt x="491" y="96"/>
                  </a:cubicBezTo>
                  <a:cubicBezTo>
                    <a:pt x="446" y="56"/>
                    <a:pt x="390" y="20"/>
                    <a:pt x="354" y="0"/>
                  </a:cubicBezTo>
                  <a:cubicBezTo>
                    <a:pt x="338" y="33"/>
                    <a:pt x="330" y="44"/>
                    <a:pt x="310" y="72"/>
                  </a:cubicBezTo>
                  <a:cubicBezTo>
                    <a:pt x="258" y="50"/>
                    <a:pt x="219" y="34"/>
                    <a:pt x="168" y="23"/>
                  </a:cubicBezTo>
                  <a:cubicBezTo>
                    <a:pt x="117" y="12"/>
                    <a:pt x="39" y="5"/>
                    <a:pt x="2" y="6"/>
                  </a:cubicBezTo>
                  <a:cubicBezTo>
                    <a:pt x="0" y="32"/>
                    <a:pt x="3" y="47"/>
                    <a:pt x="0" y="66"/>
                  </a:cubicBez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grpSp>
      <p:sp>
        <p:nvSpPr>
          <p:cNvPr id="1037" name="Line 13"/>
          <p:cNvSpPr>
            <a:spLocks noChangeShapeType="1"/>
          </p:cNvSpPr>
          <p:nvPr/>
        </p:nvSpPr>
        <p:spPr bwMode="auto">
          <a:xfrm>
            <a:off x="1042988" y="1341438"/>
            <a:ext cx="8101012" cy="0"/>
          </a:xfrm>
          <a:prstGeom prst="line">
            <a:avLst/>
          </a:prstGeom>
          <a:noFill/>
          <a:ln w="952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38" name="Line 14"/>
          <p:cNvSpPr>
            <a:spLocks noChangeShapeType="1"/>
          </p:cNvSpPr>
          <p:nvPr/>
        </p:nvSpPr>
        <p:spPr bwMode="auto">
          <a:xfrm>
            <a:off x="1187450" y="1268413"/>
            <a:ext cx="2520950" cy="0"/>
          </a:xfrm>
          <a:prstGeom prst="line">
            <a:avLst/>
          </a:prstGeom>
          <a:noFill/>
          <a:ln w="952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39" name="Rectangle 15"/>
          <p:cNvSpPr>
            <a:spLocks noChangeArrowheads="1"/>
          </p:cNvSpPr>
          <p:nvPr/>
        </p:nvSpPr>
        <p:spPr bwMode="auto">
          <a:xfrm>
            <a:off x="971550" y="1306513"/>
            <a:ext cx="73025" cy="71437"/>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40" name="Rectangle 16"/>
          <p:cNvSpPr>
            <a:spLocks noChangeArrowheads="1"/>
          </p:cNvSpPr>
          <p:nvPr/>
        </p:nvSpPr>
        <p:spPr bwMode="auto">
          <a:xfrm>
            <a:off x="1119188" y="1230313"/>
            <a:ext cx="73025" cy="71437"/>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41" name="Line 17"/>
          <p:cNvSpPr>
            <a:spLocks noChangeShapeType="1"/>
          </p:cNvSpPr>
          <p:nvPr/>
        </p:nvSpPr>
        <p:spPr bwMode="auto">
          <a:xfrm flipV="1">
            <a:off x="3708400" y="260350"/>
            <a:ext cx="719138" cy="1008063"/>
          </a:xfrm>
          <a:prstGeom prst="line">
            <a:avLst/>
          </a:prstGeom>
          <a:noFill/>
          <a:ln w="9525">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26" name="Rectangle 2"/>
          <p:cNvSpPr>
            <a:spLocks noGrp="1" noChangeArrowheads="1"/>
          </p:cNvSpPr>
          <p:nvPr>
            <p:ph type="title"/>
          </p:nvPr>
        </p:nvSpPr>
        <p:spPr bwMode="auto">
          <a:xfrm>
            <a:off x="1173163" y="274638"/>
            <a:ext cx="75136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1042" name="Line 18"/>
          <p:cNvSpPr>
            <a:spLocks noChangeShapeType="1"/>
          </p:cNvSpPr>
          <p:nvPr/>
        </p:nvSpPr>
        <p:spPr bwMode="auto">
          <a:xfrm>
            <a:off x="4427538" y="260350"/>
            <a:ext cx="3384550" cy="0"/>
          </a:xfrm>
          <a:prstGeom prst="line">
            <a:avLst/>
          </a:prstGeom>
          <a:noFill/>
          <a:ln w="952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43" name="Rectangle 19"/>
          <p:cNvSpPr>
            <a:spLocks noChangeArrowheads="1"/>
          </p:cNvSpPr>
          <p:nvPr/>
        </p:nvSpPr>
        <p:spPr bwMode="auto">
          <a:xfrm>
            <a:off x="7812088" y="188913"/>
            <a:ext cx="863600" cy="144462"/>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44" name="Rectangle 20"/>
          <p:cNvSpPr>
            <a:spLocks noChangeArrowheads="1"/>
          </p:cNvSpPr>
          <p:nvPr/>
        </p:nvSpPr>
        <p:spPr bwMode="auto">
          <a:xfrm>
            <a:off x="8604250" y="6092825"/>
            <a:ext cx="360363" cy="142875"/>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45" name="Freeform 21"/>
          <p:cNvSpPr>
            <a:spLocks/>
          </p:cNvSpPr>
          <p:nvPr/>
        </p:nvSpPr>
        <p:spPr bwMode="auto">
          <a:xfrm>
            <a:off x="4284663" y="6165850"/>
            <a:ext cx="4319587" cy="576263"/>
          </a:xfrm>
          <a:custGeom>
            <a:avLst/>
            <a:gdLst>
              <a:gd name="T0" fmla="*/ 2721 w 2721"/>
              <a:gd name="T1" fmla="*/ 0 h 363"/>
              <a:gd name="T2" fmla="*/ 1406 w 2721"/>
              <a:gd name="T3" fmla="*/ 0 h 363"/>
              <a:gd name="T4" fmla="*/ 1134 w 2721"/>
              <a:gd name="T5" fmla="*/ 363 h 363"/>
              <a:gd name="T6" fmla="*/ 0 w 2721"/>
              <a:gd name="T7" fmla="*/ 363 h 363"/>
            </a:gdLst>
            <a:ahLst/>
            <a:cxnLst>
              <a:cxn ang="0">
                <a:pos x="T0" y="T1"/>
              </a:cxn>
              <a:cxn ang="0">
                <a:pos x="T2" y="T3"/>
              </a:cxn>
              <a:cxn ang="0">
                <a:pos x="T4" y="T5"/>
              </a:cxn>
              <a:cxn ang="0">
                <a:pos x="T6" y="T7"/>
              </a:cxn>
            </a:cxnLst>
            <a:rect l="0" t="0" r="r" b="b"/>
            <a:pathLst>
              <a:path w="2721" h="363">
                <a:moveTo>
                  <a:pt x="2721" y="0"/>
                </a:moveTo>
                <a:lnTo>
                  <a:pt x="1406" y="0"/>
                </a:lnTo>
                <a:lnTo>
                  <a:pt x="1134" y="363"/>
                </a:lnTo>
                <a:lnTo>
                  <a:pt x="0" y="363"/>
                </a:lnTo>
              </a:path>
            </a:pathLst>
          </a:custGeom>
          <a:noFill/>
          <a:ln w="9525" cap="flat" cmpd="sng">
            <a:solidFill>
              <a:srgbClr val="80808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46" name="Line 22"/>
          <p:cNvSpPr>
            <a:spLocks noChangeShapeType="1"/>
          </p:cNvSpPr>
          <p:nvPr/>
        </p:nvSpPr>
        <p:spPr bwMode="auto">
          <a:xfrm flipH="1">
            <a:off x="1692275" y="6165850"/>
            <a:ext cx="4175125" cy="1588"/>
          </a:xfrm>
          <a:prstGeom prst="line">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47" name="Freeform 23"/>
          <p:cNvSpPr>
            <a:spLocks/>
          </p:cNvSpPr>
          <p:nvPr/>
        </p:nvSpPr>
        <p:spPr bwMode="auto">
          <a:xfrm>
            <a:off x="2700338" y="6237288"/>
            <a:ext cx="2951162" cy="504825"/>
          </a:xfrm>
          <a:custGeom>
            <a:avLst/>
            <a:gdLst>
              <a:gd name="T0" fmla="*/ 1859 w 1859"/>
              <a:gd name="T1" fmla="*/ 0 h 318"/>
              <a:gd name="T2" fmla="*/ 363 w 1859"/>
              <a:gd name="T3" fmla="*/ 0 h 318"/>
              <a:gd name="T4" fmla="*/ 0 w 1859"/>
              <a:gd name="T5" fmla="*/ 318 h 318"/>
              <a:gd name="T6" fmla="*/ 408 w 1859"/>
              <a:gd name="T7" fmla="*/ 318 h 318"/>
            </a:gdLst>
            <a:ahLst/>
            <a:cxnLst>
              <a:cxn ang="0">
                <a:pos x="T0" y="T1"/>
              </a:cxn>
              <a:cxn ang="0">
                <a:pos x="T2" y="T3"/>
              </a:cxn>
              <a:cxn ang="0">
                <a:pos x="T4" y="T5"/>
              </a:cxn>
              <a:cxn ang="0">
                <a:pos x="T6" y="T7"/>
              </a:cxn>
            </a:cxnLst>
            <a:rect l="0" t="0" r="r" b="b"/>
            <a:pathLst>
              <a:path w="1859" h="318">
                <a:moveTo>
                  <a:pt x="1859" y="0"/>
                </a:moveTo>
                <a:lnTo>
                  <a:pt x="363" y="0"/>
                </a:lnTo>
                <a:lnTo>
                  <a:pt x="0" y="318"/>
                </a:lnTo>
                <a:lnTo>
                  <a:pt x="408" y="318"/>
                </a:lnTo>
              </a:path>
            </a:pathLst>
          </a:custGeom>
          <a:noFill/>
          <a:ln w="9525" cap="flat" cmpd="sng">
            <a:solidFill>
              <a:srgbClr val="80808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48" name="Line 24"/>
          <p:cNvSpPr>
            <a:spLocks noChangeShapeType="1"/>
          </p:cNvSpPr>
          <p:nvPr/>
        </p:nvSpPr>
        <p:spPr bwMode="auto">
          <a:xfrm flipH="1" flipV="1">
            <a:off x="250825" y="6742113"/>
            <a:ext cx="2449513" cy="0"/>
          </a:xfrm>
          <a:prstGeom prst="line">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49" name="Line 25"/>
          <p:cNvSpPr>
            <a:spLocks noChangeShapeType="1"/>
          </p:cNvSpPr>
          <p:nvPr/>
        </p:nvSpPr>
        <p:spPr bwMode="auto">
          <a:xfrm flipH="1" flipV="1">
            <a:off x="250825" y="5661025"/>
            <a:ext cx="504825" cy="504825"/>
          </a:xfrm>
          <a:prstGeom prst="line">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50" name="Line 26"/>
          <p:cNvSpPr>
            <a:spLocks noChangeShapeType="1"/>
          </p:cNvSpPr>
          <p:nvPr/>
        </p:nvSpPr>
        <p:spPr bwMode="auto">
          <a:xfrm flipV="1">
            <a:off x="250825" y="3933825"/>
            <a:ext cx="0" cy="1727200"/>
          </a:xfrm>
          <a:prstGeom prst="line">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52" name="Oval 28"/>
          <p:cNvSpPr>
            <a:spLocks noChangeArrowheads="1"/>
          </p:cNvSpPr>
          <p:nvPr/>
        </p:nvSpPr>
        <p:spPr bwMode="auto">
          <a:xfrm>
            <a:off x="153988" y="3789363"/>
            <a:ext cx="179387" cy="215900"/>
          </a:xfrm>
          <a:prstGeom prst="ellipse">
            <a:avLst/>
          </a:prstGeom>
          <a:solidFill>
            <a:srgbClr val="80808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53" name="Rectangle 29"/>
          <p:cNvSpPr>
            <a:spLocks noChangeArrowheads="1"/>
          </p:cNvSpPr>
          <p:nvPr/>
        </p:nvSpPr>
        <p:spPr bwMode="auto">
          <a:xfrm>
            <a:off x="3913188" y="6677025"/>
            <a:ext cx="360362" cy="142875"/>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54" name="Rectangle 30"/>
          <p:cNvSpPr>
            <a:spLocks noChangeArrowheads="1"/>
          </p:cNvSpPr>
          <p:nvPr/>
        </p:nvSpPr>
        <p:spPr bwMode="auto">
          <a:xfrm>
            <a:off x="747713" y="6124575"/>
            <a:ext cx="88900" cy="88900"/>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56" name="AutoShape 32"/>
          <p:cNvSpPr>
            <a:spLocks noChangeArrowheads="1"/>
          </p:cNvSpPr>
          <p:nvPr/>
        </p:nvSpPr>
        <p:spPr bwMode="auto">
          <a:xfrm flipH="1">
            <a:off x="80963" y="6696075"/>
            <a:ext cx="257175" cy="88900"/>
          </a:xfrm>
          <a:prstGeom prst="parallelogram">
            <a:avLst>
              <a:gd name="adj" fmla="val 72321"/>
            </a:avLst>
          </a:prstGeom>
          <a:solidFill>
            <a:srgbClr val="80808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58" name="Line 34"/>
          <p:cNvSpPr>
            <a:spLocks noChangeShapeType="1"/>
          </p:cNvSpPr>
          <p:nvPr/>
        </p:nvSpPr>
        <p:spPr bwMode="auto">
          <a:xfrm>
            <a:off x="3338513" y="6738938"/>
            <a:ext cx="171450" cy="114300"/>
          </a:xfrm>
          <a:prstGeom prst="line">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59" name="AutoShape 35"/>
          <p:cNvSpPr>
            <a:spLocks noChangeArrowheads="1"/>
          </p:cNvSpPr>
          <p:nvPr/>
        </p:nvSpPr>
        <p:spPr bwMode="auto">
          <a:xfrm>
            <a:off x="1331913" y="6130925"/>
            <a:ext cx="431800" cy="73025"/>
          </a:xfrm>
          <a:prstGeom prst="roundRect">
            <a:avLst>
              <a:gd name="adj" fmla="val 50000"/>
            </a:avLst>
          </a:prstGeom>
          <a:solidFill>
            <a:srgbClr val="808080"/>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rtl="0" eaLnBrk="1" fontAlgn="base" hangingPunct="1">
        <a:spcBef>
          <a:spcPct val="0"/>
        </a:spcBef>
        <a:spcAft>
          <a:spcPct val="0"/>
        </a:spcAft>
        <a:defRPr kumimoji="1" sz="4400">
          <a:solidFill>
            <a:schemeClr val="tx2"/>
          </a:solidFill>
          <a:latin typeface="+mj-lt"/>
          <a:ea typeface="+mj-ea"/>
          <a:cs typeface="+mj-cs"/>
        </a:defRPr>
      </a:lvl1pPr>
      <a:lvl2pPr algn="l" rtl="0" eaLnBrk="1" fontAlgn="base" hangingPunct="1">
        <a:spcBef>
          <a:spcPct val="0"/>
        </a:spcBef>
        <a:spcAft>
          <a:spcPct val="0"/>
        </a:spcAft>
        <a:defRPr kumimoji="1" sz="4400">
          <a:solidFill>
            <a:schemeClr val="tx2"/>
          </a:solidFill>
          <a:latin typeface="Arial" charset="0"/>
          <a:ea typeface="ＭＳ Ｐゴシック" pitchFamily="50" charset="-128"/>
        </a:defRPr>
      </a:lvl2pPr>
      <a:lvl3pPr algn="l" rtl="0" eaLnBrk="1" fontAlgn="base" hangingPunct="1">
        <a:spcBef>
          <a:spcPct val="0"/>
        </a:spcBef>
        <a:spcAft>
          <a:spcPct val="0"/>
        </a:spcAft>
        <a:defRPr kumimoji="1" sz="4400">
          <a:solidFill>
            <a:schemeClr val="tx2"/>
          </a:solidFill>
          <a:latin typeface="Arial" charset="0"/>
          <a:ea typeface="ＭＳ Ｐゴシック" pitchFamily="50" charset="-128"/>
        </a:defRPr>
      </a:lvl3pPr>
      <a:lvl4pPr algn="l" rtl="0" eaLnBrk="1" fontAlgn="base" hangingPunct="1">
        <a:spcBef>
          <a:spcPct val="0"/>
        </a:spcBef>
        <a:spcAft>
          <a:spcPct val="0"/>
        </a:spcAft>
        <a:defRPr kumimoji="1" sz="4400">
          <a:solidFill>
            <a:schemeClr val="tx2"/>
          </a:solidFill>
          <a:latin typeface="Arial" charset="0"/>
          <a:ea typeface="ＭＳ Ｐゴシック" pitchFamily="50" charset="-128"/>
        </a:defRPr>
      </a:lvl4pPr>
      <a:lvl5pPr algn="l" rtl="0" eaLnBrk="1" fontAlgn="base" hangingPunct="1">
        <a:spcBef>
          <a:spcPct val="0"/>
        </a:spcBef>
        <a:spcAft>
          <a:spcPct val="0"/>
        </a:spcAft>
        <a:defRPr kumimoji="1" sz="4400">
          <a:solidFill>
            <a:schemeClr val="tx2"/>
          </a:solidFill>
          <a:latin typeface="Arial" charset="0"/>
          <a:ea typeface="ＭＳ Ｐゴシック" pitchFamily="50" charset="-128"/>
        </a:defRPr>
      </a:lvl5pPr>
      <a:lvl6pPr marL="457200" algn="l" rtl="0" eaLnBrk="1" fontAlgn="base" hangingPunct="1">
        <a:spcBef>
          <a:spcPct val="0"/>
        </a:spcBef>
        <a:spcAft>
          <a:spcPct val="0"/>
        </a:spcAft>
        <a:defRPr kumimoji="1" sz="4400">
          <a:solidFill>
            <a:schemeClr val="tx2"/>
          </a:solidFill>
          <a:latin typeface="Arial" charset="0"/>
          <a:ea typeface="ＭＳ Ｐゴシック" pitchFamily="50" charset="-128"/>
        </a:defRPr>
      </a:lvl6pPr>
      <a:lvl7pPr marL="914400" algn="l" rtl="0" eaLnBrk="1" fontAlgn="base" hangingPunct="1">
        <a:spcBef>
          <a:spcPct val="0"/>
        </a:spcBef>
        <a:spcAft>
          <a:spcPct val="0"/>
        </a:spcAft>
        <a:defRPr kumimoji="1" sz="4400">
          <a:solidFill>
            <a:schemeClr val="tx2"/>
          </a:solidFill>
          <a:latin typeface="Arial" charset="0"/>
          <a:ea typeface="ＭＳ Ｐゴシック" pitchFamily="50" charset="-128"/>
        </a:defRPr>
      </a:lvl7pPr>
      <a:lvl8pPr marL="1371600" algn="l" rtl="0" eaLnBrk="1" fontAlgn="base" hangingPunct="1">
        <a:spcBef>
          <a:spcPct val="0"/>
        </a:spcBef>
        <a:spcAft>
          <a:spcPct val="0"/>
        </a:spcAft>
        <a:defRPr kumimoji="1" sz="4400">
          <a:solidFill>
            <a:schemeClr val="tx2"/>
          </a:solidFill>
          <a:latin typeface="Arial" charset="0"/>
          <a:ea typeface="ＭＳ Ｐゴシック" pitchFamily="50" charset="-128"/>
        </a:defRPr>
      </a:lvl8pPr>
      <a:lvl9pPr marL="1828800" algn="l" rtl="0" eaLnBrk="1" fontAlgn="base" hangingPunct="1">
        <a:spcBef>
          <a:spcPct val="0"/>
        </a:spcBef>
        <a:spcAft>
          <a:spcPct val="0"/>
        </a:spcAft>
        <a:defRPr kumimoji="1" sz="4400">
          <a:solidFill>
            <a:schemeClr val="tx2"/>
          </a:solidFill>
          <a:latin typeface="Arial" charset="0"/>
          <a:ea typeface="ＭＳ Ｐゴシック" pitchFamily="50" charset="-128"/>
        </a:defRPr>
      </a:lvl9pPr>
    </p:titleStyle>
    <p:bodyStyle>
      <a:lvl1pPr marL="342900" indent="-342900" algn="l" rtl="0" eaLnBrk="1" fontAlgn="base" hangingPunct="1">
        <a:spcBef>
          <a:spcPct val="20000"/>
        </a:spcBef>
        <a:spcAft>
          <a:spcPct val="0"/>
        </a:spcAft>
        <a:buClr>
          <a:srgbClr val="4D4D4D"/>
        </a:buClr>
        <a:buFont typeface="Arial" charset="0"/>
        <a:buChar char="▌"/>
        <a:defRPr kumimoji="1" sz="2800">
          <a:solidFill>
            <a:schemeClr val="tx1"/>
          </a:solidFill>
          <a:latin typeface="+mn-lt"/>
          <a:ea typeface="+mn-ea"/>
          <a:cs typeface="+mn-cs"/>
        </a:defRPr>
      </a:lvl1pPr>
      <a:lvl2pPr marL="742950" indent="-285750" algn="l" rtl="0" eaLnBrk="1" fontAlgn="base" hangingPunct="1">
        <a:spcBef>
          <a:spcPct val="20000"/>
        </a:spcBef>
        <a:spcAft>
          <a:spcPct val="0"/>
        </a:spcAft>
        <a:buClr>
          <a:srgbClr val="4D4D4D"/>
        </a:buClr>
        <a:buFont typeface="Arial" charset="0"/>
        <a:buChar char="▌"/>
        <a:defRPr kumimoji="1" sz="2400">
          <a:solidFill>
            <a:schemeClr val="tx1"/>
          </a:solidFill>
          <a:latin typeface="+mn-lt"/>
          <a:ea typeface="+mn-ea"/>
        </a:defRPr>
      </a:lvl2pPr>
      <a:lvl3pPr marL="1143000" indent="-228600" algn="l" rtl="0" eaLnBrk="1" fontAlgn="base" hangingPunct="1">
        <a:spcBef>
          <a:spcPct val="20000"/>
        </a:spcBef>
        <a:spcAft>
          <a:spcPct val="0"/>
        </a:spcAft>
        <a:buClr>
          <a:srgbClr val="4D4D4D"/>
        </a:buClr>
        <a:buFont typeface="Arial" charset="0"/>
        <a:buChar char="▌"/>
        <a:defRPr kumimoji="1" sz="2000">
          <a:solidFill>
            <a:schemeClr val="tx1"/>
          </a:solidFill>
          <a:latin typeface="+mn-lt"/>
          <a:ea typeface="+mn-ea"/>
        </a:defRPr>
      </a:lvl3pPr>
      <a:lvl4pPr marL="1600200" indent="-228600" algn="l" rtl="0" eaLnBrk="1" fontAlgn="base" hangingPunct="1">
        <a:spcBef>
          <a:spcPct val="20000"/>
        </a:spcBef>
        <a:spcAft>
          <a:spcPct val="0"/>
        </a:spcAft>
        <a:buClr>
          <a:srgbClr val="4D4D4D"/>
        </a:buClr>
        <a:buFont typeface="Arial" charset="0"/>
        <a:buChar char="▌"/>
        <a:defRPr kumimoji="1" sz="2000">
          <a:solidFill>
            <a:schemeClr val="tx1"/>
          </a:solidFill>
          <a:latin typeface="+mn-lt"/>
          <a:ea typeface="+mn-ea"/>
        </a:defRPr>
      </a:lvl4pPr>
      <a:lvl5pPr marL="2057400" indent="-228600" algn="l" rtl="0" eaLnBrk="1" fontAlgn="base" hangingPunct="1">
        <a:spcBef>
          <a:spcPct val="20000"/>
        </a:spcBef>
        <a:spcAft>
          <a:spcPct val="0"/>
        </a:spcAft>
        <a:buClr>
          <a:srgbClr val="4D4D4D"/>
        </a:buClr>
        <a:buFont typeface="Arial" charset="0"/>
        <a:buChar char="▌"/>
        <a:defRPr kumimoji="1" sz="2000">
          <a:solidFill>
            <a:schemeClr val="tx1"/>
          </a:solidFill>
          <a:latin typeface="+mn-lt"/>
          <a:ea typeface="+mn-ea"/>
        </a:defRPr>
      </a:lvl5pPr>
      <a:lvl6pPr marL="2514600" indent="-228600" algn="l" rtl="0" eaLnBrk="1" fontAlgn="base" hangingPunct="1">
        <a:spcBef>
          <a:spcPct val="20000"/>
        </a:spcBef>
        <a:spcAft>
          <a:spcPct val="0"/>
        </a:spcAft>
        <a:buClr>
          <a:srgbClr val="4D4D4D"/>
        </a:buClr>
        <a:buFont typeface="Arial" charset="0"/>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lr>
          <a:srgbClr val="4D4D4D"/>
        </a:buClr>
        <a:buFont typeface="Arial" charset="0"/>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lr>
          <a:srgbClr val="4D4D4D"/>
        </a:buClr>
        <a:buFont typeface="Arial" charset="0"/>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lr>
          <a:srgbClr val="4D4D4D"/>
        </a:buClr>
        <a:buFont typeface="Arial" charset="0"/>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sldNum" sz="quarter" idx="4"/>
          </p:nvPr>
        </p:nvSpPr>
        <p:spPr/>
        <p:txBody>
          <a:bodyPr/>
          <a:lstStyle/>
          <a:p>
            <a:fld id="{A1BF3BD9-9703-480B-A372-A8E4D682F7BA}" type="slidenum">
              <a:rPr lang="en-US" altLang="ja-JP"/>
              <a:pPr/>
              <a:t>1</a:t>
            </a:fld>
            <a:endParaRPr lang="en-US" altLang="ja-JP"/>
          </a:p>
        </p:txBody>
      </p:sp>
      <p:sp>
        <p:nvSpPr>
          <p:cNvPr id="2050" name="Rectangle 2"/>
          <p:cNvSpPr>
            <a:spLocks noGrp="1" noChangeArrowheads="1"/>
          </p:cNvSpPr>
          <p:nvPr>
            <p:ph type="ctrTitle"/>
          </p:nvPr>
        </p:nvSpPr>
        <p:spPr/>
        <p:txBody>
          <a:bodyPr/>
          <a:lstStyle/>
          <a:p>
            <a:r>
              <a:rPr lang="ja-JP" altLang="en-US" sz="2400" dirty="0"/>
              <a:t>夏</a:t>
            </a:r>
            <a:r>
              <a:rPr lang="ja-JP" altLang="en-US" sz="2400" dirty="0" smtClean="0"/>
              <a:t>合宿</a:t>
            </a:r>
            <a:r>
              <a:rPr lang="en-US" altLang="ja-JP" sz="2400" dirty="0" smtClean="0"/>
              <a:t>2012 Day4 F</a:t>
            </a:r>
            <a:r>
              <a:rPr lang="en-US" altLang="ja-JP" dirty="0" smtClean="0"/>
              <a:t/>
            </a:r>
            <a:br>
              <a:rPr lang="en-US" altLang="ja-JP" dirty="0" smtClean="0"/>
            </a:br>
            <a:r>
              <a:rPr lang="en-US" altLang="ja-JP" dirty="0" smtClean="0"/>
              <a:t>Pipeline Plans</a:t>
            </a:r>
            <a:endParaRPr lang="en-US" altLang="ja-JP" dirty="0"/>
          </a:p>
        </p:txBody>
      </p:sp>
      <p:sp>
        <p:nvSpPr>
          <p:cNvPr id="2051" name="Rectangle 3"/>
          <p:cNvSpPr>
            <a:spLocks noGrp="1" noChangeArrowheads="1"/>
          </p:cNvSpPr>
          <p:nvPr>
            <p:ph type="subTitle" idx="1"/>
          </p:nvPr>
        </p:nvSpPr>
        <p:spPr>
          <a:xfrm>
            <a:off x="5847644" y="5545666"/>
            <a:ext cx="2562577" cy="1171222"/>
          </a:xfrm>
        </p:spPr>
        <p:txBody>
          <a:bodyPr/>
          <a:lstStyle/>
          <a:p>
            <a:r>
              <a:rPr lang="ja-JP" altLang="en-US" dirty="0" smtClean="0"/>
              <a:t>原案：菅原</a:t>
            </a:r>
            <a:endParaRPr lang="en-US" altLang="ja-JP" dirty="0" smtClean="0"/>
          </a:p>
          <a:p>
            <a:r>
              <a:rPr lang="ja-JP" altLang="en-US" dirty="0" smtClean="0"/>
              <a:t>解答：青木，須藤</a:t>
            </a:r>
            <a:endParaRPr lang="en-US" altLang="ja-JP" dirty="0" smtClean="0"/>
          </a:p>
          <a:p>
            <a:r>
              <a:rPr lang="ja-JP" altLang="en-US" dirty="0" smtClean="0"/>
              <a:t>解説：須藤</a:t>
            </a:r>
            <a:endParaRPr lang="en-US" altLang="ja-JP"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fld id="{3F0C9110-4B4B-4DBA-B61A-4CF1128D75F2}" type="slidenum">
              <a:rPr lang="en-US" altLang="ja-JP"/>
              <a:pPr/>
              <a:t>2</a:t>
            </a:fld>
            <a:endParaRPr lang="en-US" altLang="ja-JP" dirty="0"/>
          </a:p>
        </p:txBody>
      </p:sp>
      <p:sp>
        <p:nvSpPr>
          <p:cNvPr id="6146" name="Rectangle 2"/>
          <p:cNvSpPr>
            <a:spLocks noGrp="1" noChangeArrowheads="1"/>
          </p:cNvSpPr>
          <p:nvPr>
            <p:ph type="title"/>
          </p:nvPr>
        </p:nvSpPr>
        <p:spPr/>
        <p:txBody>
          <a:bodyPr/>
          <a:lstStyle/>
          <a:p>
            <a:r>
              <a:rPr lang="ja-JP" altLang="en-US" dirty="0"/>
              <a:t>問題概要</a:t>
            </a:r>
            <a:r>
              <a:rPr lang="en-US" altLang="ja-JP" dirty="0" smtClean="0"/>
              <a:t> </a:t>
            </a:r>
            <a:endParaRPr lang="en-US" altLang="ja-JP" dirty="0"/>
          </a:p>
        </p:txBody>
      </p:sp>
      <p:sp>
        <p:nvSpPr>
          <p:cNvPr id="6147" name="Rectangle 3"/>
          <p:cNvSpPr>
            <a:spLocks noGrp="1" noChangeArrowheads="1"/>
          </p:cNvSpPr>
          <p:nvPr>
            <p:ph type="body" idx="1"/>
          </p:nvPr>
        </p:nvSpPr>
        <p:spPr>
          <a:xfrm>
            <a:off x="457199" y="1600200"/>
            <a:ext cx="8540045" cy="4525963"/>
          </a:xfrm>
        </p:spPr>
        <p:txBody>
          <a:bodyPr/>
          <a:lstStyle/>
          <a:p>
            <a:r>
              <a:rPr lang="en-US" altLang="ja-JP" dirty="0" smtClean="0"/>
              <a:t>R×C</a:t>
            </a:r>
            <a:r>
              <a:rPr lang="ja-JP" altLang="en-US" dirty="0" smtClean="0"/>
              <a:t>の</a:t>
            </a:r>
            <a:r>
              <a:rPr lang="ja-JP" altLang="en-US" dirty="0"/>
              <a:t>盤面</a:t>
            </a:r>
            <a:r>
              <a:rPr lang="ja-JP" altLang="en-US" dirty="0" smtClean="0"/>
              <a:t>にパイプが</a:t>
            </a:r>
            <a:r>
              <a:rPr lang="ja-JP" altLang="en-US" dirty="0"/>
              <a:t>通った</a:t>
            </a:r>
            <a:r>
              <a:rPr lang="ja-JP" altLang="en-US" dirty="0" smtClean="0"/>
              <a:t>タイルを敷き詰める</a:t>
            </a:r>
            <a:endParaRPr lang="en-US" altLang="ja-JP" dirty="0" smtClean="0"/>
          </a:p>
          <a:p>
            <a:pPr lvl="1"/>
            <a:r>
              <a:rPr lang="ja-JP" altLang="en-US" dirty="0"/>
              <a:t>タイル</a:t>
            </a:r>
            <a:r>
              <a:rPr lang="ja-JP" altLang="en-US" dirty="0" smtClean="0"/>
              <a:t>は以下の</a:t>
            </a:r>
            <a:r>
              <a:rPr lang="en-US" altLang="ja-JP" dirty="0" smtClean="0"/>
              <a:t>12</a:t>
            </a:r>
            <a:r>
              <a:rPr lang="ja-JP" altLang="en-US" dirty="0" smtClean="0"/>
              <a:t>種類，それぞれ指定の枚数まで使える</a:t>
            </a:r>
            <a:endParaRPr lang="en-US" altLang="ja-JP" dirty="0" smtClean="0"/>
          </a:p>
          <a:p>
            <a:pPr lvl="1"/>
            <a:endParaRPr lang="en-US" altLang="ja-JP" dirty="0"/>
          </a:p>
          <a:p>
            <a:pPr lvl="1"/>
            <a:endParaRPr lang="en-US" altLang="ja-JP" dirty="0" smtClean="0"/>
          </a:p>
          <a:p>
            <a:pPr lvl="1"/>
            <a:endParaRPr lang="en-US" altLang="ja-JP" dirty="0"/>
          </a:p>
          <a:p>
            <a:pPr lvl="1"/>
            <a:endParaRPr lang="en-US" altLang="ja-JP" dirty="0" smtClean="0"/>
          </a:p>
          <a:p>
            <a:pPr lvl="1"/>
            <a:endParaRPr lang="en-US" altLang="ja-JP" dirty="0"/>
          </a:p>
          <a:p>
            <a:r>
              <a:rPr lang="ja-JP" altLang="en-US" dirty="0" smtClean="0"/>
              <a:t>左上のタイルの中央から，右下のタイルの中央への経路が存在するような敷き詰め方は何通り？</a:t>
            </a:r>
            <a:endParaRPr lang="en-US" altLang="ja-JP" dirty="0" smtClean="0"/>
          </a:p>
          <a:p>
            <a:r>
              <a:rPr lang="en-US" altLang="ja-JP" dirty="0" smtClean="0"/>
              <a:t>R×C</a:t>
            </a:r>
            <a:r>
              <a:rPr lang="ja-JP" altLang="en-US" dirty="0"/>
              <a:t>と</a:t>
            </a:r>
            <a:r>
              <a:rPr lang="ja-JP" altLang="en-US" dirty="0" smtClean="0"/>
              <a:t>，使えるタイルの総数はそれぞれ</a:t>
            </a:r>
            <a:r>
              <a:rPr lang="en-US" altLang="ja-JP" dirty="0" smtClean="0"/>
              <a:t>15</a:t>
            </a:r>
            <a:r>
              <a:rPr lang="ja-JP" altLang="en-US" dirty="0" smtClean="0"/>
              <a:t>以下</a:t>
            </a:r>
            <a:endParaRPr lang="en-US" altLang="ja-JP" dirty="0" smtClean="0"/>
          </a:p>
        </p:txBody>
      </p:sp>
      <p:sp>
        <p:nvSpPr>
          <p:cNvPr id="2" name="正方形/長方形 1"/>
          <p:cNvSpPr/>
          <p:nvPr/>
        </p:nvSpPr>
        <p:spPr>
          <a:xfrm>
            <a:off x="1490131" y="2765777"/>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p:cNvSpPr/>
          <p:nvPr/>
        </p:nvSpPr>
        <p:spPr>
          <a:xfrm>
            <a:off x="2534362" y="2771420"/>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p:cNvSpPr/>
          <p:nvPr/>
        </p:nvSpPr>
        <p:spPr>
          <a:xfrm>
            <a:off x="3589882" y="2765774"/>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p:cNvSpPr/>
          <p:nvPr/>
        </p:nvSpPr>
        <p:spPr>
          <a:xfrm>
            <a:off x="4634113" y="2771417"/>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p:cNvSpPr/>
          <p:nvPr/>
        </p:nvSpPr>
        <p:spPr>
          <a:xfrm>
            <a:off x="5655766" y="2765771"/>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正方形/長方形 12"/>
          <p:cNvSpPr/>
          <p:nvPr/>
        </p:nvSpPr>
        <p:spPr>
          <a:xfrm>
            <a:off x="6620974" y="2771414"/>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正方形/長方形 13"/>
          <p:cNvSpPr/>
          <p:nvPr/>
        </p:nvSpPr>
        <p:spPr>
          <a:xfrm>
            <a:off x="1495774" y="3798719"/>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正方形/長方形 14"/>
          <p:cNvSpPr/>
          <p:nvPr/>
        </p:nvSpPr>
        <p:spPr>
          <a:xfrm>
            <a:off x="2540005" y="3804362"/>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3595525" y="3798716"/>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正方形/長方形 16"/>
          <p:cNvSpPr/>
          <p:nvPr/>
        </p:nvSpPr>
        <p:spPr>
          <a:xfrm>
            <a:off x="4639756" y="3804359"/>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正方形/長方形 17"/>
          <p:cNvSpPr/>
          <p:nvPr/>
        </p:nvSpPr>
        <p:spPr>
          <a:xfrm>
            <a:off x="5661409" y="3798713"/>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正方形/長方形 18"/>
          <p:cNvSpPr/>
          <p:nvPr/>
        </p:nvSpPr>
        <p:spPr>
          <a:xfrm>
            <a:off x="6626617" y="3804356"/>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0" name="グループ化 19"/>
          <p:cNvGrpSpPr/>
          <p:nvPr/>
        </p:nvGrpSpPr>
        <p:grpSpPr>
          <a:xfrm>
            <a:off x="3589882" y="2940755"/>
            <a:ext cx="728133" cy="366888"/>
            <a:chOff x="2540005" y="3014133"/>
            <a:chExt cx="728133" cy="366888"/>
          </a:xfrm>
        </p:grpSpPr>
        <p:sp>
          <p:nvSpPr>
            <p:cNvPr id="21" name="正方形/長方形 20"/>
            <p:cNvSpPr/>
            <p:nvPr/>
          </p:nvSpPr>
          <p:spPr>
            <a:xfrm>
              <a:off x="3155254" y="3019776"/>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正方形/長方形 2"/>
            <p:cNvSpPr/>
            <p:nvPr/>
          </p:nvSpPr>
          <p:spPr>
            <a:xfrm>
              <a:off x="2540005" y="3014133"/>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22" name="グループ化 21"/>
          <p:cNvGrpSpPr/>
          <p:nvPr/>
        </p:nvGrpSpPr>
        <p:grpSpPr>
          <a:xfrm>
            <a:off x="2729405" y="2771420"/>
            <a:ext cx="366891" cy="728133"/>
            <a:chOff x="3776455" y="2833510"/>
            <a:chExt cx="366891" cy="728133"/>
          </a:xfrm>
        </p:grpSpPr>
        <p:sp>
          <p:nvSpPr>
            <p:cNvPr id="23" name="正方形/長方形 22"/>
            <p:cNvSpPr/>
            <p:nvPr/>
          </p:nvSpPr>
          <p:spPr>
            <a:xfrm rot="5400000">
              <a:off x="3906282" y="2709329"/>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正方形/長方形 23"/>
            <p:cNvSpPr/>
            <p:nvPr/>
          </p:nvSpPr>
          <p:spPr>
            <a:xfrm rot="5400000">
              <a:off x="3900636" y="3324578"/>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38" name="正方形/長方形 37"/>
          <p:cNvSpPr/>
          <p:nvPr/>
        </p:nvSpPr>
        <p:spPr>
          <a:xfrm>
            <a:off x="6271015" y="2957682"/>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2" name="正方形/長方形 41"/>
          <p:cNvSpPr/>
          <p:nvPr/>
        </p:nvSpPr>
        <p:spPr>
          <a:xfrm rot="5400000">
            <a:off x="5971856" y="3259662"/>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正方形/長方形 44"/>
          <p:cNvSpPr/>
          <p:nvPr/>
        </p:nvSpPr>
        <p:spPr>
          <a:xfrm>
            <a:off x="6621595" y="2957683"/>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0" name="正方形/長方形 49"/>
          <p:cNvSpPr/>
          <p:nvPr/>
        </p:nvSpPr>
        <p:spPr>
          <a:xfrm rot="5400000">
            <a:off x="6937685" y="3265306"/>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正方形/長方形 52"/>
          <p:cNvSpPr/>
          <p:nvPr/>
        </p:nvSpPr>
        <p:spPr>
          <a:xfrm>
            <a:off x="1490752" y="3996268"/>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7" name="正方形/長方形 56"/>
          <p:cNvSpPr/>
          <p:nvPr/>
        </p:nvSpPr>
        <p:spPr>
          <a:xfrm rot="5400000">
            <a:off x="1823777" y="3688642"/>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2" name="正方形/長方形 61"/>
          <p:cNvSpPr/>
          <p:nvPr/>
        </p:nvSpPr>
        <p:spPr>
          <a:xfrm>
            <a:off x="3160900" y="3996265"/>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64" name="グループ化 63"/>
          <p:cNvGrpSpPr/>
          <p:nvPr/>
        </p:nvGrpSpPr>
        <p:grpSpPr>
          <a:xfrm>
            <a:off x="2726271" y="3807177"/>
            <a:ext cx="366891" cy="728133"/>
            <a:chOff x="3776455" y="2833510"/>
            <a:chExt cx="366891" cy="728133"/>
          </a:xfrm>
        </p:grpSpPr>
        <p:sp>
          <p:nvSpPr>
            <p:cNvPr id="65" name="正方形/長方形 64"/>
            <p:cNvSpPr/>
            <p:nvPr/>
          </p:nvSpPr>
          <p:spPr>
            <a:xfrm rot="5400000">
              <a:off x="3906282" y="2709329"/>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6" name="正方形/長方形 65"/>
            <p:cNvSpPr/>
            <p:nvPr/>
          </p:nvSpPr>
          <p:spPr>
            <a:xfrm rot="5400000">
              <a:off x="3900636" y="3324578"/>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68" name="グループ化 67"/>
          <p:cNvGrpSpPr/>
          <p:nvPr/>
        </p:nvGrpSpPr>
        <p:grpSpPr>
          <a:xfrm>
            <a:off x="3601182" y="3996268"/>
            <a:ext cx="739422" cy="366888"/>
            <a:chOff x="2540005" y="3014133"/>
            <a:chExt cx="739422" cy="366888"/>
          </a:xfrm>
        </p:grpSpPr>
        <p:sp>
          <p:nvSpPr>
            <p:cNvPr id="69" name="正方形/長方形 68"/>
            <p:cNvSpPr/>
            <p:nvPr/>
          </p:nvSpPr>
          <p:spPr>
            <a:xfrm>
              <a:off x="2540005" y="3014133"/>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0" name="正方形/長方形 69"/>
            <p:cNvSpPr/>
            <p:nvPr/>
          </p:nvSpPr>
          <p:spPr>
            <a:xfrm>
              <a:off x="3166543" y="3019776"/>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74" name="正方形/長方形 73"/>
          <p:cNvSpPr/>
          <p:nvPr/>
        </p:nvSpPr>
        <p:spPr>
          <a:xfrm rot="5400000">
            <a:off x="3917272" y="4303891"/>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7" name="正方形/長方形 76"/>
          <p:cNvSpPr/>
          <p:nvPr/>
        </p:nvSpPr>
        <p:spPr>
          <a:xfrm>
            <a:off x="4634113" y="3990624"/>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80" name="グループ化 79"/>
          <p:cNvGrpSpPr/>
          <p:nvPr/>
        </p:nvGrpSpPr>
        <p:grpSpPr>
          <a:xfrm>
            <a:off x="4826022" y="3807179"/>
            <a:ext cx="366891" cy="728133"/>
            <a:chOff x="3776455" y="2833510"/>
            <a:chExt cx="366891" cy="728133"/>
          </a:xfrm>
        </p:grpSpPr>
        <p:sp>
          <p:nvSpPr>
            <p:cNvPr id="81" name="正方形/長方形 80"/>
            <p:cNvSpPr/>
            <p:nvPr/>
          </p:nvSpPr>
          <p:spPr>
            <a:xfrm rot="5400000">
              <a:off x="3906282" y="2709329"/>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2" name="正方形/長方形 81"/>
            <p:cNvSpPr/>
            <p:nvPr/>
          </p:nvSpPr>
          <p:spPr>
            <a:xfrm rot="5400000">
              <a:off x="3900636" y="3324578"/>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84" name="グループ化 83"/>
          <p:cNvGrpSpPr/>
          <p:nvPr/>
        </p:nvGrpSpPr>
        <p:grpSpPr>
          <a:xfrm>
            <a:off x="5655787" y="3996268"/>
            <a:ext cx="739422" cy="366888"/>
            <a:chOff x="2540005" y="3014133"/>
            <a:chExt cx="739422" cy="366888"/>
          </a:xfrm>
        </p:grpSpPr>
        <p:sp>
          <p:nvSpPr>
            <p:cNvPr id="85" name="正方形/長方形 84"/>
            <p:cNvSpPr/>
            <p:nvPr/>
          </p:nvSpPr>
          <p:spPr>
            <a:xfrm>
              <a:off x="2540005" y="3014133"/>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6" name="正方形/長方形 85"/>
            <p:cNvSpPr/>
            <p:nvPr/>
          </p:nvSpPr>
          <p:spPr>
            <a:xfrm>
              <a:off x="3166543" y="3019776"/>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89" name="正方形/長方形 88"/>
          <p:cNvSpPr/>
          <p:nvPr/>
        </p:nvSpPr>
        <p:spPr>
          <a:xfrm rot="5400000">
            <a:off x="5977523" y="3688642"/>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92" name="グループ化 91"/>
          <p:cNvGrpSpPr/>
          <p:nvPr/>
        </p:nvGrpSpPr>
        <p:grpSpPr>
          <a:xfrm>
            <a:off x="6620974" y="3990623"/>
            <a:ext cx="739422" cy="366888"/>
            <a:chOff x="2540005" y="3014133"/>
            <a:chExt cx="739422" cy="366888"/>
          </a:xfrm>
        </p:grpSpPr>
        <p:sp>
          <p:nvSpPr>
            <p:cNvPr id="93" name="正方形/長方形 92"/>
            <p:cNvSpPr/>
            <p:nvPr/>
          </p:nvSpPr>
          <p:spPr>
            <a:xfrm>
              <a:off x="2540005" y="3014133"/>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4" name="正方形/長方形 93"/>
            <p:cNvSpPr/>
            <p:nvPr/>
          </p:nvSpPr>
          <p:spPr>
            <a:xfrm>
              <a:off x="3166543" y="3019776"/>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96" name="グループ化 95"/>
          <p:cNvGrpSpPr/>
          <p:nvPr/>
        </p:nvGrpSpPr>
        <p:grpSpPr>
          <a:xfrm>
            <a:off x="6812883" y="3807178"/>
            <a:ext cx="366891" cy="728133"/>
            <a:chOff x="3776455" y="2833510"/>
            <a:chExt cx="366891" cy="728133"/>
          </a:xfrm>
        </p:grpSpPr>
        <p:sp>
          <p:nvSpPr>
            <p:cNvPr id="97" name="正方形/長方形 96"/>
            <p:cNvSpPr/>
            <p:nvPr/>
          </p:nvSpPr>
          <p:spPr>
            <a:xfrm rot="5400000">
              <a:off x="3906282" y="2709329"/>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8" name="正方形/長方形 97"/>
            <p:cNvSpPr/>
            <p:nvPr/>
          </p:nvSpPr>
          <p:spPr>
            <a:xfrm rot="5400000">
              <a:off x="3900636" y="3324578"/>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cxnSp>
        <p:nvCxnSpPr>
          <p:cNvPr id="6144" name="カギ線コネクタ 6143"/>
          <p:cNvCxnSpPr>
            <a:stCxn id="33" idx="3"/>
            <a:endCxn id="30" idx="1"/>
          </p:cNvCxnSpPr>
          <p:nvPr/>
        </p:nvCxnSpPr>
        <p:spPr>
          <a:xfrm rot="16200000" flipH="1">
            <a:off x="5002413" y="2888537"/>
            <a:ext cx="256827" cy="237071"/>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sp>
        <p:nvSpPr>
          <p:cNvPr id="30" name="正方形/長方形 29"/>
          <p:cNvSpPr/>
          <p:nvPr/>
        </p:nvSpPr>
        <p:spPr>
          <a:xfrm>
            <a:off x="5249362" y="2954864"/>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6160" name="直線コネクタ 6159"/>
          <p:cNvCxnSpPr>
            <a:stCxn id="23" idx="3"/>
            <a:endCxn id="24" idx="1"/>
          </p:cNvCxnSpPr>
          <p:nvPr/>
        </p:nvCxnSpPr>
        <p:spPr>
          <a:xfrm flipH="1">
            <a:off x="2910028" y="2884304"/>
            <a:ext cx="5646" cy="502365"/>
          </a:xfrm>
          <a:prstGeom prst="line">
            <a:avLst/>
          </a:prstGeom>
          <a:ln w="152400">
            <a:solidFill>
              <a:srgbClr val="92D050"/>
            </a:solidFill>
          </a:ln>
        </p:spPr>
        <p:style>
          <a:lnRef idx="1">
            <a:schemeClr val="accent1"/>
          </a:lnRef>
          <a:fillRef idx="0">
            <a:schemeClr val="accent1"/>
          </a:fillRef>
          <a:effectRef idx="0">
            <a:schemeClr val="accent1"/>
          </a:effectRef>
          <a:fontRef idx="minor">
            <a:schemeClr val="tx1"/>
          </a:fontRef>
        </p:style>
      </p:cxnSp>
      <p:sp>
        <p:nvSpPr>
          <p:cNvPr id="33" name="正方形/長方形 32"/>
          <p:cNvSpPr/>
          <p:nvPr/>
        </p:nvSpPr>
        <p:spPr>
          <a:xfrm rot="5400000">
            <a:off x="4955849" y="2641595"/>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17" name="直線コネクタ 116"/>
          <p:cNvCxnSpPr>
            <a:stCxn id="21" idx="1"/>
            <a:endCxn id="3" idx="3"/>
          </p:cNvCxnSpPr>
          <p:nvPr/>
        </p:nvCxnSpPr>
        <p:spPr>
          <a:xfrm flipH="1" flipV="1">
            <a:off x="3702766" y="3121378"/>
            <a:ext cx="502365" cy="5643"/>
          </a:xfrm>
          <a:prstGeom prst="line">
            <a:avLst/>
          </a:prstGeom>
          <a:ln w="1524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22" name="カギ線コネクタ 121"/>
          <p:cNvCxnSpPr>
            <a:stCxn id="42" idx="1"/>
            <a:endCxn id="38" idx="1"/>
          </p:cNvCxnSpPr>
          <p:nvPr/>
        </p:nvCxnSpPr>
        <p:spPr>
          <a:xfrm rot="5400000" flipH="1" flipV="1">
            <a:off x="6026887" y="3139716"/>
            <a:ext cx="245538" cy="242717"/>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cxnSp>
        <p:nvCxnSpPr>
          <p:cNvPr id="125" name="カギ線コネクタ 124"/>
          <p:cNvCxnSpPr>
            <a:stCxn id="50" idx="1"/>
            <a:endCxn id="45" idx="3"/>
          </p:cNvCxnSpPr>
          <p:nvPr/>
        </p:nvCxnSpPr>
        <p:spPr>
          <a:xfrm rot="16200000" flipV="1">
            <a:off x="6738713" y="3134073"/>
            <a:ext cx="251181" cy="259648"/>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cxnSp>
        <p:nvCxnSpPr>
          <p:cNvPr id="128" name="カギ線コネクタ 127"/>
          <p:cNvCxnSpPr>
            <a:stCxn id="53" idx="3"/>
            <a:endCxn id="57" idx="3"/>
          </p:cNvCxnSpPr>
          <p:nvPr/>
        </p:nvCxnSpPr>
        <p:spPr>
          <a:xfrm flipV="1">
            <a:off x="1603636" y="3925707"/>
            <a:ext cx="276583" cy="251184"/>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cxnSp>
        <p:nvCxnSpPr>
          <p:cNvPr id="131" name="カギ線コネクタ 130"/>
          <p:cNvCxnSpPr>
            <a:stCxn id="65" idx="3"/>
            <a:endCxn id="62" idx="1"/>
          </p:cNvCxnSpPr>
          <p:nvPr/>
        </p:nvCxnSpPr>
        <p:spPr>
          <a:xfrm rot="16200000" flipH="1">
            <a:off x="2908307" y="3924294"/>
            <a:ext cx="256827" cy="248360"/>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cxnSp>
        <p:nvCxnSpPr>
          <p:cNvPr id="134" name="直線コネクタ 133"/>
          <p:cNvCxnSpPr>
            <a:stCxn id="65" idx="3"/>
            <a:endCxn id="66" idx="1"/>
          </p:cNvCxnSpPr>
          <p:nvPr/>
        </p:nvCxnSpPr>
        <p:spPr>
          <a:xfrm flipH="1">
            <a:off x="2906894" y="3920061"/>
            <a:ext cx="5646" cy="502365"/>
          </a:xfrm>
          <a:prstGeom prst="line">
            <a:avLst/>
          </a:prstGeom>
          <a:ln w="1524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37" name="直線コネクタ 136"/>
          <p:cNvCxnSpPr>
            <a:stCxn id="70" idx="1"/>
            <a:endCxn id="69" idx="3"/>
          </p:cNvCxnSpPr>
          <p:nvPr/>
        </p:nvCxnSpPr>
        <p:spPr>
          <a:xfrm flipH="1" flipV="1">
            <a:off x="3714066" y="4176891"/>
            <a:ext cx="513654" cy="5643"/>
          </a:xfrm>
          <a:prstGeom prst="line">
            <a:avLst/>
          </a:prstGeom>
          <a:ln w="1524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40" name="カギ線コネクタ 139"/>
          <p:cNvCxnSpPr>
            <a:stCxn id="74" idx="1"/>
            <a:endCxn id="69" idx="3"/>
          </p:cNvCxnSpPr>
          <p:nvPr/>
        </p:nvCxnSpPr>
        <p:spPr>
          <a:xfrm rot="16200000" flipV="1">
            <a:off x="3718300" y="4172658"/>
            <a:ext cx="251181" cy="259648"/>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cxnSp>
        <p:nvCxnSpPr>
          <p:cNvPr id="143" name="カギ線コネクタ 142"/>
          <p:cNvCxnSpPr>
            <a:stCxn id="82" idx="1"/>
            <a:endCxn id="77" idx="3"/>
          </p:cNvCxnSpPr>
          <p:nvPr/>
        </p:nvCxnSpPr>
        <p:spPr>
          <a:xfrm rot="16200000" flipV="1">
            <a:off x="4751231" y="4167014"/>
            <a:ext cx="251181" cy="259648"/>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cxnSp>
        <p:nvCxnSpPr>
          <p:cNvPr id="146" name="直線コネクタ 145"/>
          <p:cNvCxnSpPr>
            <a:stCxn id="81" idx="3"/>
            <a:endCxn id="82" idx="1"/>
          </p:cNvCxnSpPr>
          <p:nvPr/>
        </p:nvCxnSpPr>
        <p:spPr>
          <a:xfrm flipH="1">
            <a:off x="5006645" y="3920063"/>
            <a:ext cx="5646" cy="502365"/>
          </a:xfrm>
          <a:prstGeom prst="line">
            <a:avLst/>
          </a:prstGeom>
          <a:ln w="1524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49" name="直線コネクタ 148"/>
          <p:cNvCxnSpPr>
            <a:stCxn id="86" idx="1"/>
            <a:endCxn id="85" idx="3"/>
          </p:cNvCxnSpPr>
          <p:nvPr/>
        </p:nvCxnSpPr>
        <p:spPr>
          <a:xfrm flipH="1" flipV="1">
            <a:off x="5768671" y="4176891"/>
            <a:ext cx="513654" cy="5643"/>
          </a:xfrm>
          <a:prstGeom prst="line">
            <a:avLst/>
          </a:prstGeom>
          <a:ln w="1524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52" name="カギ線コネクタ 151"/>
          <p:cNvCxnSpPr>
            <a:stCxn id="89" idx="3"/>
            <a:endCxn id="86" idx="1"/>
          </p:cNvCxnSpPr>
          <p:nvPr/>
        </p:nvCxnSpPr>
        <p:spPr>
          <a:xfrm rot="16200000" flipH="1">
            <a:off x="6029732" y="3929940"/>
            <a:ext cx="256827" cy="248360"/>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cxnSp>
        <p:nvCxnSpPr>
          <p:cNvPr id="155" name="直線コネクタ 154"/>
          <p:cNvCxnSpPr>
            <a:stCxn id="94" idx="1"/>
            <a:endCxn id="93" idx="3"/>
          </p:cNvCxnSpPr>
          <p:nvPr/>
        </p:nvCxnSpPr>
        <p:spPr>
          <a:xfrm flipH="1" flipV="1">
            <a:off x="6733858" y="4171246"/>
            <a:ext cx="513654" cy="5643"/>
          </a:xfrm>
          <a:prstGeom prst="line">
            <a:avLst/>
          </a:prstGeom>
          <a:ln w="1524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59" name="直線コネクタ 158"/>
          <p:cNvCxnSpPr>
            <a:stCxn id="98" idx="1"/>
            <a:endCxn id="97" idx="3"/>
          </p:cNvCxnSpPr>
          <p:nvPr/>
        </p:nvCxnSpPr>
        <p:spPr>
          <a:xfrm flipV="1">
            <a:off x="6993506" y="3920062"/>
            <a:ext cx="5646" cy="502365"/>
          </a:xfrm>
          <a:prstGeom prst="line">
            <a:avLst/>
          </a:prstGeom>
          <a:ln w="152400">
            <a:solidFill>
              <a:srgbClr val="92D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タイトル 5"/>
          <p:cNvSpPr>
            <a:spLocks noGrp="1"/>
          </p:cNvSpPr>
          <p:nvPr>
            <p:ph type="title"/>
          </p:nvPr>
        </p:nvSpPr>
        <p:spPr/>
        <p:txBody>
          <a:bodyPr/>
          <a:lstStyle/>
          <a:p>
            <a:r>
              <a:rPr kumimoji="1" lang="ja-JP" altLang="en-US" dirty="0" smtClean="0"/>
              <a:t>解法</a:t>
            </a:r>
            <a:r>
              <a:rPr kumimoji="1" lang="en-US" altLang="ja-JP" dirty="0" smtClean="0"/>
              <a:t>(1/2)</a:t>
            </a:r>
            <a:endParaRPr kumimoji="1" lang="ja-JP" altLang="en-US" dirty="0"/>
          </a:p>
        </p:txBody>
      </p:sp>
      <p:sp>
        <p:nvSpPr>
          <p:cNvPr id="7" name="コンテンツ プレースホルダー 6"/>
          <p:cNvSpPr>
            <a:spLocks noGrp="1"/>
          </p:cNvSpPr>
          <p:nvPr>
            <p:ph idx="1"/>
          </p:nvPr>
        </p:nvSpPr>
        <p:spPr/>
        <p:txBody>
          <a:bodyPr/>
          <a:lstStyle/>
          <a:p>
            <a:r>
              <a:rPr kumimoji="1" lang="en-US" altLang="ja-JP" dirty="0" smtClean="0"/>
              <a:t>DP or </a:t>
            </a:r>
            <a:r>
              <a:rPr kumimoji="1" lang="ja-JP" altLang="en-US" dirty="0" smtClean="0"/>
              <a:t>メモ化探索</a:t>
            </a:r>
            <a:endParaRPr kumimoji="1" lang="en-US" altLang="ja-JP" dirty="0" smtClean="0"/>
          </a:p>
          <a:p>
            <a:pPr lvl="1"/>
            <a:r>
              <a:rPr lang="ja-JP" altLang="en-US" dirty="0" smtClean="0"/>
              <a:t>タイルを左上から順に</a:t>
            </a:r>
            <a:r>
              <a:rPr lang="en-US" altLang="ja-JP" dirty="0" smtClean="0"/>
              <a:t>1</a:t>
            </a:r>
            <a:r>
              <a:rPr lang="ja-JP" altLang="en-US" dirty="0" smtClean="0"/>
              <a:t>枚ずつ敷き詰める</a:t>
            </a:r>
            <a:endParaRPr lang="en-US" altLang="ja-JP" dirty="0" smtClean="0"/>
          </a:p>
          <a:p>
            <a:pPr lvl="1"/>
            <a:r>
              <a:rPr kumimoji="1" lang="ja-JP" altLang="en-US" dirty="0"/>
              <a:t>状態</a:t>
            </a:r>
            <a:r>
              <a:rPr kumimoji="1" lang="ja-JP" altLang="en-US" dirty="0" smtClean="0"/>
              <a:t>を区別するために必要な情報は以下の通り</a:t>
            </a:r>
            <a:endParaRPr kumimoji="1" lang="en-US" altLang="ja-JP" dirty="0" smtClean="0"/>
          </a:p>
          <a:p>
            <a:pPr lvl="2"/>
            <a:r>
              <a:rPr kumimoji="1" lang="ja-JP" altLang="en-US" dirty="0" smtClean="0"/>
              <a:t>まだ使っていないタイルの集合</a:t>
            </a:r>
            <a:endParaRPr kumimoji="1" lang="en-US" altLang="ja-JP" dirty="0" smtClean="0"/>
          </a:p>
          <a:p>
            <a:pPr lvl="2"/>
            <a:r>
              <a:rPr lang="ja-JP" altLang="en-US" dirty="0" smtClean="0"/>
              <a:t>各行の最右タイルそれぞれから，右にパイプがつながっているか</a:t>
            </a:r>
            <a:endParaRPr lang="en-US" altLang="ja-JP" dirty="0" smtClean="0"/>
          </a:p>
          <a:p>
            <a:pPr lvl="2"/>
            <a:r>
              <a:rPr kumimoji="1" lang="ja-JP" altLang="en-US" dirty="0" smtClean="0"/>
              <a:t>これからタイルを置く場所の上からパイプがつながっているか</a:t>
            </a:r>
            <a:endParaRPr kumimoji="1" lang="en-US" altLang="ja-JP" dirty="0" smtClean="0"/>
          </a:p>
          <a:p>
            <a:pPr lvl="2"/>
            <a:endParaRPr lang="en-US" altLang="ja-JP" dirty="0"/>
          </a:p>
          <a:p>
            <a:pPr lvl="2"/>
            <a:endParaRPr kumimoji="1" lang="en-US" altLang="ja-JP" dirty="0" smtClean="0"/>
          </a:p>
          <a:p>
            <a:pPr lvl="2"/>
            <a:endParaRPr kumimoji="1" lang="en-US" altLang="ja-JP" dirty="0" smtClean="0"/>
          </a:p>
          <a:p>
            <a:pPr lvl="2"/>
            <a:r>
              <a:rPr lang="ja-JP" altLang="en-US" dirty="0" smtClean="0"/>
              <a:t>各行の最右タイルに関する連結成分の情報</a:t>
            </a:r>
            <a:endParaRPr lang="en-US" altLang="ja-JP" dirty="0" smtClean="0"/>
          </a:p>
          <a:p>
            <a:pPr lvl="3"/>
            <a:r>
              <a:rPr lang="ja-JP" altLang="en-US" dirty="0" smtClean="0"/>
              <a:t>左上のタイルと連結しているか，互いに連結しているか</a:t>
            </a:r>
            <a:endParaRPr kumimoji="1" lang="ja-JP" altLang="en-US" dirty="0"/>
          </a:p>
        </p:txBody>
      </p:sp>
      <p:sp>
        <p:nvSpPr>
          <p:cNvPr id="4" name="スライド番号プレースホルダー 3"/>
          <p:cNvSpPr>
            <a:spLocks noGrp="1"/>
          </p:cNvSpPr>
          <p:nvPr>
            <p:ph type="sldNum" sz="quarter" idx="12"/>
          </p:nvPr>
        </p:nvSpPr>
        <p:spPr/>
        <p:txBody>
          <a:bodyPr/>
          <a:lstStyle/>
          <a:p>
            <a:fld id="{14AE0FD1-8889-4FBB-9887-0C80799DDEE0}" type="slidenum">
              <a:rPr lang="en-US" altLang="ja-JP" smtClean="0"/>
              <a:pPr/>
              <a:t>3</a:t>
            </a:fld>
            <a:endParaRPr lang="en-US" altLang="ja-JP"/>
          </a:p>
        </p:txBody>
      </p:sp>
      <p:sp>
        <p:nvSpPr>
          <p:cNvPr id="8" name="正方形/長方形 7"/>
          <p:cNvSpPr/>
          <p:nvPr/>
        </p:nvSpPr>
        <p:spPr>
          <a:xfrm>
            <a:off x="6795907" y="1433688"/>
            <a:ext cx="1800000" cy="10800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p:cNvSpPr/>
          <p:nvPr/>
        </p:nvSpPr>
        <p:spPr>
          <a:xfrm>
            <a:off x="7157152" y="1433685"/>
            <a:ext cx="360000" cy="1080000"/>
          </a:xfrm>
          <a:prstGeom prst="rect">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正方形/長方形 13"/>
          <p:cNvSpPr/>
          <p:nvPr/>
        </p:nvSpPr>
        <p:spPr>
          <a:xfrm>
            <a:off x="7879645" y="1433682"/>
            <a:ext cx="360000" cy="1080000"/>
          </a:xfrm>
          <a:prstGeom prst="rect">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795898" y="1794927"/>
            <a:ext cx="1800000" cy="360000"/>
          </a:xfrm>
          <a:prstGeom prst="rect">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8" name="直線コネクタ 17"/>
          <p:cNvCxnSpPr/>
          <p:nvPr/>
        </p:nvCxnSpPr>
        <p:spPr>
          <a:xfrm>
            <a:off x="6965244" y="1614311"/>
            <a:ext cx="11289" cy="73377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直線コネクタ 18"/>
          <p:cNvCxnSpPr/>
          <p:nvPr/>
        </p:nvCxnSpPr>
        <p:spPr>
          <a:xfrm>
            <a:off x="7320846" y="1619954"/>
            <a:ext cx="11289" cy="73377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線コネクタ 19"/>
          <p:cNvCxnSpPr/>
          <p:nvPr/>
        </p:nvCxnSpPr>
        <p:spPr>
          <a:xfrm>
            <a:off x="7687737" y="1625597"/>
            <a:ext cx="11289" cy="73377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線コネクタ 20"/>
          <p:cNvCxnSpPr/>
          <p:nvPr/>
        </p:nvCxnSpPr>
        <p:spPr>
          <a:xfrm>
            <a:off x="8043339" y="1631240"/>
            <a:ext cx="11289" cy="73377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線コネクタ 21"/>
          <p:cNvCxnSpPr/>
          <p:nvPr/>
        </p:nvCxnSpPr>
        <p:spPr>
          <a:xfrm>
            <a:off x="8410230" y="1636883"/>
            <a:ext cx="11289" cy="733778"/>
          </a:xfrm>
          <a:prstGeom prst="line">
            <a:avLst/>
          </a:prstGeom>
          <a:ln w="254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3" name="直線コネクタ 22"/>
          <p:cNvCxnSpPr/>
          <p:nvPr/>
        </p:nvCxnSpPr>
        <p:spPr>
          <a:xfrm flipH="1">
            <a:off x="6976533" y="1614311"/>
            <a:ext cx="344314" cy="73377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直線コネクタ 25"/>
          <p:cNvCxnSpPr/>
          <p:nvPr/>
        </p:nvCxnSpPr>
        <p:spPr>
          <a:xfrm flipH="1">
            <a:off x="7337152" y="1614311"/>
            <a:ext cx="350585" cy="73377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直線コネクタ 28"/>
          <p:cNvCxnSpPr/>
          <p:nvPr/>
        </p:nvCxnSpPr>
        <p:spPr>
          <a:xfrm flipH="1">
            <a:off x="7699026" y="1636883"/>
            <a:ext cx="360620" cy="71120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直線コネクタ 31"/>
          <p:cNvCxnSpPr/>
          <p:nvPr/>
        </p:nvCxnSpPr>
        <p:spPr>
          <a:xfrm flipH="1">
            <a:off x="8059646" y="1625597"/>
            <a:ext cx="350584" cy="72249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正方形/長方形 34"/>
          <p:cNvSpPr/>
          <p:nvPr/>
        </p:nvSpPr>
        <p:spPr>
          <a:xfrm>
            <a:off x="2082796" y="4097865"/>
            <a:ext cx="360000" cy="3600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cxnSp>
        <p:nvCxnSpPr>
          <p:cNvPr id="54" name="直線コネクタ 53"/>
          <p:cNvCxnSpPr/>
          <p:nvPr/>
        </p:nvCxnSpPr>
        <p:spPr>
          <a:xfrm>
            <a:off x="10577689" y="4368800"/>
            <a:ext cx="914400" cy="914400"/>
          </a:xfrm>
          <a:prstGeom prst="line">
            <a:avLst/>
          </a:prstGeom>
        </p:spPr>
        <p:style>
          <a:lnRef idx="1">
            <a:schemeClr val="accent1"/>
          </a:lnRef>
          <a:fillRef idx="0">
            <a:schemeClr val="accent1"/>
          </a:fillRef>
          <a:effectRef idx="0">
            <a:schemeClr val="accent1"/>
          </a:effectRef>
          <a:fontRef idx="minor">
            <a:schemeClr val="tx1"/>
          </a:fontRef>
        </p:style>
      </p:cxnSp>
      <p:sp>
        <p:nvSpPr>
          <p:cNvPr id="63" name="正方形/長方形 62"/>
          <p:cNvSpPr/>
          <p:nvPr/>
        </p:nvSpPr>
        <p:spPr>
          <a:xfrm>
            <a:off x="2077150" y="4453467"/>
            <a:ext cx="360000" cy="3600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64" name="正方形/長方形 63"/>
          <p:cNvSpPr/>
          <p:nvPr/>
        </p:nvSpPr>
        <p:spPr>
          <a:xfrm>
            <a:off x="2082793" y="4809069"/>
            <a:ext cx="360000" cy="3600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65" name="正方形/長方形 64"/>
          <p:cNvSpPr/>
          <p:nvPr/>
        </p:nvSpPr>
        <p:spPr>
          <a:xfrm>
            <a:off x="2438398" y="4103508"/>
            <a:ext cx="360000" cy="3600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66" name="正方形/長方形 65"/>
          <p:cNvSpPr/>
          <p:nvPr/>
        </p:nvSpPr>
        <p:spPr>
          <a:xfrm>
            <a:off x="2444041" y="4459110"/>
            <a:ext cx="360000" cy="3600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67" name="正方形/長方形 66"/>
          <p:cNvSpPr/>
          <p:nvPr/>
        </p:nvSpPr>
        <p:spPr>
          <a:xfrm>
            <a:off x="2438395" y="4814712"/>
            <a:ext cx="360000" cy="3600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68" name="正方形/長方形 67"/>
          <p:cNvSpPr/>
          <p:nvPr/>
        </p:nvSpPr>
        <p:spPr>
          <a:xfrm>
            <a:off x="2805289" y="4097862"/>
            <a:ext cx="360000" cy="3600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cxnSp>
        <p:nvCxnSpPr>
          <p:cNvPr id="70" name="直線矢印コネクタ 69"/>
          <p:cNvCxnSpPr/>
          <p:nvPr/>
        </p:nvCxnSpPr>
        <p:spPr>
          <a:xfrm>
            <a:off x="2996578" y="4277862"/>
            <a:ext cx="367511" cy="5646"/>
          </a:xfrm>
          <a:prstGeom prst="straightConnector1">
            <a:avLst/>
          </a:prstGeom>
          <a:ln w="25400">
            <a:solidFill>
              <a:srgbClr val="00B05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1" name="直線矢印コネクタ 70"/>
          <p:cNvCxnSpPr/>
          <p:nvPr/>
        </p:nvCxnSpPr>
        <p:spPr>
          <a:xfrm>
            <a:off x="2607106" y="4656042"/>
            <a:ext cx="367511" cy="5646"/>
          </a:xfrm>
          <a:prstGeom prst="straightConnector1">
            <a:avLst/>
          </a:prstGeom>
          <a:ln w="25400">
            <a:solidFill>
              <a:srgbClr val="00B05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2" name="直線矢印コネクタ 71"/>
          <p:cNvCxnSpPr/>
          <p:nvPr/>
        </p:nvCxnSpPr>
        <p:spPr>
          <a:xfrm>
            <a:off x="2612749" y="4977777"/>
            <a:ext cx="367511" cy="5646"/>
          </a:xfrm>
          <a:prstGeom prst="straightConnector1">
            <a:avLst/>
          </a:prstGeom>
          <a:ln w="25400">
            <a:solidFill>
              <a:srgbClr val="00B05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3" name="直線矢印コネクタ 72"/>
          <p:cNvCxnSpPr/>
          <p:nvPr/>
        </p:nvCxnSpPr>
        <p:spPr>
          <a:xfrm>
            <a:off x="2997195" y="4323644"/>
            <a:ext cx="0" cy="309823"/>
          </a:xfrm>
          <a:prstGeom prst="straightConnector1">
            <a:avLst/>
          </a:prstGeom>
          <a:ln w="25400">
            <a:solidFill>
              <a:srgbClr val="00B050"/>
            </a:solidFill>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1280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タイトル 5"/>
          <p:cNvSpPr>
            <a:spLocks noGrp="1"/>
          </p:cNvSpPr>
          <p:nvPr>
            <p:ph type="title"/>
          </p:nvPr>
        </p:nvSpPr>
        <p:spPr/>
        <p:txBody>
          <a:bodyPr/>
          <a:lstStyle/>
          <a:p>
            <a:r>
              <a:rPr kumimoji="1" lang="ja-JP" altLang="en-US" dirty="0" smtClean="0"/>
              <a:t>解法</a:t>
            </a:r>
            <a:r>
              <a:rPr lang="en-US" altLang="ja-JP" dirty="0" smtClean="0"/>
              <a:t>(2/2</a:t>
            </a:r>
            <a:r>
              <a:rPr lang="en-US" altLang="ja-JP" dirty="0"/>
              <a:t>)</a:t>
            </a:r>
            <a:endParaRPr kumimoji="1" lang="ja-JP" altLang="en-US" dirty="0"/>
          </a:p>
        </p:txBody>
      </p:sp>
      <p:sp>
        <p:nvSpPr>
          <p:cNvPr id="7" name="コンテンツ プレースホルダー 6"/>
          <p:cNvSpPr>
            <a:spLocks noGrp="1"/>
          </p:cNvSpPr>
          <p:nvPr>
            <p:ph idx="1"/>
          </p:nvPr>
        </p:nvSpPr>
        <p:spPr>
          <a:xfrm>
            <a:off x="457200" y="1600200"/>
            <a:ext cx="8229600" cy="4857044"/>
          </a:xfrm>
        </p:spPr>
        <p:txBody>
          <a:bodyPr/>
          <a:lstStyle/>
          <a:p>
            <a:r>
              <a:rPr kumimoji="1" lang="ja-JP" altLang="en-US" dirty="0" smtClean="0"/>
              <a:t>状態数を抑えるために</a:t>
            </a:r>
            <a:endParaRPr kumimoji="1" lang="en-US" altLang="ja-JP" dirty="0" smtClean="0"/>
          </a:p>
          <a:p>
            <a:pPr lvl="1"/>
            <a:r>
              <a:rPr lang="en-US" altLang="ja-JP" dirty="0" smtClean="0"/>
              <a:t>R&gt;C</a:t>
            </a:r>
            <a:r>
              <a:rPr lang="ja-JP" altLang="en-US" dirty="0" smtClean="0"/>
              <a:t>なら，パネルを変換して</a:t>
            </a:r>
            <a:r>
              <a:rPr lang="en-US" altLang="ja-JP" dirty="0" smtClean="0"/>
              <a:t>R&lt;C</a:t>
            </a:r>
            <a:r>
              <a:rPr lang="ja-JP" altLang="en-US" dirty="0" smtClean="0"/>
              <a:t>の問題に置き換える</a:t>
            </a:r>
            <a:endParaRPr lang="en-US" altLang="ja-JP" dirty="0" smtClean="0"/>
          </a:p>
          <a:p>
            <a:pPr lvl="2"/>
            <a:r>
              <a:rPr lang="en-US" altLang="ja-JP" dirty="0" smtClean="0"/>
              <a:t>m</a:t>
            </a:r>
            <a:r>
              <a:rPr kumimoji="1" lang="en-US" altLang="ja-JP" dirty="0" smtClean="0"/>
              <a:t>in(R, C)</a:t>
            </a:r>
            <a:r>
              <a:rPr kumimoji="1" lang="ja-JP" altLang="en-US" dirty="0" smtClean="0"/>
              <a:t>≦</a:t>
            </a:r>
            <a:r>
              <a:rPr kumimoji="1" lang="en-US" altLang="ja-JP" dirty="0" smtClean="0"/>
              <a:t>3</a:t>
            </a:r>
            <a:r>
              <a:rPr kumimoji="1" lang="ja-JP" altLang="en-US" dirty="0" smtClean="0"/>
              <a:t>なので，</a:t>
            </a:r>
            <a:endParaRPr kumimoji="1" lang="en-US" altLang="ja-JP" dirty="0" smtClean="0"/>
          </a:p>
          <a:p>
            <a:pPr lvl="3"/>
            <a:r>
              <a:rPr kumimoji="1" lang="ja-JP" altLang="en-US" dirty="0" smtClean="0"/>
              <a:t>最右タイルから右にパイプがつながってるか</a:t>
            </a:r>
            <a:r>
              <a:rPr lang="ja-JP" altLang="en-US" dirty="0" smtClean="0"/>
              <a:t>：</a:t>
            </a:r>
            <a:r>
              <a:rPr kumimoji="1" lang="ja-JP" altLang="en-US" dirty="0" smtClean="0"/>
              <a:t>最大</a:t>
            </a:r>
            <a:r>
              <a:rPr kumimoji="1" lang="en-US" altLang="ja-JP" dirty="0" smtClean="0"/>
              <a:t>2</a:t>
            </a:r>
            <a:r>
              <a:rPr kumimoji="1" lang="en-US" altLang="ja-JP" baseline="30000" dirty="0" smtClean="0"/>
              <a:t>3</a:t>
            </a:r>
            <a:r>
              <a:rPr kumimoji="1" lang="ja-JP" altLang="en-US" dirty="0" smtClean="0"/>
              <a:t>通り</a:t>
            </a:r>
            <a:endParaRPr kumimoji="1" lang="en-US" altLang="ja-JP" dirty="0" smtClean="0"/>
          </a:p>
          <a:p>
            <a:pPr lvl="3"/>
            <a:r>
              <a:rPr lang="ja-JP" altLang="en-US" dirty="0"/>
              <a:t>最右</a:t>
            </a:r>
            <a:r>
              <a:rPr lang="ja-JP" altLang="en-US" dirty="0" smtClean="0"/>
              <a:t>タイルの連結情報：</a:t>
            </a:r>
            <a:r>
              <a:rPr lang="en-US" altLang="ja-JP" dirty="0" smtClean="0"/>
              <a:t>R=3</a:t>
            </a:r>
            <a:r>
              <a:rPr lang="ja-JP" altLang="en-US" dirty="0" smtClean="0"/>
              <a:t>の場合で</a:t>
            </a:r>
            <a:r>
              <a:rPr lang="en-US" altLang="ja-JP" dirty="0" smtClean="0"/>
              <a:t>11</a:t>
            </a:r>
            <a:r>
              <a:rPr lang="ja-JP" altLang="en-US" dirty="0" smtClean="0"/>
              <a:t>通り</a:t>
            </a:r>
            <a:endParaRPr lang="en-US" altLang="ja-JP" dirty="0" smtClean="0"/>
          </a:p>
          <a:p>
            <a:pPr lvl="1"/>
            <a:r>
              <a:rPr lang="ja-JP" altLang="en-US" dirty="0"/>
              <a:t>以下</a:t>
            </a:r>
            <a:r>
              <a:rPr lang="ja-JP" altLang="en-US" dirty="0" smtClean="0"/>
              <a:t>の状態に到達したら刈ってしまって良い</a:t>
            </a:r>
            <a:endParaRPr lang="en-US" altLang="ja-JP" dirty="0" smtClean="0"/>
          </a:p>
          <a:p>
            <a:pPr lvl="2"/>
            <a:r>
              <a:rPr kumimoji="1" lang="ja-JP" altLang="en-US" dirty="0" smtClean="0"/>
              <a:t>最右タイルがいずれも左上のタイルと連結でない</a:t>
            </a:r>
            <a:endParaRPr kumimoji="1" lang="en-US" altLang="ja-JP" dirty="0" smtClean="0"/>
          </a:p>
          <a:p>
            <a:pPr lvl="2"/>
            <a:r>
              <a:rPr lang="ja-JP" altLang="en-US" dirty="0"/>
              <a:t>最右</a:t>
            </a:r>
            <a:r>
              <a:rPr lang="ja-JP" altLang="en-US" dirty="0" smtClean="0"/>
              <a:t>タイルに連結できる道がない</a:t>
            </a:r>
            <a:endParaRPr lang="en-US" altLang="ja-JP" dirty="0" smtClean="0"/>
          </a:p>
          <a:p>
            <a:r>
              <a:rPr kumimoji="1" lang="ja-JP" altLang="en-US" dirty="0" smtClean="0"/>
              <a:t>状態数は</a:t>
            </a:r>
            <a:r>
              <a:rPr lang="ja-JP" altLang="en-US" dirty="0"/>
              <a:t> </a:t>
            </a:r>
            <a:r>
              <a:rPr kumimoji="1" lang="en-US" altLang="ja-JP" dirty="0" smtClean="0"/>
              <a:t>2</a:t>
            </a:r>
            <a:r>
              <a:rPr kumimoji="1" lang="en-US" altLang="ja-JP" baseline="30000" dirty="0" smtClean="0"/>
              <a:t>15</a:t>
            </a:r>
            <a:r>
              <a:rPr kumimoji="1" lang="en-US" altLang="ja-JP" dirty="0" smtClean="0"/>
              <a:t> * 2</a:t>
            </a:r>
            <a:r>
              <a:rPr lang="en-US" altLang="ja-JP" baseline="30000" dirty="0" smtClean="0"/>
              <a:t>3</a:t>
            </a:r>
            <a:r>
              <a:rPr kumimoji="1" lang="en-US" altLang="ja-JP" dirty="0" smtClean="0"/>
              <a:t> * 2 * 11</a:t>
            </a:r>
            <a:r>
              <a:rPr lang="ja-JP" altLang="en-US" dirty="0"/>
              <a:t> </a:t>
            </a:r>
            <a:r>
              <a:rPr lang="ja-JP" altLang="en-US" dirty="0" smtClean="0"/>
              <a:t>≒ </a:t>
            </a:r>
            <a:r>
              <a:rPr lang="en-US" altLang="ja-JP" dirty="0" smtClean="0"/>
              <a:t>576,7168 </a:t>
            </a:r>
            <a:r>
              <a:rPr lang="ja-JP" altLang="en-US" dirty="0" smtClean="0"/>
              <a:t>通り</a:t>
            </a:r>
            <a:endParaRPr lang="en-US" altLang="ja-JP" dirty="0" smtClean="0"/>
          </a:p>
          <a:p>
            <a:pPr lvl="1"/>
            <a:r>
              <a:rPr lang="ja-JP" altLang="en-US" dirty="0"/>
              <a:t>タイル</a:t>
            </a:r>
            <a:r>
              <a:rPr lang="ja-JP" altLang="en-US" dirty="0" smtClean="0"/>
              <a:t>は</a:t>
            </a:r>
            <a:r>
              <a:rPr lang="en-US" altLang="ja-JP" dirty="0" smtClean="0"/>
              <a:t>12</a:t>
            </a:r>
            <a:r>
              <a:rPr lang="ja-JP" altLang="en-US" dirty="0" smtClean="0"/>
              <a:t>種類しかないので，実際は</a:t>
            </a:r>
            <a:r>
              <a:rPr lang="ja-JP" altLang="en-US" dirty="0"/>
              <a:t>もっと</a:t>
            </a:r>
            <a:r>
              <a:rPr lang="ja-JP" altLang="en-US" dirty="0" smtClean="0"/>
              <a:t>少ない</a:t>
            </a:r>
            <a:endParaRPr lang="en-US" altLang="ja-JP" dirty="0" smtClean="0"/>
          </a:p>
          <a:p>
            <a:pPr lvl="1"/>
            <a:r>
              <a:rPr lang="ja-JP" altLang="en-US" dirty="0"/>
              <a:t>それなり</a:t>
            </a:r>
            <a:r>
              <a:rPr lang="ja-JP" altLang="en-US" dirty="0" smtClean="0"/>
              <a:t>に状態を圧縮しておけば</a:t>
            </a:r>
            <a:r>
              <a:rPr lang="en-US" altLang="ja-JP" dirty="0" smtClean="0"/>
              <a:t>TLE</a:t>
            </a:r>
            <a:r>
              <a:rPr lang="ja-JP" altLang="en-US" dirty="0" smtClean="0"/>
              <a:t>しない</a:t>
            </a:r>
            <a:r>
              <a:rPr lang="en-US" altLang="ja-JP" dirty="0" smtClean="0"/>
              <a:t>(</a:t>
            </a:r>
            <a:r>
              <a:rPr lang="ja-JP" altLang="en-US" dirty="0" smtClean="0"/>
              <a:t>はず</a:t>
            </a:r>
            <a:r>
              <a:rPr lang="en-US" altLang="ja-JP" dirty="0" smtClean="0"/>
              <a:t>)</a:t>
            </a:r>
          </a:p>
        </p:txBody>
      </p:sp>
      <p:sp>
        <p:nvSpPr>
          <p:cNvPr id="4" name="スライド番号プレースホルダー 3"/>
          <p:cNvSpPr>
            <a:spLocks noGrp="1"/>
          </p:cNvSpPr>
          <p:nvPr>
            <p:ph type="sldNum" sz="quarter" idx="12"/>
          </p:nvPr>
        </p:nvSpPr>
        <p:spPr/>
        <p:txBody>
          <a:bodyPr/>
          <a:lstStyle/>
          <a:p>
            <a:fld id="{14AE0FD1-8889-4FBB-9887-0C80799DDEE0}" type="slidenum">
              <a:rPr lang="en-US" altLang="ja-JP" smtClean="0"/>
              <a:pPr/>
              <a:t>4</a:t>
            </a:fld>
            <a:endParaRPr lang="en-US" altLang="ja-JP"/>
          </a:p>
        </p:txBody>
      </p:sp>
      <p:cxnSp>
        <p:nvCxnSpPr>
          <p:cNvPr id="54" name="直線コネクタ 53"/>
          <p:cNvCxnSpPr/>
          <p:nvPr/>
        </p:nvCxnSpPr>
        <p:spPr>
          <a:xfrm>
            <a:off x="10577689" y="4368800"/>
            <a:ext cx="914400" cy="914400"/>
          </a:xfrm>
          <a:prstGeom prst="line">
            <a:avLst/>
          </a:prstGeom>
        </p:spPr>
        <p:style>
          <a:lnRef idx="1">
            <a:schemeClr val="accent1"/>
          </a:lnRef>
          <a:fillRef idx="0">
            <a:schemeClr val="accent1"/>
          </a:fillRef>
          <a:effectRef idx="0">
            <a:schemeClr val="accent1"/>
          </a:effectRef>
          <a:fontRef idx="minor">
            <a:schemeClr val="tx1"/>
          </a:fontRef>
        </p:style>
      </p:cxnSp>
      <p:grpSp>
        <p:nvGrpSpPr>
          <p:cNvPr id="2" name="グループ化 1"/>
          <p:cNvGrpSpPr/>
          <p:nvPr/>
        </p:nvGrpSpPr>
        <p:grpSpPr>
          <a:xfrm>
            <a:off x="6203271" y="1411107"/>
            <a:ext cx="734400" cy="739419"/>
            <a:chOff x="4634113" y="2765776"/>
            <a:chExt cx="734400" cy="739419"/>
          </a:xfrm>
        </p:grpSpPr>
        <p:sp>
          <p:nvSpPr>
            <p:cNvPr id="30" name="正方形/長方形 29"/>
            <p:cNvSpPr/>
            <p:nvPr/>
          </p:nvSpPr>
          <p:spPr>
            <a:xfrm>
              <a:off x="4634113" y="2771417"/>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39" name="カギ線コネクタ 38"/>
            <p:cNvCxnSpPr>
              <a:stCxn id="41" idx="3"/>
              <a:endCxn id="40" idx="1"/>
            </p:cNvCxnSpPr>
            <p:nvPr/>
          </p:nvCxnSpPr>
          <p:spPr>
            <a:xfrm rot="16200000" flipH="1">
              <a:off x="5002413" y="2888537"/>
              <a:ext cx="256827" cy="237071"/>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sp>
          <p:nvSpPr>
            <p:cNvPr id="40" name="正方形/長方形 39"/>
            <p:cNvSpPr/>
            <p:nvPr/>
          </p:nvSpPr>
          <p:spPr>
            <a:xfrm>
              <a:off x="5249362" y="2954864"/>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正方形/長方形 40"/>
            <p:cNvSpPr/>
            <p:nvPr/>
          </p:nvSpPr>
          <p:spPr>
            <a:xfrm rot="5400000">
              <a:off x="4955849" y="2641595"/>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 name="グループ化 2"/>
          <p:cNvGrpSpPr/>
          <p:nvPr/>
        </p:nvGrpSpPr>
        <p:grpSpPr>
          <a:xfrm>
            <a:off x="7738574" y="1416748"/>
            <a:ext cx="734400" cy="733778"/>
            <a:chOff x="6620974" y="2771414"/>
            <a:chExt cx="734400" cy="733778"/>
          </a:xfrm>
        </p:grpSpPr>
        <p:sp>
          <p:nvSpPr>
            <p:cNvPr id="33" name="正方形/長方形 32"/>
            <p:cNvSpPr/>
            <p:nvPr/>
          </p:nvSpPr>
          <p:spPr>
            <a:xfrm>
              <a:off x="6620974" y="2771414"/>
              <a:ext cx="734400" cy="73377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7" name="正方形/長方形 36"/>
            <p:cNvSpPr/>
            <p:nvPr/>
          </p:nvSpPr>
          <p:spPr>
            <a:xfrm>
              <a:off x="6621595" y="2957683"/>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正方形/長方形 37"/>
            <p:cNvSpPr/>
            <p:nvPr/>
          </p:nvSpPr>
          <p:spPr>
            <a:xfrm rot="5400000">
              <a:off x="6937685" y="3265306"/>
              <a:ext cx="112884" cy="361245"/>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43" name="カギ線コネクタ 42"/>
            <p:cNvCxnSpPr>
              <a:stCxn id="38" idx="1"/>
              <a:endCxn id="37" idx="3"/>
            </p:cNvCxnSpPr>
            <p:nvPr/>
          </p:nvCxnSpPr>
          <p:spPr>
            <a:xfrm rot="16200000" flipV="1">
              <a:off x="6738713" y="3134073"/>
              <a:ext cx="251181" cy="259648"/>
            </a:xfrm>
            <a:prstGeom prst="bentConnector2">
              <a:avLst/>
            </a:prstGeom>
            <a:ln w="152400">
              <a:solidFill>
                <a:srgbClr val="92D050"/>
              </a:solidFill>
              <a:tailEnd type="none"/>
            </a:ln>
          </p:spPr>
          <p:style>
            <a:lnRef idx="1">
              <a:schemeClr val="accent1"/>
            </a:lnRef>
            <a:fillRef idx="0">
              <a:schemeClr val="accent1"/>
            </a:fillRef>
            <a:effectRef idx="0">
              <a:schemeClr val="accent1"/>
            </a:effectRef>
            <a:fontRef idx="minor">
              <a:schemeClr val="tx1"/>
            </a:fontRef>
          </p:style>
        </p:cxnSp>
      </p:grpSp>
      <p:cxnSp>
        <p:nvCxnSpPr>
          <p:cNvPr id="9" name="直線コネクタ 8"/>
          <p:cNvCxnSpPr/>
          <p:nvPr/>
        </p:nvCxnSpPr>
        <p:spPr>
          <a:xfrm>
            <a:off x="6203271" y="1411106"/>
            <a:ext cx="734400" cy="736599"/>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上カーブ矢印 16"/>
          <p:cNvSpPr/>
          <p:nvPr/>
        </p:nvSpPr>
        <p:spPr>
          <a:xfrm rot="-2700000">
            <a:off x="6480871" y="1753610"/>
            <a:ext cx="327378" cy="180623"/>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25" name="右矢印 24"/>
          <p:cNvSpPr/>
          <p:nvPr/>
        </p:nvSpPr>
        <p:spPr>
          <a:xfrm>
            <a:off x="7134578" y="1656941"/>
            <a:ext cx="496711" cy="184857"/>
          </a:xfrm>
          <a:prstGeom prst="rightArrow">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097585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正方形/長方形 19"/>
          <p:cNvSpPr/>
          <p:nvPr/>
        </p:nvSpPr>
        <p:spPr>
          <a:xfrm>
            <a:off x="5254991" y="4769558"/>
            <a:ext cx="3183467" cy="41768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p:cNvSpPr/>
          <p:nvPr/>
        </p:nvSpPr>
        <p:spPr>
          <a:xfrm>
            <a:off x="1388533" y="4763915"/>
            <a:ext cx="3183467" cy="83537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タイトル 5"/>
          <p:cNvSpPr>
            <a:spLocks noGrp="1"/>
          </p:cNvSpPr>
          <p:nvPr>
            <p:ph type="title"/>
          </p:nvPr>
        </p:nvSpPr>
        <p:spPr/>
        <p:txBody>
          <a:bodyPr/>
          <a:lstStyle/>
          <a:p>
            <a:r>
              <a:rPr lang="ja-JP" altLang="en-US" dirty="0"/>
              <a:t>その他</a:t>
            </a:r>
            <a:endParaRPr kumimoji="1" lang="ja-JP" altLang="en-US" dirty="0"/>
          </a:p>
        </p:txBody>
      </p:sp>
      <p:sp>
        <p:nvSpPr>
          <p:cNvPr id="7" name="コンテンツ プレースホルダー 6"/>
          <p:cNvSpPr>
            <a:spLocks noGrp="1"/>
          </p:cNvSpPr>
          <p:nvPr>
            <p:ph idx="1"/>
          </p:nvPr>
        </p:nvSpPr>
        <p:spPr>
          <a:xfrm>
            <a:off x="457199" y="1600200"/>
            <a:ext cx="8573911" cy="4857044"/>
          </a:xfrm>
        </p:spPr>
        <p:txBody>
          <a:bodyPr/>
          <a:lstStyle/>
          <a:p>
            <a:r>
              <a:rPr kumimoji="1" lang="ja-JP" altLang="en-US" dirty="0" smtClean="0"/>
              <a:t>連結成分の計算について</a:t>
            </a:r>
            <a:endParaRPr kumimoji="1" lang="en-US" altLang="ja-JP" dirty="0" smtClean="0"/>
          </a:p>
          <a:p>
            <a:pPr lvl="1"/>
            <a:r>
              <a:rPr lang="ja-JP" altLang="en-US" dirty="0" smtClean="0"/>
              <a:t>高々</a:t>
            </a:r>
            <a:r>
              <a:rPr lang="en-US" altLang="ja-JP" dirty="0" smtClean="0"/>
              <a:t>3</a:t>
            </a:r>
            <a:r>
              <a:rPr lang="ja-JP" altLang="en-US" dirty="0" smtClean="0"/>
              <a:t>要素の計算なので，計算を場合分けで書いたり，</a:t>
            </a:r>
            <a:r>
              <a:rPr lang="en-US" altLang="ja-JP" dirty="0"/>
              <a:t/>
            </a:r>
            <a:br>
              <a:rPr lang="en-US" altLang="ja-JP" dirty="0"/>
            </a:br>
            <a:r>
              <a:rPr lang="ja-JP" altLang="en-US" dirty="0" smtClean="0"/>
              <a:t>遷移表を作ったりという方法も</a:t>
            </a:r>
            <a:r>
              <a:rPr lang="ja-JP" altLang="en-US" dirty="0"/>
              <a:t>あり</a:t>
            </a:r>
            <a:endParaRPr lang="en-US" altLang="ja-JP" dirty="0" smtClean="0"/>
          </a:p>
          <a:p>
            <a:pPr lvl="1"/>
            <a:r>
              <a:rPr lang="ja-JP" altLang="en-US" dirty="0" smtClean="0"/>
              <a:t>ジャッジ解は遷移表や場合分けで解いていました</a:t>
            </a:r>
            <a:endParaRPr lang="en-US" altLang="ja-JP" dirty="0"/>
          </a:p>
          <a:p>
            <a:r>
              <a:rPr lang="ja-JP" altLang="en-US" dirty="0"/>
              <a:t>解</a:t>
            </a:r>
            <a:r>
              <a:rPr lang="ja-JP" altLang="en-US" dirty="0" smtClean="0"/>
              <a:t>が</a:t>
            </a:r>
            <a:r>
              <a:rPr lang="en-US" altLang="ja-JP" dirty="0" smtClean="0"/>
              <a:t>2</a:t>
            </a:r>
            <a:r>
              <a:rPr lang="en-US" altLang="ja-JP" baseline="30000" dirty="0" smtClean="0"/>
              <a:t>32</a:t>
            </a:r>
            <a:r>
              <a:rPr lang="ja-JP" altLang="en-US" dirty="0" smtClean="0"/>
              <a:t>を超えるケースがあります</a:t>
            </a:r>
            <a:endParaRPr lang="en-US" altLang="ja-JP" dirty="0" smtClean="0"/>
          </a:p>
          <a:p>
            <a:pPr lvl="1"/>
            <a:r>
              <a:rPr lang="ja-JP" altLang="en-US" dirty="0" smtClean="0"/>
              <a:t>今回の制約で答えが最も大きい</a:t>
            </a:r>
            <a:r>
              <a:rPr lang="en-US" altLang="ja-JP" dirty="0" smtClean="0"/>
              <a:t>(</a:t>
            </a:r>
            <a:r>
              <a:rPr lang="ja-JP" altLang="en-US" dirty="0" smtClean="0"/>
              <a:t>と思われる</a:t>
            </a:r>
            <a:r>
              <a:rPr lang="en-US" altLang="ja-JP" dirty="0" smtClean="0"/>
              <a:t>)</a:t>
            </a:r>
            <a:r>
              <a:rPr lang="ja-JP" altLang="en-US" dirty="0" smtClean="0"/>
              <a:t>ケース</a:t>
            </a:r>
            <a:endParaRPr lang="en-US" altLang="ja-JP" dirty="0" smtClean="0"/>
          </a:p>
          <a:p>
            <a:pPr marL="457200" lvl="1" indent="0">
              <a:buNone/>
            </a:pPr>
            <a:r>
              <a:rPr lang="ja-JP" altLang="en-US" dirty="0"/>
              <a:t>　</a:t>
            </a:r>
            <a:r>
              <a:rPr lang="ja-JP" altLang="en-US" dirty="0" smtClean="0"/>
              <a:t>　 </a:t>
            </a:r>
            <a:r>
              <a:rPr lang="en-US" altLang="ja-JP" dirty="0" smtClean="0"/>
              <a:t>Input                                      Output</a:t>
            </a:r>
          </a:p>
          <a:p>
            <a:pPr marL="457200" lvl="1" indent="0">
              <a:buNone/>
            </a:pPr>
            <a:r>
              <a:rPr lang="en-US" altLang="ja-JP" dirty="0" smtClean="0"/>
              <a:t>	5 3</a:t>
            </a:r>
            <a:r>
              <a:rPr lang="ja-JP" altLang="en-US" dirty="0" smtClean="0"/>
              <a:t>　　　　　　　　　　　　　　　　　</a:t>
            </a:r>
            <a:r>
              <a:rPr lang="en-US" altLang="ja-JP" dirty="0" smtClean="0"/>
              <a:t>7701850882</a:t>
            </a:r>
          </a:p>
          <a:p>
            <a:pPr marL="457200" lvl="1" indent="0">
              <a:buNone/>
            </a:pPr>
            <a:r>
              <a:rPr lang="en-US" altLang="ja-JP" dirty="0" smtClean="0"/>
              <a:t>	1 1 1 1 1 1 1 2 1 2 1 2</a:t>
            </a:r>
          </a:p>
          <a:p>
            <a:endParaRPr lang="en-US" altLang="ja-JP" sz="1400" dirty="0" smtClean="0"/>
          </a:p>
          <a:p>
            <a:r>
              <a:rPr lang="en-US" altLang="ja-JP" sz="1400" strike="sngStrike" dirty="0" smtClean="0">
                <a:solidFill>
                  <a:srgbClr val="B2B2B2"/>
                </a:solidFill>
              </a:rPr>
              <a:t>Sample5</a:t>
            </a:r>
            <a:r>
              <a:rPr lang="ja-JP" altLang="en-US" sz="1400" strike="sngStrike" dirty="0" smtClean="0">
                <a:solidFill>
                  <a:srgbClr val="B2B2B2"/>
                </a:solidFill>
              </a:rPr>
              <a:t>に</a:t>
            </a:r>
            <a:r>
              <a:rPr lang="en-US" altLang="ja-JP" sz="1400" strike="sngStrike" dirty="0" smtClean="0">
                <a:solidFill>
                  <a:srgbClr val="B2B2B2"/>
                </a:solidFill>
              </a:rPr>
              <a:t>”</a:t>
            </a:r>
            <a:r>
              <a:rPr lang="ja-JP" altLang="en-US" sz="1400" strike="sngStrike" dirty="0" smtClean="0">
                <a:solidFill>
                  <a:srgbClr val="B2B2B2"/>
                </a:solidFill>
              </a:rPr>
              <a:t>全探索は</a:t>
            </a:r>
            <a:r>
              <a:rPr lang="en-US" altLang="ja-JP" sz="1400" strike="sngStrike" dirty="0" smtClean="0">
                <a:solidFill>
                  <a:srgbClr val="B2B2B2"/>
                </a:solidFill>
              </a:rPr>
              <a:t>TLE”</a:t>
            </a:r>
            <a:r>
              <a:rPr lang="ja-JP" altLang="en-US" sz="1400" strike="sngStrike" dirty="0" smtClean="0">
                <a:solidFill>
                  <a:srgbClr val="B2B2B2"/>
                </a:solidFill>
              </a:rPr>
              <a:t>という気持ちを込めてみましたが，そんなことするチームはいませんでした</a:t>
            </a:r>
            <a:endParaRPr lang="en-US" altLang="ja-JP" sz="1400" strike="sngStrike" dirty="0">
              <a:solidFill>
                <a:srgbClr val="B2B2B2"/>
              </a:solidFill>
            </a:endParaRPr>
          </a:p>
        </p:txBody>
      </p:sp>
      <p:sp>
        <p:nvSpPr>
          <p:cNvPr id="4" name="スライド番号プレースホルダー 3"/>
          <p:cNvSpPr>
            <a:spLocks noGrp="1"/>
          </p:cNvSpPr>
          <p:nvPr>
            <p:ph type="sldNum" sz="quarter" idx="12"/>
          </p:nvPr>
        </p:nvSpPr>
        <p:spPr/>
        <p:txBody>
          <a:bodyPr/>
          <a:lstStyle/>
          <a:p>
            <a:fld id="{14AE0FD1-8889-4FBB-9887-0C80799DDEE0}" type="slidenum">
              <a:rPr lang="en-US" altLang="ja-JP" smtClean="0"/>
              <a:pPr/>
              <a:t>5</a:t>
            </a:fld>
            <a:endParaRPr lang="en-US" altLang="ja-JP"/>
          </a:p>
        </p:txBody>
      </p:sp>
      <p:cxnSp>
        <p:nvCxnSpPr>
          <p:cNvPr id="54" name="直線コネクタ 53"/>
          <p:cNvCxnSpPr/>
          <p:nvPr/>
        </p:nvCxnSpPr>
        <p:spPr>
          <a:xfrm>
            <a:off x="10577689" y="4368800"/>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39118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タイトル 5"/>
          <p:cNvSpPr>
            <a:spLocks noGrp="1"/>
          </p:cNvSpPr>
          <p:nvPr>
            <p:ph type="title"/>
          </p:nvPr>
        </p:nvSpPr>
        <p:spPr/>
        <p:txBody>
          <a:bodyPr/>
          <a:lstStyle/>
          <a:p>
            <a:r>
              <a:rPr lang="ja-JP" altLang="en-US" dirty="0"/>
              <a:t>ジャッジ解</a:t>
            </a:r>
            <a:endParaRPr kumimoji="1" lang="ja-JP" altLang="en-US" dirty="0"/>
          </a:p>
        </p:txBody>
      </p:sp>
      <p:sp>
        <p:nvSpPr>
          <p:cNvPr id="7" name="コンテンツ プレースホルダー 6"/>
          <p:cNvSpPr>
            <a:spLocks noGrp="1"/>
          </p:cNvSpPr>
          <p:nvPr>
            <p:ph idx="1"/>
          </p:nvPr>
        </p:nvSpPr>
        <p:spPr>
          <a:xfrm>
            <a:off x="457199" y="1600200"/>
            <a:ext cx="8573911" cy="4857044"/>
          </a:xfrm>
        </p:spPr>
        <p:txBody>
          <a:bodyPr/>
          <a:lstStyle/>
          <a:p>
            <a:r>
              <a:rPr kumimoji="1" lang="ja-JP" altLang="en-US" dirty="0" smtClean="0"/>
              <a:t>青木</a:t>
            </a:r>
            <a:r>
              <a:rPr kumimoji="1" lang="en-US" altLang="ja-JP" dirty="0" smtClean="0"/>
              <a:t>(Java) : 484</a:t>
            </a:r>
            <a:r>
              <a:rPr kumimoji="1" lang="ja-JP" altLang="en-US" dirty="0" smtClean="0"/>
              <a:t>行 </a:t>
            </a:r>
            <a:r>
              <a:rPr kumimoji="1" lang="en-US" altLang="ja-JP" dirty="0" smtClean="0"/>
              <a:t>(19,968B)</a:t>
            </a:r>
            <a:endParaRPr lang="en-US" altLang="ja-JP" sz="1400" strike="sngStrike" dirty="0" smtClean="0">
              <a:solidFill>
                <a:srgbClr val="B2B2B2"/>
              </a:solidFill>
            </a:endParaRPr>
          </a:p>
          <a:p>
            <a:pPr lvl="1"/>
            <a:r>
              <a:rPr lang="en-US" altLang="ja-JP" dirty="0" smtClean="0"/>
              <a:t>DP</a:t>
            </a:r>
            <a:r>
              <a:rPr lang="ja-JP" altLang="en-US" dirty="0" smtClean="0"/>
              <a:t>解法，場合分け</a:t>
            </a:r>
            <a:endParaRPr lang="en-US" altLang="ja-JP" dirty="0" smtClean="0"/>
          </a:p>
          <a:p>
            <a:pPr marL="457200" lvl="1" indent="0">
              <a:buNone/>
            </a:pPr>
            <a:endParaRPr lang="en-US" altLang="ja-JP" dirty="0" smtClean="0"/>
          </a:p>
          <a:p>
            <a:r>
              <a:rPr lang="ja-JP" altLang="en-US" dirty="0" smtClean="0"/>
              <a:t>須藤</a:t>
            </a:r>
            <a:r>
              <a:rPr lang="en-US" altLang="ja-JP" dirty="0" smtClean="0"/>
              <a:t>(C++) : 160</a:t>
            </a:r>
            <a:r>
              <a:rPr lang="ja-JP" altLang="en-US" dirty="0" smtClean="0"/>
              <a:t>行 </a:t>
            </a:r>
            <a:r>
              <a:rPr lang="en-US" altLang="ja-JP" dirty="0" smtClean="0"/>
              <a:t>(5,509B)</a:t>
            </a:r>
            <a:endParaRPr lang="en-US" altLang="ja-JP" dirty="0"/>
          </a:p>
          <a:p>
            <a:pPr lvl="1"/>
            <a:r>
              <a:rPr lang="en-US" altLang="ja-JP" dirty="0" smtClean="0"/>
              <a:t>DP</a:t>
            </a:r>
            <a:r>
              <a:rPr lang="ja-JP" altLang="en-US" dirty="0" smtClean="0"/>
              <a:t>解法，遷移表埋め込み</a:t>
            </a:r>
            <a:endParaRPr lang="en-US" altLang="ja-JP" dirty="0" smtClean="0"/>
          </a:p>
          <a:p>
            <a:pPr lvl="1"/>
            <a:r>
              <a:rPr lang="ja-JP" altLang="en-US" dirty="0" smtClean="0"/>
              <a:t>コメントを消すと</a:t>
            </a:r>
            <a:r>
              <a:rPr lang="en-US" altLang="ja-JP" dirty="0" smtClean="0"/>
              <a:t>120</a:t>
            </a:r>
            <a:r>
              <a:rPr lang="ja-JP" altLang="en-US" dirty="0" smtClean="0"/>
              <a:t>行</a:t>
            </a:r>
            <a:r>
              <a:rPr lang="en-US" altLang="ja-JP" dirty="0" smtClean="0"/>
              <a:t>(2,940B)</a:t>
            </a:r>
          </a:p>
        </p:txBody>
      </p:sp>
      <p:sp>
        <p:nvSpPr>
          <p:cNvPr id="4" name="スライド番号プレースホルダー 3"/>
          <p:cNvSpPr>
            <a:spLocks noGrp="1"/>
          </p:cNvSpPr>
          <p:nvPr>
            <p:ph type="sldNum" sz="quarter" idx="12"/>
          </p:nvPr>
        </p:nvSpPr>
        <p:spPr/>
        <p:txBody>
          <a:bodyPr/>
          <a:lstStyle/>
          <a:p>
            <a:fld id="{14AE0FD1-8889-4FBB-9887-0C80799DDEE0}" type="slidenum">
              <a:rPr lang="en-US" altLang="ja-JP" smtClean="0"/>
              <a:pPr/>
              <a:t>6</a:t>
            </a:fld>
            <a:endParaRPr lang="en-US" altLang="ja-JP"/>
          </a:p>
        </p:txBody>
      </p:sp>
      <p:cxnSp>
        <p:nvCxnSpPr>
          <p:cNvPr id="54" name="直線コネクタ 53"/>
          <p:cNvCxnSpPr/>
          <p:nvPr/>
        </p:nvCxnSpPr>
        <p:spPr>
          <a:xfrm>
            <a:off x="10577689" y="4368800"/>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5423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タイトル 5"/>
          <p:cNvSpPr>
            <a:spLocks noGrp="1"/>
          </p:cNvSpPr>
          <p:nvPr>
            <p:ph type="title"/>
          </p:nvPr>
        </p:nvSpPr>
        <p:spPr/>
        <p:txBody>
          <a:bodyPr/>
          <a:lstStyle/>
          <a:p>
            <a:r>
              <a:rPr lang="ja-JP" altLang="en-US" dirty="0"/>
              <a:t>結果</a:t>
            </a:r>
            <a:endParaRPr kumimoji="1" lang="ja-JP" altLang="en-US" dirty="0"/>
          </a:p>
        </p:txBody>
      </p:sp>
      <p:sp>
        <p:nvSpPr>
          <p:cNvPr id="7" name="コンテンツ プレースホルダー 6"/>
          <p:cNvSpPr>
            <a:spLocks noGrp="1"/>
          </p:cNvSpPr>
          <p:nvPr>
            <p:ph idx="1"/>
          </p:nvPr>
        </p:nvSpPr>
        <p:spPr>
          <a:xfrm>
            <a:off x="457199" y="1600200"/>
            <a:ext cx="8573911" cy="4857044"/>
          </a:xfrm>
        </p:spPr>
        <p:txBody>
          <a:bodyPr/>
          <a:lstStyle/>
          <a:p>
            <a:r>
              <a:rPr lang="ja-JP" altLang="en-US" dirty="0" smtClean="0"/>
              <a:t>提出数：</a:t>
            </a:r>
            <a:r>
              <a:rPr lang="en-US" altLang="ja-JP" dirty="0" smtClean="0"/>
              <a:t>22 (7</a:t>
            </a:r>
            <a:r>
              <a:rPr lang="ja-JP" altLang="en-US" dirty="0" smtClean="0"/>
              <a:t>チーム</a:t>
            </a:r>
            <a:r>
              <a:rPr lang="en-US" altLang="ja-JP" dirty="0" smtClean="0"/>
              <a:t>)</a:t>
            </a:r>
          </a:p>
          <a:p>
            <a:r>
              <a:rPr lang="ja-JP" altLang="en-US" dirty="0" smtClean="0"/>
              <a:t>正解チーム数：</a:t>
            </a:r>
            <a:r>
              <a:rPr lang="en-US" altLang="ja-JP" dirty="0" smtClean="0"/>
              <a:t>2</a:t>
            </a:r>
          </a:p>
          <a:p>
            <a:r>
              <a:rPr lang="en-US" altLang="ja-JP" dirty="0" smtClean="0"/>
              <a:t>First Accept : </a:t>
            </a:r>
            <a:r>
              <a:rPr lang="en-US" altLang="ja-JP" dirty="0" err="1" smtClean="0"/>
              <a:t>icp_py</a:t>
            </a:r>
            <a:r>
              <a:rPr lang="en-US" altLang="ja-JP" dirty="0" smtClean="0"/>
              <a:t> (4h32m)</a:t>
            </a:r>
          </a:p>
        </p:txBody>
      </p:sp>
      <p:sp>
        <p:nvSpPr>
          <p:cNvPr id="4" name="スライド番号プレースホルダー 3"/>
          <p:cNvSpPr>
            <a:spLocks noGrp="1"/>
          </p:cNvSpPr>
          <p:nvPr>
            <p:ph type="sldNum" sz="quarter" idx="12"/>
          </p:nvPr>
        </p:nvSpPr>
        <p:spPr/>
        <p:txBody>
          <a:bodyPr/>
          <a:lstStyle/>
          <a:p>
            <a:fld id="{14AE0FD1-8889-4FBB-9887-0C80799DDEE0}" type="slidenum">
              <a:rPr lang="en-US" altLang="ja-JP" smtClean="0"/>
              <a:pPr/>
              <a:t>7</a:t>
            </a:fld>
            <a:endParaRPr lang="en-US" altLang="ja-JP"/>
          </a:p>
        </p:txBody>
      </p:sp>
      <p:cxnSp>
        <p:nvCxnSpPr>
          <p:cNvPr id="54" name="直線コネクタ 53"/>
          <p:cNvCxnSpPr/>
          <p:nvPr/>
        </p:nvCxnSpPr>
        <p:spPr>
          <a:xfrm>
            <a:off x="10577689" y="4368800"/>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8055418"/>
      </p:ext>
    </p:extLst>
  </p:cSld>
  <p:clrMapOvr>
    <a:masterClrMapping/>
  </p:clrMapOvr>
</p:sld>
</file>

<file path=ppt/theme/theme1.xml><?xml version="1.0" encoding="utf-8"?>
<a:theme xmlns:a="http://schemas.openxmlformats.org/drawingml/2006/main" name="design003">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標準デザイン">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design003</Template>
  <TotalTime>103</TotalTime>
  <Words>371</Words>
  <Application>Microsoft Office PowerPoint</Application>
  <PresentationFormat>画面に合わせる (4:3)</PresentationFormat>
  <Paragraphs>67</Paragraphs>
  <Slides>7</Slides>
  <Notes>0</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7</vt:i4>
      </vt:variant>
    </vt:vector>
  </HeadingPairs>
  <TitlesOfParts>
    <vt:vector size="11" baseType="lpstr">
      <vt:lpstr>Arial</vt:lpstr>
      <vt:lpstr>ＭＳ Ｐゴシック</vt:lpstr>
      <vt:lpstr>ＭＳ Ｐ明朝</vt:lpstr>
      <vt:lpstr>design003</vt:lpstr>
      <vt:lpstr>夏合宿2012 Day4 F Pipeline Plans</vt:lpstr>
      <vt:lpstr>問題概要 </vt:lpstr>
      <vt:lpstr>解法(1/2)</vt:lpstr>
      <vt:lpstr>解法(2/2)</vt:lpstr>
      <vt:lpstr>その他</vt:lpstr>
      <vt:lpstr>ジャッジ解</vt:lpstr>
      <vt:lpstr>結果</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夏合宿2012 Day4 F Pipeline Plans</dc:title>
  <dc:creator>Fumiya Suto</dc:creator>
  <cp:lastModifiedBy>Fumiya Suto</cp:lastModifiedBy>
  <cp:revision>11</cp:revision>
  <dcterms:created xsi:type="dcterms:W3CDTF">2012-09-20T13:10:53Z</dcterms:created>
  <dcterms:modified xsi:type="dcterms:W3CDTF">2012-09-20T14:54:12Z</dcterms:modified>
</cp:coreProperties>
</file>