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64" r:id="rId4"/>
    <p:sldId id="258" r:id="rId5"/>
    <p:sldId id="260" r:id="rId6"/>
    <p:sldId id="263" r:id="rId7"/>
    <p:sldId id="261" r:id="rId8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Problem F:</a:t>
            </a:r>
            <a:br>
              <a:rPr lang="en-US" altLang="ja-JP" smtClean="0"/>
            </a:br>
            <a:r>
              <a:rPr lang="en-US" altLang="ja-JP" smtClean="0"/>
              <a:t>Ninja Legend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smtClean="0"/>
              <a:t>		</a:t>
            </a:r>
            <a:r>
              <a:rPr lang="ja-JP" altLang="en-US" sz="2400" smtClean="0"/>
              <a:t>原案：松本</a:t>
            </a:r>
            <a:endParaRPr lang="en-US" altLang="ja-JP" sz="2400" smtClean="0"/>
          </a:p>
          <a:p>
            <a:pPr eaLnBrk="1" hangingPunct="1"/>
            <a:r>
              <a:rPr lang="en-US" altLang="ja-JP" sz="2400" smtClean="0"/>
              <a:t>		</a:t>
            </a:r>
            <a:r>
              <a:rPr lang="ja-JP" altLang="en-US" sz="2400" smtClean="0"/>
              <a:t>解答例：小島・寺島</a:t>
            </a:r>
            <a:endParaRPr lang="en-US" altLang="ja-JP" sz="2400" smtClean="0"/>
          </a:p>
          <a:p>
            <a:pPr eaLnBrk="1" hangingPunct="1"/>
            <a:r>
              <a:rPr lang="en-US" altLang="ja-JP" sz="2400" smtClean="0"/>
              <a:t>		</a:t>
            </a:r>
            <a:r>
              <a:rPr lang="ja-JP" altLang="en-US" sz="2400" smtClean="0"/>
              <a:t>英文：寺島・泉</a:t>
            </a:r>
            <a:endParaRPr lang="en-US" altLang="ja-JP" sz="2400" smtClean="0"/>
          </a:p>
          <a:p>
            <a:pPr eaLnBrk="1" hangingPunct="1"/>
            <a:r>
              <a:rPr lang="en-US" altLang="ja-JP" sz="2400" smtClean="0"/>
              <a:t>		</a:t>
            </a:r>
            <a:r>
              <a:rPr lang="ja-JP" altLang="en-US" sz="2400" smtClean="0"/>
              <a:t>解説：寺島</a:t>
            </a:r>
            <a:endParaRPr lang="en-US" altLang="ja-JP" sz="240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Problem (1)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smtClean="0"/>
              <a:t>忍者を操作して屋敷内の金塊をできるだけ多く，最小コストで集める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屋敷内には落とし穴がある</a:t>
            </a:r>
            <a:endParaRPr lang="en-US" altLang="ja-JP" smtClean="0"/>
          </a:p>
          <a:p>
            <a:pPr lvl="1" eaLnBrk="1" hangingPunct="1"/>
            <a:r>
              <a:rPr lang="en-US" altLang="ja-JP" smtClean="0"/>
              <a:t>1</a:t>
            </a:r>
            <a:r>
              <a:rPr lang="ja-JP" altLang="en-US" smtClean="0"/>
              <a:t>マス進むのにコスト</a:t>
            </a:r>
            <a:r>
              <a:rPr lang="en-US" altLang="ja-JP" smtClean="0"/>
              <a:t>1</a:t>
            </a:r>
          </a:p>
          <a:p>
            <a:pPr lvl="1" eaLnBrk="1" hangingPunct="1"/>
            <a:r>
              <a:rPr lang="ja-JP" altLang="en-US" smtClean="0"/>
              <a:t>ダッシュモードがある</a:t>
            </a:r>
            <a:endParaRPr lang="en-US" altLang="ja-JP" smtClean="0"/>
          </a:p>
          <a:p>
            <a:pPr lvl="2" eaLnBrk="1" hangingPunct="1"/>
            <a:r>
              <a:rPr lang="en-US" altLang="ja-JP" smtClean="0"/>
              <a:t>2</a:t>
            </a:r>
            <a:r>
              <a:rPr lang="ja-JP" altLang="en-US" smtClean="0"/>
              <a:t>マス同じ方向に連続で移動すると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金塊を取るときには止まる必要がある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落とし穴を越えるのに</a:t>
            </a:r>
            <a:r>
              <a:rPr lang="en-US" altLang="ja-JP" smtClean="0"/>
              <a:t>3</a:t>
            </a:r>
            <a:r>
              <a:rPr lang="ja-JP" altLang="en-US" smtClean="0"/>
              <a:t>つのスキルがある</a:t>
            </a:r>
            <a:endParaRPr lang="en-US" altLang="ja-JP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Problem (2)</a:t>
            </a:r>
            <a:endParaRPr lang="ja-JP" altLang="en-US" smtClean="0"/>
          </a:p>
        </p:txBody>
      </p:sp>
      <p:sp>
        <p:nvSpPr>
          <p:cNvPr id="512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ja-JP" altLang="en-US" smtClean="0"/>
              <a:t>ジャンプ</a:t>
            </a:r>
            <a:endParaRPr lang="en-US" altLang="ja-JP" smtClean="0"/>
          </a:p>
          <a:p>
            <a:pPr lvl="2" eaLnBrk="1" hangingPunct="1"/>
            <a:r>
              <a:rPr lang="en-US" altLang="ja-JP" smtClean="0"/>
              <a:t>1</a:t>
            </a:r>
            <a:r>
              <a:rPr lang="ja-JP" altLang="en-US" smtClean="0"/>
              <a:t>マスの穴を越えられる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大ジャンプ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連続した</a:t>
            </a:r>
            <a:r>
              <a:rPr lang="en-US" altLang="ja-JP" smtClean="0"/>
              <a:t>2</a:t>
            </a:r>
            <a:r>
              <a:rPr lang="ja-JP" altLang="en-US" smtClean="0"/>
              <a:t>マスの穴を越えられる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ダッシュ状態でその方向のみ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壁走り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連続した最大</a:t>
            </a:r>
            <a:r>
              <a:rPr lang="en-US" altLang="ja-JP" smtClean="0"/>
              <a:t>4</a:t>
            </a:r>
            <a:r>
              <a:rPr lang="ja-JP" altLang="en-US" smtClean="0"/>
              <a:t>マスの穴を越えられる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ダッシュ状態でその方向かつ横に壁がある場合のみ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壁走り後はダッシュ状態はキャンセルされる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Basic Approach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smtClean="0"/>
              <a:t>二段階に分ける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全点間</a:t>
            </a:r>
            <a:r>
              <a:rPr lang="en-US" altLang="ja-JP" smtClean="0"/>
              <a:t>(</a:t>
            </a:r>
            <a:r>
              <a:rPr lang="ja-JP" altLang="en-US" smtClean="0"/>
              <a:t>出入口と金塊</a:t>
            </a:r>
            <a:r>
              <a:rPr lang="en-US" altLang="ja-JP" smtClean="0"/>
              <a:t>)</a:t>
            </a:r>
            <a:r>
              <a:rPr lang="ja-JP" altLang="en-US" smtClean="0"/>
              <a:t>の移動コスト計算</a:t>
            </a:r>
            <a:endParaRPr lang="en-US" altLang="ja-JP" smtClean="0"/>
          </a:p>
          <a:p>
            <a:pPr lvl="2" eaLnBrk="1" hangingPunct="1"/>
            <a:r>
              <a:rPr lang="ja-JP" altLang="en-US" smtClean="0"/>
              <a:t>ダイクストラ</a:t>
            </a:r>
            <a:r>
              <a:rPr lang="en-US" altLang="ja-JP" smtClean="0"/>
              <a:t>×N</a:t>
            </a:r>
          </a:p>
          <a:p>
            <a:pPr lvl="1" eaLnBrk="1" hangingPunct="1"/>
            <a:r>
              <a:rPr lang="ja-JP" altLang="en-US" smtClean="0"/>
              <a:t>巡回セールスマン問題</a:t>
            </a:r>
            <a:endParaRPr lang="en-US" altLang="ja-JP" smtClean="0"/>
          </a:p>
          <a:p>
            <a:pPr eaLnBrk="1" hangingPunct="1"/>
            <a:r>
              <a:rPr lang="ja-JP" altLang="en-US" smtClean="0"/>
              <a:t>まとめてやると</a:t>
            </a:r>
            <a:r>
              <a:rPr lang="en-US" altLang="ja-JP" smtClean="0"/>
              <a:t>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Solution(1)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smtClean="0"/>
              <a:t>全点間のコスト計算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忍者のモード（通常と４方向のダッシュ）でセルを多重化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ダイクストラ</a:t>
            </a:r>
            <a:r>
              <a:rPr lang="en-US" altLang="ja-JP" smtClean="0"/>
              <a:t>×</a:t>
            </a:r>
            <a:r>
              <a:rPr lang="ja-JP" altLang="en-US" smtClean="0"/>
              <a:t>始点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始点の通常状態から他の点の通常状態への距離がコスト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ひたすらスキルの条件を実装</a:t>
            </a:r>
            <a:endParaRPr lang="en-US" altLang="ja-JP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Solution(2)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smtClean="0"/>
              <a:t>巡回セールスマン問題</a:t>
            </a:r>
            <a:endParaRPr lang="en-US" altLang="ja-JP" smtClean="0"/>
          </a:p>
          <a:p>
            <a:pPr lvl="1" eaLnBrk="1" hangingPunct="1"/>
            <a:r>
              <a:rPr lang="en-US" altLang="ja-JP" smtClean="0"/>
              <a:t>16</a:t>
            </a:r>
            <a:r>
              <a:rPr lang="ja-JP" altLang="en-US" smtClean="0"/>
              <a:t>点なので今までに到達した点と現在位置を状態にして回せば十分</a:t>
            </a:r>
            <a:endParaRPr lang="en-US" altLang="ja-JP" smtClean="0"/>
          </a:p>
          <a:p>
            <a:pPr lvl="2" eaLnBrk="1" hangingPunct="1"/>
            <a:r>
              <a:rPr lang="en-US" altLang="ja-JP" smtClean="0"/>
              <a:t>16×2^16 = 1M</a:t>
            </a:r>
          </a:p>
          <a:p>
            <a:pPr lvl="2" eaLnBrk="1" hangingPunct="1"/>
            <a:r>
              <a:rPr lang="ja-JP" altLang="en-US" smtClean="0"/>
              <a:t>包含関係が成り立つので今までに到達した点は</a:t>
            </a:r>
            <a:r>
              <a:rPr lang="en-US" altLang="ja-JP" smtClean="0"/>
              <a:t>int</a:t>
            </a:r>
            <a:r>
              <a:rPr lang="ja-JP" altLang="en-US" smtClean="0"/>
              <a:t>で表して</a:t>
            </a:r>
            <a:r>
              <a:rPr lang="en-US" altLang="ja-JP" smtClean="0"/>
              <a:t>for</a:t>
            </a:r>
            <a:r>
              <a:rPr lang="ja-JP" altLang="en-US" smtClean="0"/>
              <a:t>文で回すことができる</a:t>
            </a:r>
            <a:endParaRPr lang="en-US" altLang="ja-JP" smtClean="0"/>
          </a:p>
          <a:p>
            <a:pPr lvl="1" eaLnBrk="1" hangingPunct="1"/>
            <a:r>
              <a:rPr lang="ja-JP" altLang="en-US" smtClean="0"/>
              <a:t>終了状態は現在位置が出入口の場合</a:t>
            </a:r>
            <a:endParaRPr lang="en-US" altLang="ja-JP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Submitted: 1 (1 teams)</a:t>
            </a:r>
          </a:p>
          <a:p>
            <a:pPr eaLnBrk="1" hangingPunct="1"/>
            <a:r>
              <a:rPr lang="en-US" altLang="ja-JP" smtClean="0"/>
              <a:t>Solved: 1</a:t>
            </a:r>
          </a:p>
          <a:p>
            <a:pPr eaLnBrk="1" hangingPunct="1"/>
            <a:r>
              <a:rPr lang="en-US" altLang="ja-JP" smtClean="0"/>
              <a:t>First Accept: 229min (HITORI++)</a:t>
            </a:r>
          </a:p>
          <a:p>
            <a:pPr eaLnBrk="1" hangingPunct="1"/>
            <a:endParaRPr lang="en-US" altLang="ja-JP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14792</TotalTime>
  <Words>269</Words>
  <Application>Microsoft Office PowerPoint</Application>
  <PresentationFormat>画面に合わせる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4" baseType="lpstr">
      <vt:lpstr>Arial</vt:lpstr>
      <vt:lpstr>ＭＳ Ｐゴシック</vt:lpstr>
      <vt:lpstr>Wingdings</vt:lpstr>
      <vt:lpstr>Calibri</vt:lpstr>
      <vt:lpstr>Arial Black</vt:lpstr>
      <vt:lpstr>Times New Roman</vt:lpstr>
      <vt:lpstr>Pixel</vt:lpstr>
      <vt:lpstr>Problem F: Ninja Legend</vt:lpstr>
      <vt:lpstr>Problem (1)</vt:lpstr>
      <vt:lpstr>Problem (2)</vt:lpstr>
      <vt:lpstr>Basic Approach</vt:lpstr>
      <vt:lpstr>Solution(1)</vt:lpstr>
      <vt:lpstr>Solution(2)</vt:lpstr>
      <vt:lpstr>Result</vt:lpstr>
    </vt:vector>
  </TitlesOfParts>
  <Company>Gondow Lab.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Yui TERASHIMA</dc:creator>
  <cp:lastModifiedBy> </cp:lastModifiedBy>
  <cp:revision>64</cp:revision>
  <dcterms:created xsi:type="dcterms:W3CDTF">2008-02-23T03:19:54Z</dcterms:created>
  <dcterms:modified xsi:type="dcterms:W3CDTF">2008-09-23T12:23:16Z</dcterms:modified>
</cp:coreProperties>
</file>