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3.xml" ContentType="application/vnd.openxmlformats-officedocument.presentationml.slide+xml"/>
  <Override PartName="/ppt/slides/slide6.xml" ContentType="application/vnd.openxmlformats-officedocument.presentationml.slide+xml"/>
  <Override PartName="/ppt/slides/slide15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4.xml" ContentType="application/vnd.openxmlformats-officedocument.presentationml.slide+xml"/>
  <Override PartName="/ppt/slides/slide10.xml" ContentType="application/vnd.openxmlformats-officedocument.presentationml.slide+xml"/>
  <Override PartName="/ppt/slides/slide14.xml" ContentType="application/vnd.openxmlformats-officedocument.presentationml.slide+xml"/>
  <Override PartName="/ppt/slides/slide11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</Types>
</file>

<file path=_rels/.rels><?xml version="1.0" encoding="UTF-8" standalone="yes"?><Relationships xmlns="http://schemas.openxmlformats.org/package/2006/relationships"><Relationship Target="ppt/presentation.xml" Type="http://schemas.openxmlformats.org/officeDocument/2006/relationships/officeDocument" Id="rId1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aveSubsetFonts="1" autoCompressPictures="0" mc:PreserveAttributes="mv:*" mc:Ignorable="mv">
  <p:sldMasterIdLst>
    <p:sldMasterId id="214748365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y="5143500" cx="9144000"/>
  <p:notesSz cy="9144000" cx="6858000"/>
  <p:defaultTextStyle>
    <a:defPPr algn="l" rtl="0" marR="0">
      <a:lnSpc>
        <a:spcPct val="100000"/>
      </a:lnSpc>
      <a:spcBef>
        <a:spcPts val="0"/>
      </a:spcBef>
      <a:spcAft>
        <a:spcPts val="0"/>
      </a:spcAft>
    </a:defPPr>
    <a:lvl1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tableStyles.xml><?xml version="1.0" encoding="utf-8"?>
<a:tblStyleLst xmlns:a="http://schemas.openxmlformats.org/drawingml/2006/main" xmlns:r="http://schemas.openxmlformats.org/officeDocument/2006/relationships" def="{90651C3A-4460-11DB-9652-00E08161165F}"/>
</file>

<file path=ppt/_rels/presentation.xml.rels><?xml version="1.0" encoding="UTF-8" standalone="yes"?><Relationships xmlns="http://schemas.openxmlformats.org/package/2006/relationships"><Relationship Target="slides/slide14.xml" Type="http://schemas.openxmlformats.org/officeDocument/2006/relationships/slide" Id="rId19"/><Relationship Target="slides/slide13.xml" Type="http://schemas.openxmlformats.org/officeDocument/2006/relationships/slide" Id="rId18"/><Relationship Target="slides/slide12.xml" Type="http://schemas.openxmlformats.org/officeDocument/2006/relationships/slide" Id="rId17"/><Relationship Target="slides/slide11.xml" Type="http://schemas.openxmlformats.org/officeDocument/2006/relationships/slide" Id="rId16"/><Relationship Target="slides/slide10.xml" Type="http://schemas.openxmlformats.org/officeDocument/2006/relationships/slide" Id="rId15"/><Relationship Target="slides/slide9.xml" Type="http://schemas.openxmlformats.org/officeDocument/2006/relationships/slide" Id="rId14"/><Relationship Target="presProps.xml" Type="http://schemas.openxmlformats.org/officeDocument/2006/relationships/presProps" Id="rId2"/><Relationship Target="slides/slide7.xml" Type="http://schemas.openxmlformats.org/officeDocument/2006/relationships/slide" Id="rId12"/><Relationship Target="theme/theme1.xml" Type="http://schemas.openxmlformats.org/officeDocument/2006/relationships/theme" Id="rId1"/><Relationship Target="slides/slide8.xml" Type="http://schemas.openxmlformats.org/officeDocument/2006/relationships/slide" Id="rId13"/><Relationship Target="slideMasters/slideMaster1.xml" Type="http://schemas.openxmlformats.org/officeDocument/2006/relationships/slideMaster" Id="rId4"/><Relationship Target="slides/slide5.xml" Type="http://schemas.openxmlformats.org/officeDocument/2006/relationships/slide" Id="rId10"/><Relationship Target="tableStyles.xml" Type="http://schemas.openxmlformats.org/officeDocument/2006/relationships/tableStyles" Id="rId3"/><Relationship Target="slides/slide6.xml" Type="http://schemas.openxmlformats.org/officeDocument/2006/relationships/slide" Id="rId11"/><Relationship Target="slides/slide15.xml" Type="http://schemas.openxmlformats.org/officeDocument/2006/relationships/slide" Id="rId20"/><Relationship Target="slides/slide4.xml" Type="http://schemas.openxmlformats.org/officeDocument/2006/relationships/slide" Id="rId9"/><Relationship Target="slides/slide1.xml" Type="http://schemas.openxmlformats.org/officeDocument/2006/relationships/slide" Id="rId6"/><Relationship Target="notesMasters/notesMaster1.xml" Type="http://schemas.openxmlformats.org/officeDocument/2006/relationships/notesMaster" Id="rId5"/><Relationship Target="slides/slide3.xml" Type="http://schemas.openxmlformats.org/officeDocument/2006/relationships/slide" Id="rId8"/><Relationship Target="slides/slide2.xml" Type="http://schemas.openxmlformats.org/officeDocument/2006/relationships/slide" Id="rId7"/></Relationships>
</file>

<file path=ppt/notesMasters/_rels/notesMaster1.xml.rels><?xml version="1.0" encoding="UTF-8" standalone="yes"?><Relationships xmlns="http://schemas.openxmlformats.org/package/2006/relationships"><Relationship Target="../theme/theme2.xml" Type="http://schemas.openxmlformats.org/officeDocument/2006/relationships/theme" Id="rId1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" name="Shape 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" name="Shape 2"/>
          <p:cNvSpPr/>
          <p:nvPr>
            <p:ph idx="2" type="sldImg"/>
          </p:nvPr>
        </p:nvSpPr>
        <p:spPr>
          <a:xfrm>
            <a:off y="685800" x="1143225"/>
            <a:ext cy="3429000" cx="4572225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3" name="Shape 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>
              <a:defRPr sz="1100"/>
            </a:lvl1pPr>
            <a:lvl2pPr>
              <a:defRPr sz="1100"/>
            </a:lvl2pPr>
            <a:lvl3pPr>
              <a:defRPr sz="11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/>
        </p:txBody>
      </p:sp>
    </p:spTree>
  </p:cSld>
  <p:clrMap accent2="accent2" accent3="accent3" accent4="accent4" accent5="accent5" accent6="accent6" hlink="hlink" tx2="lt2" tx1="dk1" bg2="dk2" bg1="lt1" folHlink="folHlink" accent1="accent1"/>
</p:notesMaster>
</file>

<file path=ppt/notesSlides/_rels/notesSlide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5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6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7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8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9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0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5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43" name="Shape 4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4" name="Shape 44"/>
          <p:cNvSpPr/>
          <p:nvPr>
            <p:ph idx="2" type="sldImg"/>
          </p:nvPr>
        </p:nvSpPr>
        <p:spPr>
          <a:xfrm>
            <a:off y="685800" x="1143225"/>
            <a:ext cy="3429000" cx="4572225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45" name="Shape 45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49" name="Shape 4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0" name="Shape 50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51" name="Shape 51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55" name="Shape 5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6" name="Shape 56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57" name="Shape 57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61" name="Shape 6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62" name="Shape 62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63" name="Shape 6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67" name="Shape 6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68" name="Shape 68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69" name="Shape 69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73" name="Shape 7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4" name="Shape 74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75" name="Shape 75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78" name="Shape 7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9" name="Shape 79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80" name="Shape 80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84" name="Shape 8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5" name="Shape 85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86" name="Shape 86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91" name="Shape 9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2" name="Shape 92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93" name="Shape 9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97" name="Shape 9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8" name="Shape 98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99" name="Shape 99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03" name="Shape 10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04" name="Shape 104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05" name="Shape 105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09" name="Shape 10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0" name="Shape 110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11" name="Shape 111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15" name="Shape 11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6" name="Shape 116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17" name="Shape 117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21" name="Shape 12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22" name="Shape 122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23" name="Shape 12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27" name="Shape 12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28" name="Shape 128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29" name="Shape 129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2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3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4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5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6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7" name="Shape 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" name="Shape 8"/>
          <p:cNvSpPr/>
          <p:nvPr/>
        </p:nvSpPr>
        <p:spPr>
          <a:xfrm>
            <a:off y="0" x="0"/>
            <a:ext cy="5176499" cx="9144000"/>
          </a:xfrm>
          <a:prstGeom prst="rect">
            <a:avLst/>
          </a:prstGeom>
          <a:gradFill>
            <a:gsLst>
              <a:gs pos="0">
                <a:srgbClr val="003171"/>
              </a:gs>
              <a:gs pos="100000">
                <a:srgbClr val="549FFF"/>
              </a:gs>
            </a:gsLst>
            <a:lin ang="7920000" scaled="0"/>
          </a:gra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/>
        </p:txBody>
      </p:sp>
      <p:sp>
        <p:nvSpPr>
          <p:cNvPr id="9" name="Shape 9"/>
          <p:cNvSpPr/>
          <p:nvPr/>
        </p:nvSpPr>
        <p:spPr>
          <a:xfrm flipH="1">
            <a:off y="12039" x="-3832"/>
            <a:ext cy="5165065" cx="10925833"/>
          </a:xfrm>
          <a:custGeom>
            <a:pathLst>
              <a:path w="24279631" extrusionOk="0" h="6863875">
                <a:moveTo>
                  <a:pt y="0" x="9291599"/>
                </a:moveTo>
                <a:lnTo>
                  <a:pt y="5875" x="24279631"/>
                </a:lnTo>
                <a:lnTo>
                  <a:pt y="6863875" x="24250422"/>
                </a:lnTo>
                <a:lnTo>
                  <a:pt y="6858000" x="8740466"/>
                </a:lnTo>
                <a:cubicBezTo>
                  <a:pt y="3062308" x="0"/>
                  <a:pt y="312298" x="7449035"/>
                  <a:pt y="0" x="9291599"/>
                </a:cubicBezTo>
                <a:close/>
              </a:path>
            </a:pathLst>
          </a:custGeom>
          <a:gradFill>
            <a:gsLst>
              <a:gs pos="0">
                <a:srgbClr val="549FFF">
                  <a:alpha val="40784"/>
                </a:srgbClr>
              </a:gs>
              <a:gs pos="41000">
                <a:srgbClr val="003171">
                  <a:alpha val="94901"/>
                </a:srgbClr>
              </a:gs>
              <a:gs pos="100000">
                <a:srgbClr val="003171">
                  <a:alpha val="94901"/>
                </a:srgbClr>
              </a:gs>
            </a:gsLst>
            <a:path path="circle">
              <a:fillToRect t="100%" r="100%"/>
            </a:path>
            <a:tileRect b="-100%" l="-100%"/>
          </a:gra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/>
        </p:txBody>
      </p:sp>
      <p:sp>
        <p:nvSpPr>
          <p:cNvPr id="10" name="Shape 10"/>
          <p:cNvSpPr/>
          <p:nvPr/>
        </p:nvSpPr>
        <p:spPr>
          <a:xfrm flipH="1">
            <a:off y="660" x="14659"/>
            <a:ext cy="5165065" cx="10500940"/>
          </a:xfrm>
          <a:custGeom>
            <a:pathLst>
              <a:path w="24279631" extrusionOk="0" h="6863875">
                <a:moveTo>
                  <a:pt y="0" x="9291599"/>
                </a:moveTo>
                <a:lnTo>
                  <a:pt y="5875" x="24279631"/>
                </a:lnTo>
                <a:lnTo>
                  <a:pt y="6863875" x="24250422"/>
                </a:lnTo>
                <a:lnTo>
                  <a:pt y="6858000" x="8740466"/>
                </a:lnTo>
                <a:cubicBezTo>
                  <a:pt y="3062308" x="0"/>
                  <a:pt y="312298" x="7449035"/>
                  <a:pt y="0" x="9291599"/>
                </a:cubicBezTo>
                <a:close/>
              </a:path>
            </a:pathLst>
          </a:custGeom>
          <a:gradFill>
            <a:gsLst>
              <a:gs pos="0">
                <a:srgbClr val="549FFF">
                  <a:alpha val="53725"/>
                </a:srgbClr>
              </a:gs>
              <a:gs pos="41000">
                <a:srgbClr val="003171">
                  <a:alpha val="53725"/>
                </a:srgbClr>
              </a:gs>
              <a:gs pos="100000">
                <a:srgbClr val="003171">
                  <a:alpha val="53725"/>
                </a:srgbClr>
              </a:gs>
            </a:gsLst>
            <a:path path="circle">
              <a:fillToRect t="100%" r="100%"/>
            </a:path>
            <a:tileRect b="-100%" l="-100%"/>
          </a:gradFill>
          <a:ln>
            <a:noFill/>
          </a:ln>
        </p:spPr>
        <p:txBody>
          <a:bodyPr bIns="45700" rIns="91425" lIns="91425" tIns="45700" anchor="b" anchorCtr="0">
            <a:noAutofit/>
          </a:bodyPr>
          <a:lstStyle/>
          <a:p/>
        </p:txBody>
      </p:sp>
      <p:sp>
        <p:nvSpPr>
          <p:cNvPr id="11" name="Shape 11"/>
          <p:cNvSpPr/>
          <p:nvPr/>
        </p:nvSpPr>
        <p:spPr>
          <a:xfrm>
            <a:off y="-661" x="-846666"/>
            <a:ext cy="5176308" cx="2167466"/>
          </a:xfrm>
          <a:custGeom>
            <a:pathLst>
              <a:path w="2167467" extrusionOk="0" h="6180667">
                <a:moveTo>
                  <a:pt y="0" x="939800"/>
                </a:moveTo>
                <a:lnTo>
                  <a:pt y="5881" x="1905000"/>
                </a:lnTo>
                <a:cubicBezTo>
                  <a:pt y="1035992" x="2167467"/>
                  <a:pt y="1848556" x="0"/>
                  <a:pt y="6180667" x="1896533"/>
                </a:cubicBezTo>
                <a:lnTo>
                  <a:pt y="6180667" x="939800"/>
                </a:lnTo>
                <a:lnTo>
                  <a:pt y="0" x="939800"/>
                </a:lnTo>
                <a:close/>
              </a:path>
            </a:pathLst>
          </a:custGeom>
          <a:gradFill>
            <a:gsLst>
              <a:gs pos="0">
                <a:srgbClr val="003171">
                  <a:alpha val="20784"/>
                </a:srgbClr>
              </a:gs>
              <a:gs pos="100000">
                <a:srgbClr val="65A8FF">
                  <a:alpha val="20784"/>
                </a:srgbClr>
              </a:gs>
            </a:gsLst>
            <a:lin ang="0" scaled="0"/>
          </a:gra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/>
        </p:txBody>
      </p:sp>
      <p:sp>
        <p:nvSpPr>
          <p:cNvPr id="12" name="Shape 12"/>
          <p:cNvSpPr/>
          <p:nvPr/>
        </p:nvSpPr>
        <p:spPr>
          <a:xfrm rot="10800000" flipH="1">
            <a:off y="131" x="-524933"/>
            <a:ext cy="5176308" cx="1403434"/>
          </a:xfrm>
          <a:custGeom>
            <a:pathLst>
              <a:path w="2167467" extrusionOk="0" h="6180667">
                <a:moveTo>
                  <a:pt y="0" x="939800"/>
                </a:moveTo>
                <a:lnTo>
                  <a:pt y="5881" x="1905000"/>
                </a:lnTo>
                <a:cubicBezTo>
                  <a:pt y="1035992" x="2167467"/>
                  <a:pt y="1848556" x="0"/>
                  <a:pt y="6180667" x="1896533"/>
                </a:cubicBezTo>
                <a:lnTo>
                  <a:pt y="6180667" x="939800"/>
                </a:lnTo>
                <a:lnTo>
                  <a:pt y="0" x="939800"/>
                </a:lnTo>
                <a:close/>
              </a:path>
            </a:pathLst>
          </a:custGeom>
          <a:gradFill>
            <a:gsLst>
              <a:gs pos="0">
                <a:srgbClr val="003171">
                  <a:alpha val="20784"/>
                </a:srgbClr>
              </a:gs>
              <a:gs pos="100000">
                <a:srgbClr val="65A8FF">
                  <a:alpha val="20784"/>
                </a:srgbClr>
              </a:gs>
            </a:gsLst>
            <a:lin ang="0" scaled="0"/>
          </a:gra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/>
        </p:txBody>
      </p:sp>
      <p:sp>
        <p:nvSpPr>
          <p:cNvPr id="13" name="Shape 13"/>
          <p:cNvSpPr txBox="1"/>
          <p:nvPr>
            <p:ph type="ctrTitle"/>
          </p:nvPr>
        </p:nvSpPr>
        <p:spPr>
          <a:xfrm>
            <a:off y="1242060" x="1082040"/>
            <a:ext cy="1102500" cx="7050900"/>
          </a:xfrm>
          <a:prstGeom prst="rect">
            <a:avLst/>
          </a:prstGeom>
        </p:spPr>
        <p:txBody>
          <a:bodyPr bIns="91425" rIns="91425" lIns="91425" tIns="91425" anchor="b" anchorCtr="0"/>
          <a:lstStyle>
            <a:lvl1pPr algn="r" indent="304800"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1pPr>
            <a:lvl2pPr algn="r" indent="304800"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2pPr>
            <a:lvl3pPr algn="r" indent="304800"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3pPr>
            <a:lvl4pPr algn="r" indent="304800"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4pPr>
            <a:lvl5pPr algn="r" indent="304800"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5pPr>
            <a:lvl6pPr algn="r" indent="304800"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6pPr>
            <a:lvl7pPr algn="r" indent="304800"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7pPr>
            <a:lvl8pPr algn="r" indent="304800"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8pPr>
            <a:lvl9pPr algn="r" indent="304800"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4" name="Shape 14"/>
          <p:cNvSpPr txBox="1"/>
          <p:nvPr>
            <p:ph idx="1" type="subTitle"/>
          </p:nvPr>
        </p:nvSpPr>
        <p:spPr>
          <a:xfrm>
            <a:off y="2423159" x="1082040"/>
            <a:ext cy="694199" cx="7035899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 algn="r" indent="152400" marL="0"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1pPr>
            <a:lvl2pPr algn="r" indent="152400" marL="0">
              <a:spcBef>
                <a:spcPts val="0"/>
              </a:spcBef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2pPr>
            <a:lvl3pPr algn="r" indent="152400" marL="0">
              <a:spcBef>
                <a:spcPts val="0"/>
              </a:spcBef>
              <a:buClr>
                <a:schemeClr val="lt1"/>
              </a:buClr>
              <a:buNone/>
              <a:defRPr>
                <a:solidFill>
                  <a:schemeClr val="lt1"/>
                </a:solidFill>
              </a:defRPr>
            </a:lvl3pPr>
            <a:lvl4pPr algn="r" indent="152400" marL="0">
              <a:spcBef>
                <a:spcPts val="0"/>
              </a:spcBef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4pPr>
            <a:lvl5pPr algn="r" indent="152400" marL="0">
              <a:spcBef>
                <a:spcPts val="0"/>
              </a:spcBef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5pPr>
            <a:lvl6pPr algn="r" indent="152400" marL="0">
              <a:spcBef>
                <a:spcPts val="0"/>
              </a:spcBef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6pPr>
            <a:lvl7pPr algn="r" indent="152400" marL="0">
              <a:spcBef>
                <a:spcPts val="0"/>
              </a:spcBef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7pPr>
            <a:lvl8pPr algn="r" indent="152400" marL="0">
              <a:spcBef>
                <a:spcPts val="0"/>
              </a:spcBef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8pPr>
            <a:lvl9pPr algn="r" indent="152400" marL="0">
              <a:spcBef>
                <a:spcPts val="0"/>
              </a:spcBef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">
  <p:cSld name="Title and Body">
    <p:spTree>
      <p:nvGrpSpPr>
        <p:cNvPr id="15" name="Shape 1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6" name="Shape 16"/>
          <p:cNvSpPr/>
          <p:nvPr/>
        </p:nvSpPr>
        <p:spPr>
          <a:xfrm rot="10800000" flipH="1">
            <a:off y="-16424" x="-348182"/>
            <a:ext cy="5159924" cx="1723519"/>
          </a:xfrm>
          <a:custGeom>
            <a:pathLst>
              <a:path w="4476675" extrusionOk="0" h="6879900">
                <a:moveTo>
                  <a:pt y="16025" x="4476676"/>
                </a:moveTo>
                <a:lnTo>
                  <a:pt y="0" x="879695"/>
                </a:lnTo>
                <a:cubicBezTo>
                  <a:pt y="2293300" x="886211"/>
                  <a:pt y="4586600" x="892726"/>
                  <a:pt y="6879900" x="899242"/>
                </a:cubicBezTo>
                <a:lnTo>
                  <a:pt y="6861462" x="3909760"/>
                </a:lnTo>
                <a:cubicBezTo>
                  <a:pt y="3547544" x="0"/>
                  <a:pt y="1824359" x="1695771"/>
                  <a:pt y="16025" x="4476676"/>
                </a:cubicBezTo>
                <a:close/>
              </a:path>
            </a:pathLst>
          </a:custGeom>
          <a:gradFill>
            <a:gsLst>
              <a:gs pos="0">
                <a:srgbClr val="549FFF">
                  <a:alpha val="53725"/>
                </a:srgbClr>
              </a:gs>
              <a:gs pos="41000">
                <a:srgbClr val="003171">
                  <a:alpha val="53725"/>
                </a:srgbClr>
              </a:gs>
              <a:gs pos="100000">
                <a:srgbClr val="003171">
                  <a:alpha val="53725"/>
                </a:srgbClr>
              </a:gs>
            </a:gsLst>
            <a:path path="circle">
              <a:fillToRect t="100%" r="100%"/>
            </a:path>
            <a:tileRect b="-100%" l="-100%"/>
          </a:gra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/>
        </p:txBody>
      </p:sp>
      <p:sp>
        <p:nvSpPr>
          <p:cNvPr id="17" name="Shape 17"/>
          <p:cNvSpPr txBox="1"/>
          <p:nvPr>
            <p:ph idx="1" type="body"/>
          </p:nvPr>
        </p:nvSpPr>
        <p:spPr>
          <a:xfrm>
            <a:off y="1244242" x="457200"/>
            <a:ext cy="3630300" cx="8229600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/>
        </p:txBody>
      </p:sp>
      <p:sp>
        <p:nvSpPr>
          <p:cNvPr id="18" name="Shape 18"/>
          <p:cNvSpPr/>
          <p:nvPr/>
        </p:nvSpPr>
        <p:spPr>
          <a:xfrm rot="10800000" flipH="1">
            <a:off y="774" x="-1118653"/>
            <a:ext cy="5142725" cx="3100650"/>
          </a:xfrm>
          <a:custGeom>
            <a:pathLst>
              <a:path w="8053639" extrusionOk="0" h="6879900">
                <a:moveTo>
                  <a:pt y="16025" x="4696126"/>
                </a:moveTo>
                <a:lnTo>
                  <a:pt y="0" x="2920537"/>
                </a:lnTo>
                <a:cubicBezTo>
                  <a:pt y="2293300" x="2927053"/>
                  <a:pt y="4586600" x="2933568"/>
                  <a:pt y="6879900" x="2940084"/>
                </a:cubicBezTo>
                <a:lnTo>
                  <a:pt y="6861462" x="4085318"/>
                </a:lnTo>
                <a:cubicBezTo>
                  <a:pt y="4651267" x="8053639"/>
                  <a:pt y="3113439" x="0"/>
                  <a:pt y="16025" x="4696126"/>
                </a:cubicBezTo>
                <a:close/>
              </a:path>
            </a:pathLst>
          </a:custGeom>
          <a:gradFill>
            <a:gsLst>
              <a:gs pos="0">
                <a:srgbClr val="549FFF">
                  <a:alpha val="53725"/>
                </a:srgbClr>
              </a:gs>
              <a:gs pos="41000">
                <a:srgbClr val="003171">
                  <a:alpha val="53725"/>
                </a:srgbClr>
              </a:gs>
              <a:gs pos="100000">
                <a:srgbClr val="003171">
                  <a:alpha val="53725"/>
                </a:srgbClr>
              </a:gs>
            </a:gsLst>
            <a:path path="circle">
              <a:fillToRect t="100%" r="100%"/>
            </a:path>
            <a:tileRect b="-100%" l="-100%"/>
          </a:gra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/>
        </p:txBody>
      </p:sp>
      <p:sp>
        <p:nvSpPr>
          <p:cNvPr id="19" name="Shape 19"/>
          <p:cNvSpPr/>
          <p:nvPr/>
        </p:nvSpPr>
        <p:spPr>
          <a:xfrm rot="10800000">
            <a:off y="-9550" x="8088846"/>
            <a:ext cy="5153050" cx="1100667"/>
          </a:xfrm>
          <a:custGeom>
            <a:pathLst>
              <a:path w="1100668" extrusionOk="0" h="6916846">
                <a:moveTo>
                  <a:pt y="11711" x="0"/>
                </a:moveTo>
                <a:lnTo>
                  <a:pt y="0" x="956734"/>
                </a:lnTo>
                <a:cubicBezTo>
                  <a:pt y="3419922" x="33869"/>
                  <a:pt y="4504457" x="220135"/>
                  <a:pt y="6916846" x="1100668"/>
                </a:cubicBezTo>
                <a:lnTo>
                  <a:pt y="6916846" x="0"/>
                </a:lnTo>
                <a:lnTo>
                  <a:pt y="11711" x="0"/>
                </a:lnTo>
                <a:close/>
              </a:path>
            </a:pathLst>
          </a:custGeom>
          <a:gradFill>
            <a:gsLst>
              <a:gs pos="0">
                <a:srgbClr val="003171"/>
              </a:gs>
              <a:gs pos="100000">
                <a:srgbClr val="65A8FF"/>
              </a:gs>
            </a:gsLst>
            <a:lin ang="5700000" scaled="0"/>
          </a:gra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/>
        </p:txBody>
      </p:sp>
      <p:sp>
        <p:nvSpPr>
          <p:cNvPr id="20" name="Shape 20"/>
          <p:cNvSpPr txBox="1"/>
          <p:nvPr>
            <p:ph type="title"/>
          </p:nvPr>
        </p:nvSpPr>
        <p:spPr>
          <a:xfrm>
            <a:off y="205978" x="457200"/>
            <a:ext cy="994200" cx="8229600"/>
          </a:xfrm>
          <a:prstGeom prst="rect">
            <a:avLst/>
          </a:prstGeom>
        </p:spPr>
        <p:txBody>
          <a:bodyPr bIns="91425" rIns="91425" lIns="91425" tIns="91425" anchor="b" anchorCtr="0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ColTx">
  <p:cSld name="Title and Two Columns">
    <p:spTree>
      <p:nvGrpSpPr>
        <p:cNvPr id="21" name="Shape 2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2" name="Shape 22"/>
          <p:cNvSpPr/>
          <p:nvPr/>
        </p:nvSpPr>
        <p:spPr>
          <a:xfrm rot="10800000" flipH="1">
            <a:off y="-16424" x="-348182"/>
            <a:ext cy="5159924" cx="1723519"/>
          </a:xfrm>
          <a:custGeom>
            <a:pathLst>
              <a:path w="4476675" extrusionOk="0" h="6879900">
                <a:moveTo>
                  <a:pt y="16025" x="4476676"/>
                </a:moveTo>
                <a:lnTo>
                  <a:pt y="0" x="879695"/>
                </a:lnTo>
                <a:cubicBezTo>
                  <a:pt y="2293300" x="886211"/>
                  <a:pt y="4586600" x="892726"/>
                  <a:pt y="6879900" x="899242"/>
                </a:cubicBezTo>
                <a:lnTo>
                  <a:pt y="6861462" x="3909760"/>
                </a:lnTo>
                <a:cubicBezTo>
                  <a:pt y="3547544" x="0"/>
                  <a:pt y="1824359" x="1695771"/>
                  <a:pt y="16025" x="4476676"/>
                </a:cubicBezTo>
                <a:close/>
              </a:path>
            </a:pathLst>
          </a:custGeom>
          <a:gradFill>
            <a:gsLst>
              <a:gs pos="0">
                <a:srgbClr val="549FFF">
                  <a:alpha val="53725"/>
                </a:srgbClr>
              </a:gs>
              <a:gs pos="41000">
                <a:srgbClr val="003171">
                  <a:alpha val="53725"/>
                </a:srgbClr>
              </a:gs>
              <a:gs pos="100000">
                <a:srgbClr val="003171">
                  <a:alpha val="53725"/>
                </a:srgbClr>
              </a:gs>
            </a:gsLst>
            <a:path path="circle">
              <a:fillToRect t="100%" r="100%"/>
            </a:path>
            <a:tileRect b="-100%" l="-100%"/>
          </a:gra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/>
        </p:txBody>
      </p:sp>
      <p:sp>
        <p:nvSpPr>
          <p:cNvPr id="23" name="Shape 23"/>
          <p:cNvSpPr/>
          <p:nvPr/>
        </p:nvSpPr>
        <p:spPr>
          <a:xfrm rot="10800000" flipH="1">
            <a:off y="774" x="-1118653"/>
            <a:ext cy="5142725" cx="3100650"/>
          </a:xfrm>
          <a:custGeom>
            <a:pathLst>
              <a:path w="8053639" extrusionOk="0" h="6879900">
                <a:moveTo>
                  <a:pt y="16025" x="4696126"/>
                </a:moveTo>
                <a:lnTo>
                  <a:pt y="0" x="2920537"/>
                </a:lnTo>
                <a:cubicBezTo>
                  <a:pt y="2293300" x="2927053"/>
                  <a:pt y="4586600" x="2933568"/>
                  <a:pt y="6879900" x="2940084"/>
                </a:cubicBezTo>
                <a:lnTo>
                  <a:pt y="6861462" x="4085318"/>
                </a:lnTo>
                <a:cubicBezTo>
                  <a:pt y="4651267" x="8053639"/>
                  <a:pt y="3113439" x="0"/>
                  <a:pt y="16025" x="4696126"/>
                </a:cubicBezTo>
                <a:close/>
              </a:path>
            </a:pathLst>
          </a:custGeom>
          <a:gradFill>
            <a:gsLst>
              <a:gs pos="0">
                <a:srgbClr val="549FFF">
                  <a:alpha val="53725"/>
                </a:srgbClr>
              </a:gs>
              <a:gs pos="41000">
                <a:srgbClr val="003171">
                  <a:alpha val="53725"/>
                </a:srgbClr>
              </a:gs>
              <a:gs pos="100000">
                <a:srgbClr val="003171">
                  <a:alpha val="53725"/>
                </a:srgbClr>
              </a:gs>
            </a:gsLst>
            <a:path path="circle">
              <a:fillToRect t="100%" r="100%"/>
            </a:path>
            <a:tileRect b="-100%" l="-100%"/>
          </a:gra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/>
        </p:txBody>
      </p:sp>
      <p:sp>
        <p:nvSpPr>
          <p:cNvPr id="24" name="Shape 24"/>
          <p:cNvSpPr/>
          <p:nvPr/>
        </p:nvSpPr>
        <p:spPr>
          <a:xfrm rot="10800000">
            <a:off y="-9550" x="8088846"/>
            <a:ext cy="5153050" cx="1100667"/>
          </a:xfrm>
          <a:custGeom>
            <a:pathLst>
              <a:path w="1100668" extrusionOk="0" h="6916846">
                <a:moveTo>
                  <a:pt y="11711" x="0"/>
                </a:moveTo>
                <a:lnTo>
                  <a:pt y="0" x="956734"/>
                </a:lnTo>
                <a:cubicBezTo>
                  <a:pt y="3419922" x="33869"/>
                  <a:pt y="4504457" x="220135"/>
                  <a:pt y="6916846" x="1100668"/>
                </a:cubicBezTo>
                <a:lnTo>
                  <a:pt y="6916846" x="0"/>
                </a:lnTo>
                <a:lnTo>
                  <a:pt y="11711" x="0"/>
                </a:lnTo>
                <a:close/>
              </a:path>
            </a:pathLst>
          </a:custGeom>
          <a:gradFill>
            <a:gsLst>
              <a:gs pos="0">
                <a:srgbClr val="003171"/>
              </a:gs>
              <a:gs pos="100000">
                <a:srgbClr val="65A8FF"/>
              </a:gs>
            </a:gsLst>
            <a:lin ang="5700000" scaled="0"/>
          </a:gra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/>
        </p:txBody>
      </p:sp>
      <p:sp>
        <p:nvSpPr>
          <p:cNvPr id="25" name="Shape 25"/>
          <p:cNvSpPr txBox="1"/>
          <p:nvPr>
            <p:ph type="title"/>
          </p:nvPr>
        </p:nvSpPr>
        <p:spPr>
          <a:xfrm>
            <a:off y="205978" x="457200"/>
            <a:ext cy="994200" cx="8229600"/>
          </a:xfrm>
          <a:prstGeom prst="rect">
            <a:avLst/>
          </a:prstGeom>
        </p:spPr>
        <p:txBody>
          <a:bodyPr bIns="91425" rIns="91425" lIns="91425" tIns="91425" anchor="b" anchorCtr="0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/>
        </p:txBody>
      </p:sp>
      <p:sp>
        <p:nvSpPr>
          <p:cNvPr id="26" name="Shape 26"/>
          <p:cNvSpPr txBox="1"/>
          <p:nvPr>
            <p:ph idx="1" type="body"/>
          </p:nvPr>
        </p:nvSpPr>
        <p:spPr>
          <a:xfrm>
            <a:off y="1244242" x="457200"/>
            <a:ext cy="3630300" cx="4038599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/>
        </p:txBody>
      </p:sp>
      <p:sp>
        <p:nvSpPr>
          <p:cNvPr id="27" name="Shape 27"/>
          <p:cNvSpPr txBox="1"/>
          <p:nvPr>
            <p:ph idx="2" type="body"/>
          </p:nvPr>
        </p:nvSpPr>
        <p:spPr>
          <a:xfrm>
            <a:off y="1244242" x="4648200"/>
            <a:ext cy="3630300" cx="4038599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28" name="Shape 2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9" name="Shape 29"/>
          <p:cNvSpPr/>
          <p:nvPr/>
        </p:nvSpPr>
        <p:spPr>
          <a:xfrm rot="10800000" flipH="1">
            <a:off y="-16424" x="-348182"/>
            <a:ext cy="5159924" cx="1723519"/>
          </a:xfrm>
          <a:custGeom>
            <a:pathLst>
              <a:path w="4476675" extrusionOk="0" h="6879900">
                <a:moveTo>
                  <a:pt y="16025" x="4476676"/>
                </a:moveTo>
                <a:lnTo>
                  <a:pt y="0" x="879695"/>
                </a:lnTo>
                <a:cubicBezTo>
                  <a:pt y="2293300" x="886211"/>
                  <a:pt y="4586600" x="892726"/>
                  <a:pt y="6879900" x="899242"/>
                </a:cubicBezTo>
                <a:lnTo>
                  <a:pt y="6861462" x="3909760"/>
                </a:lnTo>
                <a:cubicBezTo>
                  <a:pt y="3547544" x="0"/>
                  <a:pt y="1824359" x="1695771"/>
                  <a:pt y="16025" x="4476676"/>
                </a:cubicBezTo>
                <a:close/>
              </a:path>
            </a:pathLst>
          </a:custGeom>
          <a:gradFill>
            <a:gsLst>
              <a:gs pos="0">
                <a:srgbClr val="549FFF">
                  <a:alpha val="53725"/>
                </a:srgbClr>
              </a:gs>
              <a:gs pos="41000">
                <a:srgbClr val="003171">
                  <a:alpha val="53725"/>
                </a:srgbClr>
              </a:gs>
              <a:gs pos="100000">
                <a:srgbClr val="003171">
                  <a:alpha val="53725"/>
                </a:srgbClr>
              </a:gs>
            </a:gsLst>
            <a:path path="circle">
              <a:fillToRect t="100%" r="100%"/>
            </a:path>
            <a:tileRect b="-100%" l="-100%"/>
          </a:gra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/>
        </p:txBody>
      </p:sp>
      <p:sp>
        <p:nvSpPr>
          <p:cNvPr id="30" name="Shape 30"/>
          <p:cNvSpPr/>
          <p:nvPr/>
        </p:nvSpPr>
        <p:spPr>
          <a:xfrm rot="10800000" flipH="1">
            <a:off y="774" x="-1118653"/>
            <a:ext cy="5142725" cx="3100650"/>
          </a:xfrm>
          <a:custGeom>
            <a:pathLst>
              <a:path w="8053639" extrusionOk="0" h="6879900">
                <a:moveTo>
                  <a:pt y="16025" x="4696126"/>
                </a:moveTo>
                <a:lnTo>
                  <a:pt y="0" x="2920537"/>
                </a:lnTo>
                <a:cubicBezTo>
                  <a:pt y="2293300" x="2927053"/>
                  <a:pt y="4586600" x="2933568"/>
                  <a:pt y="6879900" x="2940084"/>
                </a:cubicBezTo>
                <a:lnTo>
                  <a:pt y="6861462" x="4085318"/>
                </a:lnTo>
                <a:cubicBezTo>
                  <a:pt y="4651267" x="8053639"/>
                  <a:pt y="3113439" x="0"/>
                  <a:pt y="16025" x="4696126"/>
                </a:cubicBezTo>
                <a:close/>
              </a:path>
            </a:pathLst>
          </a:custGeom>
          <a:gradFill>
            <a:gsLst>
              <a:gs pos="0">
                <a:srgbClr val="549FFF">
                  <a:alpha val="53725"/>
                </a:srgbClr>
              </a:gs>
              <a:gs pos="41000">
                <a:srgbClr val="003171">
                  <a:alpha val="53725"/>
                </a:srgbClr>
              </a:gs>
              <a:gs pos="100000">
                <a:srgbClr val="003171">
                  <a:alpha val="53725"/>
                </a:srgbClr>
              </a:gs>
            </a:gsLst>
            <a:path path="circle">
              <a:fillToRect t="100%" r="100%"/>
            </a:path>
            <a:tileRect b="-100%" l="-100%"/>
          </a:gra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/>
        </p:txBody>
      </p:sp>
      <p:sp>
        <p:nvSpPr>
          <p:cNvPr id="31" name="Shape 31"/>
          <p:cNvSpPr/>
          <p:nvPr/>
        </p:nvSpPr>
        <p:spPr>
          <a:xfrm rot="10800000">
            <a:off y="-9550" x="8088846"/>
            <a:ext cy="5153050" cx="1100667"/>
          </a:xfrm>
          <a:custGeom>
            <a:pathLst>
              <a:path w="1100668" extrusionOk="0" h="6916846">
                <a:moveTo>
                  <a:pt y="11711" x="0"/>
                </a:moveTo>
                <a:lnTo>
                  <a:pt y="0" x="956734"/>
                </a:lnTo>
                <a:cubicBezTo>
                  <a:pt y="3419922" x="33869"/>
                  <a:pt y="4504457" x="220135"/>
                  <a:pt y="6916846" x="1100668"/>
                </a:cubicBezTo>
                <a:lnTo>
                  <a:pt y="6916846" x="0"/>
                </a:lnTo>
                <a:lnTo>
                  <a:pt y="11711" x="0"/>
                </a:lnTo>
                <a:close/>
              </a:path>
            </a:pathLst>
          </a:custGeom>
          <a:gradFill>
            <a:gsLst>
              <a:gs pos="0">
                <a:srgbClr val="003171"/>
              </a:gs>
              <a:gs pos="100000">
                <a:srgbClr val="65A8FF"/>
              </a:gs>
            </a:gsLst>
            <a:lin ang="5700000" scaled="0"/>
          </a:gra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/>
        </p:txBody>
      </p:sp>
      <p:sp>
        <p:nvSpPr>
          <p:cNvPr id="32" name="Shape 32"/>
          <p:cNvSpPr txBox="1"/>
          <p:nvPr>
            <p:ph type="title"/>
          </p:nvPr>
        </p:nvSpPr>
        <p:spPr>
          <a:xfrm>
            <a:off y="205978" x="457200"/>
            <a:ext cy="994200" cx="8229600"/>
          </a:xfrm>
          <a:prstGeom prst="rect">
            <a:avLst/>
          </a:prstGeom>
        </p:spPr>
        <p:txBody>
          <a:bodyPr bIns="91425" rIns="91425" lIns="91425" tIns="91425" anchor="b" anchorCtr="0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Caption">
    <p:spTree>
      <p:nvGrpSpPr>
        <p:cNvPr id="33" name="Shape 3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grpSp>
        <p:nvGrpSpPr>
          <p:cNvPr id="34" name="Shape 34"/>
          <p:cNvGrpSpPr/>
          <p:nvPr/>
        </p:nvGrpSpPr>
        <p:grpSpPr>
          <a:xfrm>
            <a:off y="3700039" x="-6264"/>
            <a:ext cy="2325488" cx="9150267"/>
            <a:chOff y="4933386" x="-6264"/>
            <a:chExt cy="3100650" cx="9150267"/>
          </a:xfrm>
        </p:grpSpPr>
        <p:sp>
          <p:nvSpPr>
            <p:cNvPr id="35" name="Shape 35"/>
            <p:cNvSpPr/>
            <p:nvPr/>
          </p:nvSpPr>
          <p:spPr>
            <a:xfrm>
              <a:off y="5537200" x="-7"/>
              <a:ext cy="1574769" cx="9144008"/>
            </a:xfrm>
            <a:custGeom>
              <a:pathLst>
                <a:path w="9144009" extrusionOk="0" h="1257301">
                  <a:moveTo>
                    <a:pt y="266700" x="5"/>
                  </a:moveTo>
                  <a:cubicBezTo>
                    <a:pt y="1257301" x="8115305"/>
                    <a:pt y="0" x="7620009"/>
                    <a:pt y="186267" x="9144009"/>
                  </a:cubicBezTo>
                  <a:cubicBezTo>
                    <a:pt y="441678" x="9144008"/>
                    <a:pt y="818763" x="9143998"/>
                    <a:pt y="1074174" x="9143997"/>
                  </a:cubicBezTo>
                  <a:lnTo>
                    <a:pt y="1086874" x="0"/>
                  </a:lnTo>
                  <a:cubicBezTo>
                    <a:pt y="854041" x="0"/>
                    <a:pt y="499533" x="5"/>
                    <a:pt y="266700" x="5"/>
                  </a:cubicBezTo>
                  <a:close/>
                </a:path>
              </a:pathLst>
            </a:custGeom>
            <a:gradFill>
              <a:gsLst>
                <a:gs pos="0">
                  <a:srgbClr val="549FFF"/>
                </a:gs>
                <a:gs pos="100000">
                  <a:srgbClr val="003171">
                    <a:alpha val="51764"/>
                  </a:srgbClr>
                </a:gs>
              </a:gsLst>
              <a:path path="circle">
                <a:fillToRect t="50%" b="50%" r="50%" l="50%"/>
              </a:path>
              <a:tileRect/>
            </a:gradFill>
            <a:ln>
              <a:noFill/>
            </a:ln>
          </p:spPr>
          <p:txBody>
            <a:bodyPr bIns="45700" rIns="91425" lIns="91425" tIns="45700" anchor="ctr" anchorCtr="0">
              <a:noAutofit/>
            </a:bodyPr>
            <a:lstStyle/>
            <a:p/>
          </p:txBody>
        </p:sp>
        <p:sp>
          <p:nvSpPr>
            <p:cNvPr id="36" name="Shape 36"/>
            <p:cNvSpPr/>
            <p:nvPr/>
          </p:nvSpPr>
          <p:spPr>
            <a:xfrm rot="5400000" flipH="1">
              <a:off y="1908578" x="3018543"/>
              <a:ext cy="9150266" cx="3100650"/>
            </a:xfrm>
            <a:custGeom>
              <a:pathLst>
                <a:path w="8053639" extrusionOk="0" h="6879900">
                  <a:moveTo>
                    <a:pt y="16025" x="4696126"/>
                  </a:moveTo>
                  <a:lnTo>
                    <a:pt y="0" x="2920537"/>
                  </a:lnTo>
                  <a:cubicBezTo>
                    <a:pt y="2293300" x="2927053"/>
                    <a:pt y="4586600" x="2933568"/>
                    <a:pt y="6879900" x="2940084"/>
                  </a:cubicBezTo>
                  <a:lnTo>
                    <a:pt y="6861462" x="4085318"/>
                  </a:lnTo>
                  <a:cubicBezTo>
                    <a:pt y="4651267" x="8053639"/>
                    <a:pt y="3113439" x="0"/>
                    <a:pt y="16025" x="4696126"/>
                  </a:cubicBezTo>
                  <a:close/>
                </a:path>
              </a:pathLst>
            </a:custGeom>
            <a:gradFill>
              <a:gsLst>
                <a:gs pos="0">
                  <a:srgbClr val="549FFF">
                    <a:alpha val="78823"/>
                  </a:srgbClr>
                </a:gs>
                <a:gs pos="41000">
                  <a:srgbClr val="003171">
                    <a:alpha val="78823"/>
                  </a:srgbClr>
                </a:gs>
                <a:gs pos="100000">
                  <a:srgbClr val="003171">
                    <a:alpha val="78823"/>
                  </a:srgbClr>
                </a:gs>
              </a:gsLst>
              <a:path path="circle">
                <a:fillToRect t="100%" r="100%"/>
              </a:path>
              <a:tileRect b="-100%" l="-100%"/>
            </a:gradFill>
            <a:ln>
              <a:noFill/>
            </a:ln>
          </p:spPr>
          <p:txBody>
            <a:bodyPr bIns="45700" rIns="91425" lIns="91425" tIns="45700" anchor="ctr" anchorCtr="0">
              <a:noAutofit/>
            </a:bodyPr>
            <a:lstStyle/>
            <a:p/>
          </p:txBody>
        </p:sp>
        <p:sp>
          <p:nvSpPr>
            <p:cNvPr id="37" name="Shape 37"/>
            <p:cNvSpPr/>
            <p:nvPr/>
          </p:nvSpPr>
          <p:spPr>
            <a:xfrm>
              <a:off y="5740400" x="-7"/>
              <a:ext cy="1574769" cx="9144010"/>
            </a:xfrm>
            <a:custGeom>
              <a:pathLst>
                <a:path w="9144011" extrusionOk="0" h="1257301">
                  <a:moveTo>
                    <a:pt y="266700" x="7"/>
                  </a:moveTo>
                  <a:cubicBezTo>
                    <a:pt y="1257301" x="8115307"/>
                    <a:pt y="0" x="7620011"/>
                    <a:pt y="186267" x="9144011"/>
                  </a:cubicBezTo>
                  <a:lnTo>
                    <a:pt y="921775" x="9144011"/>
                  </a:lnTo>
                  <a:lnTo>
                    <a:pt y="931914" x="0"/>
                  </a:lnTo>
                  <a:cubicBezTo>
                    <a:pt y="699081" x="0"/>
                    <a:pt y="499533" x="7"/>
                    <a:pt y="266700" x="7"/>
                  </a:cubicBezTo>
                  <a:close/>
                </a:path>
              </a:pathLst>
            </a:custGeom>
            <a:gradFill>
              <a:gsLst>
                <a:gs pos="0">
                  <a:srgbClr val="549FFF">
                    <a:alpha val="81960"/>
                  </a:srgbClr>
                </a:gs>
                <a:gs pos="100000">
                  <a:srgbClr val="003171">
                    <a:alpha val="81960"/>
                  </a:srgbClr>
                </a:gs>
              </a:gsLst>
              <a:path path="circle">
                <a:fillToRect t="50%" b="50%" r="50%" l="50%"/>
              </a:path>
              <a:tileRect/>
            </a:gradFill>
            <a:ln>
              <a:noFill/>
            </a:ln>
          </p:spPr>
          <p:txBody>
            <a:bodyPr bIns="45700" rIns="91425" lIns="91425" tIns="45700" anchor="ctr" anchorCtr="0">
              <a:noAutofit/>
            </a:bodyPr>
            <a:lstStyle/>
            <a:p/>
          </p:txBody>
        </p:sp>
      </p:grpSp>
      <p:sp>
        <p:nvSpPr>
          <p:cNvPr id="38" name="Shape 38"/>
          <p:cNvSpPr txBox="1"/>
          <p:nvPr>
            <p:ph idx="1" type="body"/>
          </p:nvPr>
        </p:nvSpPr>
        <p:spPr>
          <a:xfrm>
            <a:off y="4025503" x="1792288"/>
            <a:ext cy="603599" cx="5486399"/>
          </a:xfrm>
          <a:prstGeom prst="rect">
            <a:avLst/>
          </a:prstGeom>
        </p:spPr>
        <p:txBody>
          <a:bodyPr bIns="91425" rIns="91425" lIns="91425" tIns="91425" anchor="ctr" anchorCtr="0"/>
          <a:lstStyle>
            <a:lvl1pPr algn="ctr" indent="152400" marL="0">
              <a:buSzPct val="100000"/>
              <a:buNone/>
              <a:defRPr sz="2400"/>
            </a:lvl1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39" name="Shape 39"/>
        <p:cNvGrpSpPr/>
        <p:nvPr/>
      </p:nvGrpSpPr>
      <p:grpSpPr>
        <a:xfrm>
          <a:off y="0" x="0"/>
          <a:ext cy="0" cx="0"/>
          <a:chOff y="0" x="0"/>
          <a:chExt cy="0" cx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Target="../slideLayouts/slideLayout2.xml" Type="http://schemas.openxmlformats.org/officeDocument/2006/relationships/slideLayout" Id="rId2"/><Relationship Target="../slideLayouts/slideLayout1.xml" Type="http://schemas.openxmlformats.org/officeDocument/2006/relationships/slideLayout" Id="rId1"/><Relationship Target="../slideLayouts/slideLayout4.xml" Type="http://schemas.openxmlformats.org/officeDocument/2006/relationships/slideLayout" Id="rId4"/><Relationship Target="../slideLayouts/slideLayout3.xml" Type="http://schemas.openxmlformats.org/officeDocument/2006/relationships/slideLayout" Id="rId3"/><Relationship Target="../slideLayouts/slideLayout6.xml" Type="http://schemas.openxmlformats.org/officeDocument/2006/relationships/slideLayout" Id="rId6"/><Relationship Target="../slideLayouts/slideLayout5.xml" Type="http://schemas.openxmlformats.org/officeDocument/2006/relationships/slideLayout" Id="rId5"/><Relationship Target="../theme/theme3.xml" Type="http://schemas.openxmlformats.org/officeDocument/2006/relationships/theme" Id="rId7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gradFill>
          <a:gsLst>
            <a:gs pos="0">
              <a:schemeClr val="lt2"/>
            </a:gs>
            <a:gs pos="100000">
              <a:schemeClr val="accent1"/>
            </a:gs>
          </a:gsLst>
          <a:path path="circle">
            <a:fillToRect t="50%" b="50%" r="50%" l="50%"/>
          </a:path>
          <a:tileRect/>
        </a:gradFill>
      </p:bgPr>
    </p:bg>
    <p:spTree>
      <p:nvGrpSpPr>
        <p:cNvPr id="4" name="Shape 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" name="Shape 5"/>
          <p:cNvSpPr txBox="1"/>
          <p:nvPr>
            <p:ph type="title"/>
          </p:nvPr>
        </p:nvSpPr>
        <p:spPr>
          <a:xfrm>
            <a:off y="205978" x="457200"/>
            <a:ext cy="994200" cx="8229600"/>
          </a:xfrm>
          <a:prstGeom prst="rect">
            <a:avLst/>
          </a:prstGeom>
        </p:spPr>
        <p:txBody>
          <a:bodyPr bIns="91425" rIns="91425" lIns="91425" tIns="91425" anchor="b" anchorCtr="0"/>
          <a:lstStyle>
            <a:lvl1pPr indent="254000" marL="0">
              <a:buClr>
                <a:srgbClr val="00387E"/>
              </a:buClr>
              <a:buSzPct val="100000"/>
              <a:buFont typeface="Trebuchet MS"/>
              <a:buNone/>
              <a:defRPr b="1" sz="400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254000" marL="0">
              <a:buClr>
                <a:srgbClr val="00387E"/>
              </a:buClr>
              <a:buSzPct val="100000"/>
              <a:buFont typeface="Trebuchet MS"/>
              <a:buNone/>
              <a:defRPr b="1" sz="400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254000" marL="0">
              <a:buClr>
                <a:srgbClr val="00387E"/>
              </a:buClr>
              <a:buSzPct val="100000"/>
              <a:buFont typeface="Trebuchet MS"/>
              <a:buNone/>
              <a:defRPr b="1" sz="400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254000" marL="0">
              <a:buClr>
                <a:srgbClr val="00387E"/>
              </a:buClr>
              <a:buSzPct val="100000"/>
              <a:buFont typeface="Trebuchet MS"/>
              <a:buNone/>
              <a:defRPr b="1" sz="400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254000" marL="0">
              <a:buClr>
                <a:srgbClr val="00387E"/>
              </a:buClr>
              <a:buSzPct val="100000"/>
              <a:buFont typeface="Trebuchet MS"/>
              <a:buNone/>
              <a:defRPr b="1" sz="400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254000" marL="0">
              <a:buClr>
                <a:srgbClr val="00387E"/>
              </a:buClr>
              <a:buSzPct val="100000"/>
              <a:buFont typeface="Trebuchet MS"/>
              <a:buNone/>
              <a:defRPr b="1" sz="400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254000" marL="0">
              <a:buClr>
                <a:srgbClr val="00387E"/>
              </a:buClr>
              <a:buSzPct val="100000"/>
              <a:buFont typeface="Trebuchet MS"/>
              <a:buNone/>
              <a:defRPr b="1" sz="400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254000" marL="0">
              <a:buClr>
                <a:srgbClr val="00387E"/>
              </a:buClr>
              <a:buSzPct val="100000"/>
              <a:buFont typeface="Trebuchet MS"/>
              <a:buNone/>
              <a:defRPr b="1" sz="400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254000" marL="0">
              <a:buClr>
                <a:srgbClr val="00387E"/>
              </a:buClr>
              <a:buSzPct val="100000"/>
              <a:buFont typeface="Trebuchet MS"/>
              <a:buNone/>
              <a:defRPr b="1" sz="400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6" name="Shape 6"/>
          <p:cNvSpPr txBox="1"/>
          <p:nvPr>
            <p:ph idx="1" type="body"/>
          </p:nvPr>
        </p:nvSpPr>
        <p:spPr>
          <a:xfrm>
            <a:off y="1295400" x="457200"/>
            <a:ext cy="3394500" cx="8229600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 indent="-139700" marL="342900">
              <a:buClr>
                <a:schemeClr val="dk2"/>
              </a:buClr>
              <a:buSzPct val="100000"/>
              <a:buFont typeface="Trebuchet MS"/>
              <a:defRPr sz="320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-107950" marL="742950">
              <a:spcBef>
                <a:spcPts val="560"/>
              </a:spcBef>
              <a:buClr>
                <a:schemeClr val="dk2"/>
              </a:buClr>
              <a:buSzPct val="100000"/>
              <a:buFont typeface="Trebuchet MS"/>
              <a:defRPr sz="280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-76200" marL="1143000">
              <a:spcBef>
                <a:spcPts val="480"/>
              </a:spcBef>
              <a:buClr>
                <a:schemeClr val="dk2"/>
              </a:buClr>
              <a:buSzPct val="100000"/>
              <a:buFont typeface="Trebuchet MS"/>
              <a:defRPr sz="240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-101600" marL="1600200">
              <a:spcBef>
                <a:spcPts val="400"/>
              </a:spcBef>
              <a:buClr>
                <a:schemeClr val="dk2"/>
              </a:buClr>
              <a:buSzPct val="100000"/>
              <a:buFont typeface="Trebuchet MS"/>
              <a:defRPr sz="200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-101600" marL="2057400">
              <a:spcBef>
                <a:spcPts val="400"/>
              </a:spcBef>
              <a:buClr>
                <a:schemeClr val="dk2"/>
              </a:buClr>
              <a:buSzPct val="100000"/>
              <a:buFont typeface="Trebuchet MS"/>
              <a:defRPr sz="200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-101600" marL="2514600">
              <a:spcBef>
                <a:spcPts val="400"/>
              </a:spcBef>
              <a:buClr>
                <a:schemeClr val="dk2"/>
              </a:buClr>
              <a:buSzPct val="100000"/>
              <a:buFont typeface="Trebuchet MS"/>
              <a:defRPr sz="200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-101600" marL="2971800">
              <a:spcBef>
                <a:spcPts val="400"/>
              </a:spcBef>
              <a:buClr>
                <a:schemeClr val="dk2"/>
              </a:buClr>
              <a:buSzPct val="100000"/>
              <a:buFont typeface="Trebuchet MS"/>
              <a:defRPr sz="200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-101600" marL="3429000">
              <a:spcBef>
                <a:spcPts val="400"/>
              </a:spcBef>
              <a:buClr>
                <a:schemeClr val="dk2"/>
              </a:buClr>
              <a:buSzPct val="100000"/>
              <a:buFont typeface="Trebuchet MS"/>
              <a:defRPr sz="200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-101600" marL="3886200">
              <a:spcBef>
                <a:spcPts val="400"/>
              </a:spcBef>
              <a:buClr>
                <a:schemeClr val="dk2"/>
              </a:buClr>
              <a:buSzPct val="100000"/>
              <a:buFont typeface="Trebuchet MS"/>
              <a:defRPr sz="200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</p:spTree>
  </p:cSld>
  <p:clrMap accent2="accent2" accent3="accent3" accent4="accent4" accent5="accent5" accent6="accent6" hlink="hlink" tx2="lt2" tx1="dk1" bg2="dk2" bg1="lt1" folHlink="folHlink" accent1="accent1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</p:sldLayoutIdLst>
  <p:txStyles>
    <p:title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Target="../notesSlides/notesSlide1.xml" Type="http://schemas.openxmlformats.org/officeDocument/2006/relationships/notesSlide" Id="rId2"/><Relationship Target="../slideLayouts/slideLayout1.xml" Type="http://schemas.openxmlformats.org/officeDocument/2006/relationships/slideLayout" Id="rId1"/></Relationships>
</file>

<file path=ppt/slides/_rels/slide2.xml.rels><?xml version="1.0" encoding="UTF-8" standalone="yes"?><Relationships xmlns="http://schemas.openxmlformats.org/package/2006/relationships"><Relationship Target="../notesSlides/notesSlide2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3.xml.rels><?xml version="1.0" encoding="UTF-8" standalone="yes"?><Relationships xmlns="http://schemas.openxmlformats.org/package/2006/relationships"><Relationship Target="../notesSlides/notesSlide3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4.xml.rels><?xml version="1.0" encoding="UTF-8" standalone="yes"?><Relationships xmlns="http://schemas.openxmlformats.org/package/2006/relationships"><Relationship Target="../notesSlides/notesSlide4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5.xml.rels><?xml version="1.0" encoding="UTF-8" standalone="yes"?><Relationships xmlns="http://schemas.openxmlformats.org/package/2006/relationships"><Relationship Target="../notesSlides/notesSlide5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6.xml.rels><?xml version="1.0" encoding="UTF-8" standalone="yes"?><Relationships xmlns="http://schemas.openxmlformats.org/package/2006/relationships"><Relationship Target="../notesSlides/notesSlide6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7.xml.rels><?xml version="1.0" encoding="UTF-8" standalone="yes"?><Relationships xmlns="http://schemas.openxmlformats.org/package/2006/relationships"><Relationship Target="../notesSlides/notesSlide7.xml" Type="http://schemas.openxmlformats.org/officeDocument/2006/relationships/notesSlide" Id="rId2"/><Relationship Target="../slideLayouts/slideLayout4.xml" Type="http://schemas.openxmlformats.org/officeDocument/2006/relationships/slideLayout" Id="rId1"/></Relationships>
</file>

<file path=ppt/slides/_rels/slide8.xml.rels><?xml version="1.0" encoding="UTF-8" standalone="yes"?><Relationships xmlns="http://schemas.openxmlformats.org/package/2006/relationships"><Relationship Target="../notesSlides/notesSlide8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9.xml.rels><?xml version="1.0" encoding="UTF-8" standalone="yes"?><Relationships xmlns="http://schemas.openxmlformats.org/package/2006/relationships"><Relationship Target="../notesSlides/notesSlide9.xml" Type="http://schemas.openxmlformats.org/officeDocument/2006/relationships/notesSlide" Id="rId2"/><Relationship Target="../slideLayouts/slideLayout4.xml" Type="http://schemas.openxmlformats.org/officeDocument/2006/relationships/slideLayout" Id="rId1"/><Relationship Target="../media/image01.gif" Type="http://schemas.openxmlformats.org/officeDocument/2006/relationships/image" Id="rId4"/><Relationship Target="../media/image00.gif" Type="http://schemas.openxmlformats.org/officeDocument/2006/relationships/image" Id="rId3"/></Relationships>
</file>

<file path=ppt/slides/_rels/slide10.xml.rels><?xml version="1.0" encoding="UTF-8" standalone="yes"?><Relationships xmlns="http://schemas.openxmlformats.org/package/2006/relationships"><Relationship Target="../notesSlides/notesSlide10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11.xml.rels><?xml version="1.0" encoding="UTF-8" standalone="yes"?><Relationships xmlns="http://schemas.openxmlformats.org/package/2006/relationships"><Relationship Target="../notesSlides/notesSlide11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12.xml.rels><?xml version="1.0" encoding="UTF-8" standalone="yes"?><Relationships xmlns="http://schemas.openxmlformats.org/package/2006/relationships"><Relationship Target="../notesSlides/notesSlide12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13.xml.rels><?xml version="1.0" encoding="UTF-8" standalone="yes"?><Relationships xmlns="http://schemas.openxmlformats.org/package/2006/relationships"><Relationship Target="../notesSlides/notesSlide13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14.xml.rels><?xml version="1.0" encoding="UTF-8" standalone="yes"?><Relationships xmlns="http://schemas.openxmlformats.org/package/2006/relationships"><Relationship Target="../notesSlides/notesSlide14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15.xml.rels><?xml version="1.0" encoding="UTF-8" standalone="yes"?><Relationships xmlns="http://schemas.openxmlformats.org/package/2006/relationships"><Relationship Target="../notesSlides/notesSlide15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0" name="Shape 4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1" name="Shape 41"/>
          <p:cNvSpPr txBox="1"/>
          <p:nvPr>
            <p:ph type="ctrTitle"/>
          </p:nvPr>
        </p:nvSpPr>
        <p:spPr>
          <a:xfrm>
            <a:off y="1242060" x="1082040"/>
            <a:ext cy="1102500" cx="70509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rtl="0" lvl="0">
              <a:buNone/>
            </a:pPr>
            <a:r>
              <a:rPr sz="2800" lang="en"/>
              <a:t>JAG 模擬地区予選 2013</a:t>
            </a:r>
          </a:p>
          <a:p>
            <a:pPr>
              <a:buNone/>
            </a:pPr>
            <a:r>
              <a:rPr lang="en"/>
              <a:t>D: Everlasting -One-</a:t>
            </a:r>
          </a:p>
        </p:txBody>
      </p:sp>
      <p:sp>
        <p:nvSpPr>
          <p:cNvPr id="42" name="Shape 42"/>
          <p:cNvSpPr txBox="1"/>
          <p:nvPr>
            <p:ph idx="1" type="subTitle"/>
          </p:nvPr>
        </p:nvSpPr>
        <p:spPr>
          <a:xfrm>
            <a:off y="2423159" x="1082040"/>
            <a:ext cy="694199" cx="70358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>
              <a:buNone/>
            </a:pPr>
            <a:r>
              <a:rPr lang="en"/>
              <a:t>原案 : 楠本</a:t>
            </a:r>
          </a:p>
          <a:p>
            <a:pPr rtl="0" lvl="0">
              <a:buNone/>
            </a:pPr>
            <a:r>
              <a:rPr lang="en"/>
              <a:t>解答 : 山口, 山添, 保坂</a:t>
            </a:r>
          </a:p>
          <a:p>
            <a:pPr>
              <a:buNone/>
            </a:pPr>
            <a:r>
              <a:rPr lang="en"/>
              <a:t>解説 : 山添</a:t>
            </a:r>
          </a:p>
        </p:txBody>
      </p:sp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6" name="Shape 4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7" name="Shape 47"/>
          <p:cNvSpPr txBox="1"/>
          <p:nvPr>
            <p:ph idx="1" type="body"/>
          </p:nvPr>
        </p:nvSpPr>
        <p:spPr>
          <a:xfrm>
            <a:off y="1244242" x="457200"/>
            <a:ext cy="36303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431800" marL="457200">
              <a:buClr>
                <a:schemeClr val="dk2"/>
              </a:buClr>
              <a:buSzPct val="166666"/>
              <a:buFont typeface="Arial"/>
              <a:buChar char="•"/>
            </a:pPr>
            <a:r>
              <a:rPr lang="en"/>
              <a:t>キャラクターを自由に作成できるゲーム</a:t>
            </a:r>
          </a:p>
          <a:p>
            <a:r>
              <a:t/>
            </a:r>
          </a:p>
          <a:p>
            <a:pPr rtl="0" lvl="0" indent="-431800" marL="457200">
              <a:buClr>
                <a:schemeClr val="dk2"/>
              </a:buClr>
              <a:buSzPct val="166666"/>
              <a:buFont typeface="Arial"/>
              <a:buChar char="•"/>
            </a:pPr>
            <a:r>
              <a:rPr lang="en"/>
              <a:t>N 種類の属性(attribute)があり、各属性は light/darkness の二通りの値をとりうる</a:t>
            </a:r>
          </a:p>
          <a:p>
            <a:r>
              <a:t/>
            </a:r>
          </a:p>
          <a:p>
            <a:pPr lvl="0" indent="-431800" marL="457200">
              <a:buClr>
                <a:schemeClr val="dk2"/>
              </a:buClr>
              <a:buSzPct val="166666"/>
              <a:buFont typeface="Arial"/>
              <a:buChar char="•"/>
            </a:pPr>
            <a:r>
              <a:rPr lang="en"/>
              <a:t>キャラクターは N 種類の属性の値を指定することで決定される</a:t>
            </a:r>
          </a:p>
        </p:txBody>
      </p:sp>
      <p:sp>
        <p:nvSpPr>
          <p:cNvPr id="48" name="Shape 48"/>
          <p:cNvSpPr txBox="1"/>
          <p:nvPr>
            <p:ph type="title"/>
          </p:nvPr>
        </p:nvSpPr>
        <p:spPr>
          <a:xfrm>
            <a:off y="205978" x="457200"/>
            <a:ext cy="9942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buNone/>
            </a:pPr>
            <a:r>
              <a:rPr lang="en"/>
              <a:t>   問題概要</a:t>
            </a: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2" name="Shape 5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3" name="Shape 53"/>
          <p:cNvSpPr txBox="1"/>
          <p:nvPr>
            <p:ph idx="1" type="body"/>
          </p:nvPr>
        </p:nvSpPr>
        <p:spPr>
          <a:xfrm>
            <a:off y="1244242" x="457200"/>
            <a:ext cy="36303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431800" marL="457200">
              <a:buClr>
                <a:schemeClr val="dk2"/>
              </a:buClr>
              <a:buSzPct val="166666"/>
              <a:buFont typeface="Arial"/>
              <a:buChar char="•"/>
            </a:pPr>
            <a:r>
              <a:rPr lang="en"/>
              <a:t>転職</a:t>
            </a:r>
          </a:p>
          <a:p>
            <a:pPr rtl="0" lvl="1" indent="-406400" marL="914400">
              <a:buClr>
                <a:schemeClr val="dk2"/>
              </a:buClr>
              <a:buSzPct val="87500"/>
              <a:buFont typeface="Courier New"/>
              <a:buChar char="o"/>
            </a:pPr>
            <a:r>
              <a:rPr lang="en"/>
              <a:t>あるルールに従って属性の値を変えることで、別のキャラクターに移り変わることができる</a:t>
            </a:r>
          </a:p>
        </p:txBody>
      </p:sp>
      <p:sp>
        <p:nvSpPr>
          <p:cNvPr id="54" name="Shape 54"/>
          <p:cNvSpPr txBox="1"/>
          <p:nvPr>
            <p:ph type="title"/>
          </p:nvPr>
        </p:nvSpPr>
        <p:spPr>
          <a:xfrm>
            <a:off y="205978" x="457200"/>
            <a:ext cy="9942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buNone/>
            </a:pPr>
            <a:r>
              <a:rPr lang="en">
                <a:solidFill>
                  <a:schemeClr val="dk2"/>
                </a:solidFill>
              </a:rPr>
              <a:t>   </a:t>
            </a:r>
            <a:r>
              <a:rPr lang="en"/>
              <a:t>問題概要</a:t>
            </a:r>
          </a:p>
        </p:txBody>
      </p:sp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8" name="Shape 5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9" name="Shape 59"/>
          <p:cNvSpPr txBox="1"/>
          <p:nvPr>
            <p:ph idx="1" type="body"/>
          </p:nvPr>
        </p:nvSpPr>
        <p:spPr>
          <a:xfrm>
            <a:off y="1244242" x="457200"/>
            <a:ext cy="36303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431800" marL="457200">
              <a:buClr>
                <a:schemeClr val="dk2"/>
              </a:buClr>
              <a:buSzPct val="166666"/>
              <a:buFont typeface="Arial"/>
              <a:buChar char="•"/>
            </a:pPr>
            <a:r>
              <a:rPr lang="en"/>
              <a:t>転職のルール</a:t>
            </a:r>
          </a:p>
          <a:p>
            <a:pPr rtl="0" lvl="1" indent="-406400" marL="914400">
              <a:buClr>
                <a:schemeClr val="dk2"/>
              </a:buClr>
              <a:buSzPct val="87500"/>
              <a:buFont typeface="Courier New"/>
              <a:buChar char="o"/>
            </a:pPr>
            <a:r>
              <a:rPr lang="en"/>
              <a:t>キャラクター A から B へ転職可能とは...</a:t>
            </a:r>
          </a:p>
          <a:p>
            <a:pPr rtl="0" lvl="2" indent="-381000" marL="1371600">
              <a:buClr>
                <a:schemeClr val="dk2"/>
              </a:buClr>
              <a:buSzPct val="75000"/>
              <a:buFont typeface="Wingdings"/>
              <a:buChar char="§"/>
            </a:pPr>
            <a:r>
              <a:rPr lang="en"/>
              <a:t>{ A での値が light である属性 } ∩ { B での値が light である属性 } = </a:t>
            </a:r>
            <a:r>
              <a:rPr sz="2600" lang="en">
                <a:solidFill>
                  <a:srgbClr val="00387E"/>
                </a:solidFill>
              </a:rPr>
              <a:t>∅ and</a:t>
            </a:r>
          </a:p>
          <a:p>
            <a:pPr rtl="0" lvl="2" indent="-381000" marL="1371600">
              <a:buClr>
                <a:schemeClr val="dk2"/>
              </a:buClr>
              <a:buSzPct val="75000"/>
              <a:buFont typeface="Wingdings"/>
              <a:buChar char="§"/>
            </a:pPr>
            <a:r>
              <a:rPr lang="en"/>
              <a:t>次をみたす属性 a, b が存在</a:t>
            </a:r>
          </a:p>
          <a:p>
            <a:pPr rtl="0" lvl="3" indent="-355600" marL="1828800">
              <a:buClr>
                <a:schemeClr val="dk2"/>
              </a:buClr>
              <a:buSzPct val="104166"/>
              <a:buFont typeface="Arial"/>
              <a:buChar char="•"/>
            </a:pPr>
            <a:r>
              <a:rPr lang="en"/>
              <a:t>A の属性 a の値は light</a:t>
            </a:r>
          </a:p>
          <a:p>
            <a:pPr rtl="0" lvl="3" indent="-355600" marL="1828800">
              <a:buClr>
                <a:schemeClr val="dk2"/>
              </a:buClr>
              <a:buSzPct val="104166"/>
              <a:buFont typeface="Arial"/>
              <a:buChar char="•"/>
            </a:pPr>
            <a:r>
              <a:rPr lang="en"/>
              <a:t>B の属性 b の値は light</a:t>
            </a:r>
          </a:p>
          <a:p>
            <a:pPr rtl="0" lvl="3" indent="-355600" marL="1828800">
              <a:buClr>
                <a:schemeClr val="dk2"/>
              </a:buClr>
              <a:buSzPct val="104166"/>
              <a:buFont typeface="Arial"/>
              <a:buChar char="•"/>
            </a:pPr>
            <a:r>
              <a:rPr lang="en"/>
              <a:t>a と b は”相性がいい”(compatible)</a:t>
            </a:r>
          </a:p>
        </p:txBody>
      </p:sp>
      <p:sp>
        <p:nvSpPr>
          <p:cNvPr id="60" name="Shape 60"/>
          <p:cNvSpPr txBox="1"/>
          <p:nvPr>
            <p:ph type="title"/>
          </p:nvPr>
        </p:nvSpPr>
        <p:spPr>
          <a:xfrm>
            <a:off y="205978" x="457200"/>
            <a:ext cy="9942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rtl="0" lvl="0">
              <a:buNone/>
            </a:pPr>
            <a:r>
              <a:rPr lang="en">
                <a:solidFill>
                  <a:schemeClr val="dk2"/>
                </a:solidFill>
              </a:rPr>
              <a:t>   問題概要</a:t>
            </a:r>
          </a:p>
        </p:txBody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4" name="Shape 6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65" name="Shape 65"/>
          <p:cNvSpPr txBox="1"/>
          <p:nvPr>
            <p:ph idx="1" type="body"/>
          </p:nvPr>
        </p:nvSpPr>
        <p:spPr>
          <a:xfrm>
            <a:off y="1244242" x="457200"/>
            <a:ext cy="36303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431800" marL="457200">
              <a:buClr>
                <a:schemeClr val="dk2"/>
              </a:buClr>
              <a:buSzPct val="166666"/>
              <a:buFont typeface="Arial"/>
              <a:buChar char="•"/>
            </a:pPr>
            <a:r>
              <a:rPr lang="en"/>
              <a:t>二つの属性 a, b が”相性がいい”とは...</a:t>
            </a:r>
          </a:p>
          <a:p>
            <a:pPr rtl="0" lvl="1" indent="-406400" marL="914400">
              <a:buClr>
                <a:schemeClr val="dk2"/>
              </a:buClr>
              <a:buSzPct val="87500"/>
              <a:buFont typeface="Courier New"/>
              <a:buChar char="o"/>
            </a:pPr>
            <a:r>
              <a:rPr lang="en"/>
              <a:t>次をみたす属性の列 c</a:t>
            </a:r>
            <a:r>
              <a:rPr baseline="-25000" sz="3400" lang="en"/>
              <a:t>1</a:t>
            </a:r>
            <a:r>
              <a:rPr lang="en"/>
              <a:t>, …, c</a:t>
            </a:r>
            <a:r>
              <a:rPr baseline="-25000" sz="3400" lang="en"/>
              <a:t>n</a:t>
            </a:r>
            <a:r>
              <a:rPr lang="en"/>
              <a:t> が存在</a:t>
            </a:r>
          </a:p>
          <a:p>
            <a:pPr rtl="0" lvl="2" indent="-381000" marL="1371600">
              <a:buClr>
                <a:schemeClr val="dk2"/>
              </a:buClr>
              <a:buSzPct val="75000"/>
              <a:buFont typeface="Wingdings"/>
              <a:buChar char="§"/>
            </a:pPr>
            <a:r>
              <a:rPr lang="en"/>
              <a:t>c</a:t>
            </a:r>
            <a:r>
              <a:rPr baseline="-25000" sz="3000" lang="en"/>
              <a:t>1</a:t>
            </a:r>
            <a:r>
              <a:rPr lang="en"/>
              <a:t> = a</a:t>
            </a:r>
          </a:p>
          <a:p>
            <a:pPr rtl="0" lvl="2" indent="-381000" marL="1371600">
              <a:buClr>
                <a:schemeClr val="dk2"/>
              </a:buClr>
              <a:buSzPct val="75000"/>
              <a:buFont typeface="Wingdings"/>
              <a:buChar char="§"/>
            </a:pPr>
            <a:r>
              <a:rPr lang="en"/>
              <a:t>c</a:t>
            </a:r>
            <a:r>
              <a:rPr baseline="-25000" sz="3000" lang="en"/>
              <a:t>n</a:t>
            </a:r>
            <a:r>
              <a:rPr lang="en"/>
              <a:t> = b</a:t>
            </a:r>
          </a:p>
          <a:p>
            <a:pPr rtl="0" lvl="2" indent="-381000" marL="1371600">
              <a:buClr>
                <a:schemeClr val="dk2"/>
              </a:buClr>
              <a:buSzPct val="75000"/>
              <a:buFont typeface="Wingdings"/>
              <a:buChar char="§"/>
            </a:pPr>
            <a:r>
              <a:rPr lang="en"/>
              <a:t>(c</a:t>
            </a:r>
            <a:r>
              <a:rPr baseline="-25000" sz="3000" lang="en"/>
              <a:t>i</a:t>
            </a:r>
            <a:r>
              <a:rPr lang="en"/>
              <a:t>, c</a:t>
            </a:r>
            <a:r>
              <a:rPr baseline="-25000" sz="3000" lang="en"/>
              <a:t>i+1</a:t>
            </a:r>
            <a:r>
              <a:rPr lang="en"/>
              <a:t>) は special pair (i = 1, 2, …, n-1)</a:t>
            </a:r>
            <a:br>
              <a:rPr lang="en"/>
            </a:br>
            <a:r>
              <a:rPr lang="en"/>
              <a:t>※ special pair は given</a:t>
            </a:r>
          </a:p>
        </p:txBody>
      </p:sp>
      <p:sp>
        <p:nvSpPr>
          <p:cNvPr id="66" name="Shape 66"/>
          <p:cNvSpPr txBox="1"/>
          <p:nvPr>
            <p:ph type="title"/>
          </p:nvPr>
        </p:nvSpPr>
        <p:spPr>
          <a:xfrm>
            <a:off y="205978" x="457200"/>
            <a:ext cy="9942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buNone/>
            </a:pPr>
            <a:r>
              <a:rPr lang="en">
                <a:solidFill>
                  <a:schemeClr val="dk2"/>
                </a:solidFill>
              </a:rPr>
              <a:t>   </a:t>
            </a:r>
            <a:r>
              <a:rPr lang="en"/>
              <a:t>問題概要</a:t>
            </a:r>
          </a:p>
        </p:txBody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0" name="Shape 7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1" name="Shape 71"/>
          <p:cNvSpPr txBox="1"/>
          <p:nvPr>
            <p:ph idx="1" type="body"/>
          </p:nvPr>
        </p:nvSpPr>
        <p:spPr>
          <a:xfrm>
            <a:off y="1244242" x="457200"/>
            <a:ext cy="36303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431800" marL="457200">
              <a:buClr>
                <a:schemeClr val="dk2"/>
              </a:buClr>
              <a:buSzPct val="166666"/>
              <a:buFont typeface="Arial"/>
              <a:buChar char="•"/>
            </a:pPr>
            <a:r>
              <a:rPr lang="en"/>
              <a:t>転職によって移りあえるキャラクターを同じものだと見なすとき、異なるキャラクターは何人いるか求めてください</a:t>
            </a:r>
          </a:p>
          <a:p>
            <a:r>
              <a:t/>
            </a:r>
          </a:p>
          <a:p>
            <a:pPr rtl="0" lvl="0" indent="-431800" marL="457200">
              <a:buClr>
                <a:schemeClr val="dk2"/>
              </a:buClr>
              <a:buSzPct val="166666"/>
              <a:buFont typeface="Arial"/>
              <a:buChar char="•"/>
            </a:pPr>
            <a:r>
              <a:rPr lang="en"/>
              <a:t>1 ≦ N ≦ 10</a:t>
            </a:r>
            <a:r>
              <a:rPr baseline="30000" sz="3800" lang="en"/>
              <a:t>5</a:t>
            </a:r>
          </a:p>
          <a:p>
            <a:pPr rtl="0" lvl="0" indent="-431800" marL="457200">
              <a:buClr>
                <a:schemeClr val="dk2"/>
              </a:buClr>
              <a:buSzPct val="166666"/>
              <a:buFont typeface="Arial"/>
              <a:buChar char="•"/>
            </a:pPr>
            <a:r>
              <a:rPr lang="en"/>
              <a:t>0 ≦ (special pair の数) ≦ 10</a:t>
            </a:r>
            <a:r>
              <a:rPr baseline="30000" sz="3800" lang="en"/>
              <a:t>5</a:t>
            </a:r>
          </a:p>
        </p:txBody>
      </p:sp>
      <p:sp>
        <p:nvSpPr>
          <p:cNvPr id="72" name="Shape 72"/>
          <p:cNvSpPr txBox="1"/>
          <p:nvPr>
            <p:ph type="title"/>
          </p:nvPr>
        </p:nvSpPr>
        <p:spPr>
          <a:xfrm>
            <a:off y="205978" x="457200"/>
            <a:ext cy="9942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buNone/>
            </a:pPr>
            <a:r>
              <a:rPr lang="en">
                <a:solidFill>
                  <a:schemeClr val="dk2"/>
                </a:solidFill>
              </a:rPr>
              <a:t>   </a:t>
            </a:r>
            <a:r>
              <a:rPr lang="en"/>
              <a:t>問題概要</a:t>
            </a:r>
          </a:p>
        </p:txBody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6" name="Shape 7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7" name="Shape 77"/>
          <p:cNvSpPr txBox="1"/>
          <p:nvPr>
            <p:ph type="title"/>
          </p:nvPr>
        </p:nvSpPr>
        <p:spPr>
          <a:xfrm>
            <a:off y="205978" x="457200"/>
            <a:ext cy="9942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buNone/>
            </a:pPr>
            <a:r>
              <a:rPr lang="en">
                <a:solidFill>
                  <a:schemeClr val="dk2"/>
                </a:solidFill>
              </a:rPr>
              <a:t>   </a:t>
            </a:r>
            <a:r>
              <a:rPr lang="en"/>
              <a:t>ようするに</a:t>
            </a:r>
          </a:p>
        </p:txBody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1" name="Shape 8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2" name="Shape 82"/>
          <p:cNvSpPr txBox="1"/>
          <p:nvPr>
            <p:ph idx="1" type="body"/>
          </p:nvPr>
        </p:nvSpPr>
        <p:spPr>
          <a:xfrm>
            <a:off y="1244242" x="457200"/>
            <a:ext cy="36303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431800" marL="457200">
              <a:buClr>
                <a:schemeClr val="dk2"/>
              </a:buClr>
              <a:buSzPct val="166666"/>
              <a:buFont typeface="Arial"/>
              <a:buChar char="•"/>
            </a:pPr>
            <a:r>
              <a:rPr lang="en"/>
              <a:t>G = (V, E) : given</a:t>
            </a:r>
          </a:p>
          <a:p>
            <a:pPr rtl="0" lvl="0" indent="-431800" marL="457200">
              <a:buClr>
                <a:schemeClr val="dk2"/>
              </a:buClr>
              <a:buSzPct val="166666"/>
              <a:buFont typeface="Arial"/>
              <a:buChar char="•"/>
            </a:pPr>
            <a:r>
              <a:rPr lang="en"/>
              <a:t>G’ = (V’, E’)</a:t>
            </a:r>
          </a:p>
          <a:p>
            <a:pPr rtl="0" lvl="1" indent="-406400" marL="914400">
              <a:buClr>
                <a:schemeClr val="dk2"/>
              </a:buClr>
              <a:buSzPct val="87500"/>
              <a:buFont typeface="Courier New"/>
              <a:buChar char="o"/>
            </a:pPr>
            <a:r>
              <a:rPr lang="en"/>
              <a:t>V’ := 2</a:t>
            </a:r>
            <a:r>
              <a:rPr baseline="30000" sz="3600" lang="en"/>
              <a:t>V</a:t>
            </a:r>
            <a:r>
              <a:rPr lang="en"/>
              <a:t> = { S | S ⊂ V }</a:t>
            </a:r>
          </a:p>
          <a:p>
            <a:pPr rtl="0" lvl="1" indent="-406400" marL="914400">
              <a:buClr>
                <a:schemeClr val="dk2"/>
              </a:buClr>
              <a:buSzPct val="87500"/>
              <a:buFont typeface="Courier New"/>
              <a:buChar char="o"/>
            </a:pPr>
            <a:r>
              <a:rPr lang="en"/>
              <a:t>(S</a:t>
            </a:r>
            <a:r>
              <a:rPr baseline="-25000" sz="3600" lang="en"/>
              <a:t>1</a:t>
            </a:r>
            <a:r>
              <a:rPr lang="en"/>
              <a:t>, S</a:t>
            </a:r>
            <a:r>
              <a:rPr baseline="-25000" sz="3600" lang="en"/>
              <a:t>2</a:t>
            </a:r>
            <a:r>
              <a:rPr lang="en"/>
              <a:t>) ∈ E’ ⇔ S</a:t>
            </a:r>
            <a:r>
              <a:rPr baseline="-25000" sz="3600" lang="en"/>
              <a:t>1</a:t>
            </a:r>
            <a:r>
              <a:rPr lang="en"/>
              <a:t> ∩ S</a:t>
            </a:r>
            <a:r>
              <a:rPr baseline="-25000" sz="3600" lang="en"/>
              <a:t>2</a:t>
            </a:r>
            <a:r>
              <a:rPr lang="en"/>
              <a:t> = </a:t>
            </a:r>
            <a:r>
              <a:rPr lang="en">
                <a:solidFill>
                  <a:srgbClr val="00387E"/>
                </a:solidFill>
              </a:rPr>
              <a:t>∅ and ( G において S</a:t>
            </a:r>
            <a:r>
              <a:rPr baseline="-25000" sz="3600" lang="en">
                <a:solidFill>
                  <a:srgbClr val="00387E"/>
                </a:solidFill>
              </a:rPr>
              <a:t>1</a:t>
            </a:r>
            <a:r>
              <a:rPr lang="en">
                <a:solidFill>
                  <a:srgbClr val="00387E"/>
                </a:solidFill>
              </a:rPr>
              <a:t> と S</a:t>
            </a:r>
            <a:r>
              <a:rPr baseline="-25000" sz="3600" lang="en">
                <a:solidFill>
                  <a:srgbClr val="00387E"/>
                </a:solidFill>
              </a:rPr>
              <a:t>2</a:t>
            </a:r>
            <a:r>
              <a:rPr lang="en">
                <a:solidFill>
                  <a:srgbClr val="00387E"/>
                </a:solidFill>
              </a:rPr>
              <a:t> を結ぶパスがある )</a:t>
            </a:r>
          </a:p>
          <a:p>
            <a:pPr rtl="0" lvl="0" indent="-431800" marL="457200">
              <a:buClr>
                <a:srgbClr val="00387E"/>
              </a:buClr>
              <a:buSzPct val="166666"/>
              <a:buFont typeface="Arial"/>
              <a:buChar char="•"/>
            </a:pPr>
            <a:r>
              <a:rPr lang="en">
                <a:solidFill>
                  <a:srgbClr val="00387E"/>
                </a:solidFill>
              </a:rPr>
              <a:t>G’ の連結成分の個数を求める問題</a:t>
            </a:r>
          </a:p>
        </p:txBody>
      </p:sp>
      <p:sp>
        <p:nvSpPr>
          <p:cNvPr id="83" name="Shape 83"/>
          <p:cNvSpPr txBox="1"/>
          <p:nvPr>
            <p:ph type="title"/>
          </p:nvPr>
        </p:nvSpPr>
        <p:spPr>
          <a:xfrm>
            <a:off y="205978" x="457200"/>
            <a:ext cy="9942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buNone/>
            </a:pPr>
            <a:r>
              <a:rPr lang="en">
                <a:solidFill>
                  <a:schemeClr val="dk2"/>
                </a:solidFill>
              </a:rPr>
              <a:t>   </a:t>
            </a:r>
            <a:r>
              <a:rPr lang="en"/>
              <a:t>問題概要</a:t>
            </a:r>
          </a:p>
        </p:txBody>
      </p: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7" name="Shape 8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8" name="Shape 88"/>
          <p:cNvSpPr txBox="1"/>
          <p:nvPr>
            <p:ph type="title"/>
          </p:nvPr>
        </p:nvSpPr>
        <p:spPr>
          <a:xfrm>
            <a:off y="205978" x="457200"/>
            <a:ext cy="9942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buNone/>
            </a:pPr>
            <a:r>
              <a:rPr lang="en"/>
              <a:t>   絵</a:t>
            </a:r>
          </a:p>
        </p:txBody>
      </p:sp>
      <p:sp>
        <p:nvSpPr>
          <p:cNvPr id="89" name="Shape 89"/>
          <p:cNvSpPr/>
          <p:nvPr/>
        </p:nvSpPr>
        <p:spPr>
          <a:xfrm>
            <a:off y="1561150" x="1084900"/>
            <a:ext cy="2730499" cx="2557875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  <p:sp>
        <p:nvSpPr>
          <p:cNvPr id="90" name="Shape 90"/>
          <p:cNvSpPr/>
          <p:nvPr/>
        </p:nvSpPr>
        <p:spPr>
          <a:xfrm>
            <a:off y="1277627" x="4210825"/>
            <a:ext cy="3297550" cx="4165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4" name="Shape 9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5" name="Shape 95"/>
          <p:cNvSpPr txBox="1"/>
          <p:nvPr>
            <p:ph idx="1" type="body"/>
          </p:nvPr>
        </p:nvSpPr>
        <p:spPr>
          <a:xfrm>
            <a:off y="1244242" x="457200"/>
            <a:ext cy="36303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431800" marL="457200">
              <a:buClr>
                <a:schemeClr val="dk2"/>
              </a:buClr>
              <a:buSzPct val="166666"/>
              <a:buFont typeface="Arial"/>
              <a:buChar char="•"/>
            </a:pPr>
            <a:r>
              <a:rPr lang="en"/>
              <a:t>G の連結成分を C</a:t>
            </a:r>
            <a:r>
              <a:rPr baseline="-25000" sz="3800" lang="en"/>
              <a:t>1</a:t>
            </a:r>
            <a:r>
              <a:rPr lang="en"/>
              <a:t>, …, C</a:t>
            </a:r>
            <a:r>
              <a:rPr baseline="-25000" sz="3800" lang="en"/>
              <a:t>k</a:t>
            </a:r>
            <a:r>
              <a:rPr lang="en"/>
              <a:t> とする</a:t>
            </a:r>
          </a:p>
          <a:p>
            <a:r>
              <a:t/>
            </a:r>
          </a:p>
          <a:p>
            <a:pPr rtl="0" lvl="0" indent="-431800" marL="457200">
              <a:buClr>
                <a:schemeClr val="dk2"/>
              </a:buClr>
              <a:buSzPct val="166666"/>
              <a:buFont typeface="Arial"/>
              <a:buChar char="•"/>
            </a:pPr>
            <a:r>
              <a:rPr lang="en"/>
              <a:t>(C</a:t>
            </a:r>
            <a:r>
              <a:rPr baseline="-25000" sz="3800" lang="en"/>
              <a:t>1</a:t>
            </a:r>
            <a:r>
              <a:rPr lang="en"/>
              <a:t>, …, C</a:t>
            </a:r>
            <a:r>
              <a:rPr baseline="-25000" sz="3800" lang="en"/>
              <a:t>k</a:t>
            </a:r>
            <a:r>
              <a:rPr lang="en"/>
              <a:t> のうちいくつかの和集合) は G’ の孤立点になる</a:t>
            </a:r>
          </a:p>
          <a:p>
            <a:pPr rtl="0" lvl="1" indent="-406400" marL="914400">
              <a:buClr>
                <a:schemeClr val="dk2"/>
              </a:buClr>
              <a:buSzPct val="87500"/>
              <a:buFont typeface="Courier New"/>
              <a:buChar char="o"/>
            </a:pPr>
            <a:r>
              <a:rPr lang="en"/>
              <a:t>2</a:t>
            </a:r>
            <a:r>
              <a:rPr baseline="30000" sz="3600" lang="en"/>
              <a:t>k</a:t>
            </a:r>
            <a:r>
              <a:rPr lang="en"/>
              <a:t> 通りある</a:t>
            </a:r>
          </a:p>
          <a:p>
            <a:r>
              <a:t/>
            </a:r>
          </a:p>
          <a:p>
            <a:pPr rtl="0" lvl="0" indent="-431800" marL="457200">
              <a:buClr>
                <a:schemeClr val="dk2"/>
              </a:buClr>
              <a:buSzPct val="166666"/>
              <a:buFont typeface="Arial"/>
              <a:buChar char="•"/>
            </a:pPr>
            <a:r>
              <a:rPr lang="en"/>
              <a:t>それ以外の G’ の頂点はすべてつながる</a:t>
            </a:r>
          </a:p>
        </p:txBody>
      </p:sp>
      <p:sp>
        <p:nvSpPr>
          <p:cNvPr id="96" name="Shape 96"/>
          <p:cNvSpPr txBox="1"/>
          <p:nvPr>
            <p:ph type="title"/>
          </p:nvPr>
        </p:nvSpPr>
        <p:spPr>
          <a:xfrm>
            <a:off y="205978" x="457200"/>
            <a:ext cy="9942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buNone/>
            </a:pPr>
            <a:r>
              <a:rPr lang="en">
                <a:solidFill>
                  <a:schemeClr val="dk2"/>
                </a:solidFill>
              </a:rPr>
              <a:t>   </a:t>
            </a:r>
            <a:r>
              <a:rPr lang="en"/>
              <a:t>解法</a:t>
            </a:r>
          </a:p>
        </p:txBody>
      </p:sp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0" name="Shape 10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01" name="Shape 101"/>
          <p:cNvSpPr txBox="1"/>
          <p:nvPr>
            <p:ph idx="1" type="body"/>
          </p:nvPr>
        </p:nvSpPr>
        <p:spPr>
          <a:xfrm>
            <a:off y="1244242" x="457200"/>
            <a:ext cy="36303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431800" marL="457200">
              <a:buClr>
                <a:schemeClr val="dk2"/>
              </a:buClr>
              <a:buSzPct val="166666"/>
              <a:buFont typeface="Arial"/>
              <a:buChar char="•"/>
            </a:pPr>
            <a:r>
              <a:rPr lang="en"/>
              <a:t>それ以外の G’ の頂点はすべてつながる</a:t>
            </a:r>
          </a:p>
          <a:p>
            <a:pPr rtl="0" lvl="1" indent="-406400" marL="914400">
              <a:buClr>
                <a:schemeClr val="dk2"/>
              </a:buClr>
              <a:buSzPct val="87500"/>
              <a:buFont typeface="Trebuchet MS"/>
              <a:buChar char="∵"/>
            </a:pPr>
            <a:r>
              <a:rPr lang="en"/>
              <a:t>それ以外の頂点 S</a:t>
            </a:r>
            <a:r>
              <a:rPr baseline="-25000" sz="3600" lang="en"/>
              <a:t>1</a:t>
            </a:r>
            <a:r>
              <a:rPr lang="en"/>
              <a:t>, S</a:t>
            </a:r>
            <a:r>
              <a:rPr baseline="-25000" sz="3600" lang="en"/>
              <a:t>2</a:t>
            </a:r>
            <a:r>
              <a:rPr lang="en"/>
              <a:t> ∈ V’ に対して、u</a:t>
            </a:r>
            <a:r>
              <a:rPr baseline="-25000" sz="3600" lang="en"/>
              <a:t>i</a:t>
            </a:r>
            <a:r>
              <a:rPr lang="en"/>
              <a:t>, v</a:t>
            </a:r>
            <a:r>
              <a:rPr baseline="-25000" sz="3600" lang="en"/>
              <a:t>i</a:t>
            </a:r>
            <a:r>
              <a:rPr lang="en"/>
              <a:t> ∈ V で u</a:t>
            </a:r>
            <a:r>
              <a:rPr baseline="-25000" sz="3600" lang="en"/>
              <a:t>i</a:t>
            </a:r>
            <a:r>
              <a:rPr lang="en"/>
              <a:t> ∈ S</a:t>
            </a:r>
            <a:r>
              <a:rPr baseline="-25000" sz="3600" lang="en"/>
              <a:t>i</a:t>
            </a:r>
            <a:r>
              <a:rPr lang="en"/>
              <a:t>, v</a:t>
            </a:r>
            <a:r>
              <a:rPr baseline="-25000" sz="3600" lang="en"/>
              <a:t>i</a:t>
            </a:r>
            <a:r>
              <a:rPr lang="en"/>
              <a:t> </a:t>
            </a:r>
            <a:r>
              <a:rPr lang="en">
                <a:solidFill>
                  <a:srgbClr val="00387E"/>
                </a:solidFill>
              </a:rPr>
              <a:t>∉ S</a:t>
            </a:r>
            <a:r>
              <a:rPr baseline="-25000" sz="3600" lang="en"/>
              <a:t>i</a:t>
            </a:r>
            <a:r>
              <a:rPr lang="en">
                <a:solidFill>
                  <a:srgbClr val="00387E"/>
                </a:solidFill>
              </a:rPr>
              <a:t>, </a:t>
            </a:r>
            <a:r>
              <a:rPr lang="en"/>
              <a:t>(u</a:t>
            </a:r>
            <a:r>
              <a:rPr baseline="-25000" sz="3600" lang="en"/>
              <a:t>i</a:t>
            </a:r>
            <a:r>
              <a:rPr lang="en"/>
              <a:t>, v</a:t>
            </a:r>
            <a:r>
              <a:rPr baseline="-25000" sz="3600" lang="en"/>
              <a:t>i</a:t>
            </a:r>
            <a:r>
              <a:rPr lang="en"/>
              <a:t>) ∈ E なるものが取れる (i = 1, 2)</a:t>
            </a:r>
          </a:p>
          <a:p>
            <a:pPr rtl="0" lvl="0" indent="0" marL="914400">
              <a:buNone/>
            </a:pPr>
            <a:r>
              <a:rPr sz="2800" lang="en"/>
              <a:t>パス S</a:t>
            </a:r>
            <a:r>
              <a:rPr baseline="-25000" sz="3600" lang="en"/>
              <a:t>1</a:t>
            </a:r>
            <a:r>
              <a:rPr sz="2800" lang="en"/>
              <a:t>－{v</a:t>
            </a:r>
            <a:r>
              <a:rPr baseline="-25000" sz="3600" lang="en"/>
              <a:t>1</a:t>
            </a:r>
            <a:r>
              <a:rPr sz="2800" lang="en"/>
              <a:t>}－{u</a:t>
            </a:r>
            <a:r>
              <a:rPr baseline="-25000" sz="3600" lang="en"/>
              <a:t>1</a:t>
            </a:r>
            <a:r>
              <a:rPr sz="2800" lang="en"/>
              <a:t>, u</a:t>
            </a:r>
            <a:r>
              <a:rPr baseline="-25000" sz="3600" lang="en"/>
              <a:t>2</a:t>
            </a:r>
            <a:r>
              <a:rPr sz="2800" lang="en"/>
              <a:t>}－{v</a:t>
            </a:r>
            <a:r>
              <a:rPr baseline="-25000" sz="3600" lang="en"/>
              <a:t>2</a:t>
            </a:r>
            <a:r>
              <a:rPr sz="2800" lang="en"/>
              <a:t>}－S</a:t>
            </a:r>
            <a:r>
              <a:rPr baseline="-25000" sz="3600" lang="en"/>
              <a:t>2</a:t>
            </a:r>
            <a:r>
              <a:rPr sz="2800" lang="en"/>
              <a:t> によって S</a:t>
            </a:r>
            <a:r>
              <a:rPr baseline="-25000" sz="3600" lang="en"/>
              <a:t>1</a:t>
            </a:r>
            <a:r>
              <a:rPr sz="2800" lang="en"/>
              <a:t> と S</a:t>
            </a:r>
            <a:r>
              <a:rPr baseline="-25000" sz="3600" lang="en"/>
              <a:t>2</a:t>
            </a:r>
            <a:r>
              <a:rPr sz="2800" lang="en"/>
              <a:t> が結ばれる </a:t>
            </a:r>
            <a:r>
              <a:rPr sz="2600" lang="en"/>
              <a:t>(u</a:t>
            </a:r>
            <a:r>
              <a:rPr baseline="-25000" lang="en"/>
              <a:t>1 </a:t>
            </a:r>
            <a:r>
              <a:rPr sz="2600" lang="en"/>
              <a:t>≠ v</a:t>
            </a:r>
            <a:r>
              <a:rPr baseline="-25000" lang="en"/>
              <a:t>2</a:t>
            </a:r>
            <a:r>
              <a:rPr sz="2600" lang="en"/>
              <a:t> かつ u</a:t>
            </a:r>
            <a:r>
              <a:rPr baseline="-25000" lang="en"/>
              <a:t>2 </a:t>
            </a:r>
            <a:r>
              <a:rPr sz="2600" lang="en"/>
              <a:t>≠ v</a:t>
            </a:r>
            <a:r>
              <a:rPr baseline="-25000" lang="en"/>
              <a:t>1</a:t>
            </a:r>
            <a:r>
              <a:rPr sz="2600" lang="en"/>
              <a:t> のとき)</a:t>
            </a:r>
          </a:p>
        </p:txBody>
      </p:sp>
      <p:sp>
        <p:nvSpPr>
          <p:cNvPr id="102" name="Shape 102"/>
          <p:cNvSpPr txBox="1"/>
          <p:nvPr>
            <p:ph type="title"/>
          </p:nvPr>
        </p:nvSpPr>
        <p:spPr>
          <a:xfrm>
            <a:off y="205978" x="457200"/>
            <a:ext cy="9942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buNone/>
            </a:pPr>
            <a:r>
              <a:rPr lang="en">
                <a:solidFill>
                  <a:schemeClr val="dk2"/>
                </a:solidFill>
              </a:rPr>
              <a:t>   </a:t>
            </a:r>
            <a:r>
              <a:rPr lang="en"/>
              <a:t>なぜか</a:t>
            </a:r>
          </a:p>
        </p:txBody>
      </p:sp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6" name="Shape 10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07" name="Shape 107"/>
          <p:cNvSpPr txBox="1"/>
          <p:nvPr>
            <p:ph idx="1" type="body"/>
          </p:nvPr>
        </p:nvSpPr>
        <p:spPr>
          <a:xfrm>
            <a:off y="1244242" x="457200"/>
            <a:ext cy="36303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457200">
              <a:buNone/>
            </a:pPr>
            <a:r>
              <a:rPr lang="en"/>
              <a:t>他のケースも同じ要領でパスが作れる</a:t>
            </a:r>
          </a:p>
          <a:p>
            <a:pPr rtl="0" lvl="1" indent="-406400" marL="914400">
              <a:buClr>
                <a:schemeClr val="dk2"/>
              </a:buClr>
              <a:buSzPct val="87500"/>
              <a:buFont typeface="Trebuchet MS"/>
              <a:buChar char="○"/>
            </a:pPr>
            <a:r>
              <a:rPr lang="en"/>
              <a:t>u</a:t>
            </a:r>
            <a:r>
              <a:rPr baseline="-25000" sz="3600" lang="en"/>
              <a:t>2</a:t>
            </a:r>
            <a:r>
              <a:rPr lang="en"/>
              <a:t> = v</a:t>
            </a:r>
            <a:r>
              <a:rPr baseline="-25000" sz="3600" lang="en"/>
              <a:t>1</a:t>
            </a:r>
            <a:r>
              <a:rPr lang="en"/>
              <a:t> のとき S</a:t>
            </a:r>
            <a:r>
              <a:rPr baseline="-25000" sz="3600" lang="en"/>
              <a:t>1</a:t>
            </a:r>
            <a:r>
              <a:rPr lang="en"/>
              <a:t>－{u</a:t>
            </a:r>
            <a:r>
              <a:rPr baseline="-25000" sz="3600" lang="en"/>
              <a:t>2</a:t>
            </a:r>
            <a:r>
              <a:rPr lang="en"/>
              <a:t>}－{v</a:t>
            </a:r>
            <a:r>
              <a:rPr baseline="-25000" sz="3600" lang="en"/>
              <a:t>2</a:t>
            </a:r>
            <a:r>
              <a:rPr lang="en"/>
              <a:t>}－S</a:t>
            </a:r>
            <a:r>
              <a:rPr baseline="-25000" sz="3600" lang="en"/>
              <a:t>2</a:t>
            </a:r>
          </a:p>
          <a:p>
            <a:pPr rtl="0" lvl="1" indent="-406400" marL="914400">
              <a:buClr>
                <a:schemeClr val="dk2"/>
              </a:buClr>
              <a:buSzPct val="87500"/>
              <a:buFont typeface="Trebuchet MS"/>
              <a:buChar char="○"/>
            </a:pPr>
            <a:r>
              <a:rPr lang="en"/>
              <a:t>u</a:t>
            </a:r>
            <a:r>
              <a:rPr baseline="-25000" sz="3600" lang="en"/>
              <a:t>1</a:t>
            </a:r>
            <a:r>
              <a:rPr lang="en"/>
              <a:t> = v</a:t>
            </a:r>
            <a:r>
              <a:rPr baseline="-25000" sz="3600" lang="en"/>
              <a:t>2</a:t>
            </a:r>
            <a:r>
              <a:rPr lang="en"/>
              <a:t> のとき S</a:t>
            </a:r>
            <a:r>
              <a:rPr baseline="-25000" sz="3600" lang="en"/>
              <a:t>1</a:t>
            </a:r>
            <a:r>
              <a:rPr lang="en"/>
              <a:t>－{v</a:t>
            </a:r>
            <a:r>
              <a:rPr baseline="-25000" sz="3600" lang="en"/>
              <a:t>1</a:t>
            </a:r>
            <a:r>
              <a:rPr lang="en"/>
              <a:t>}－{u</a:t>
            </a:r>
            <a:r>
              <a:rPr baseline="-25000" sz="3600" lang="en"/>
              <a:t>1</a:t>
            </a:r>
            <a:r>
              <a:rPr lang="en"/>
              <a:t>}－S</a:t>
            </a:r>
            <a:r>
              <a:rPr baseline="-25000" sz="3600" lang="en"/>
              <a:t>2</a:t>
            </a:r>
          </a:p>
        </p:txBody>
      </p:sp>
      <p:sp>
        <p:nvSpPr>
          <p:cNvPr id="108" name="Shape 108"/>
          <p:cNvSpPr txBox="1"/>
          <p:nvPr>
            <p:ph type="title"/>
          </p:nvPr>
        </p:nvSpPr>
        <p:spPr>
          <a:xfrm>
            <a:off y="205978" x="457200"/>
            <a:ext cy="9942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buNone/>
            </a:pPr>
            <a:r>
              <a:rPr lang="en"/>
              <a:t>   なぜか</a:t>
            </a:r>
          </a:p>
        </p:txBody>
      </p:sp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2" name="Shape 11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3" name="Shape 113"/>
          <p:cNvSpPr txBox="1"/>
          <p:nvPr>
            <p:ph idx="1" type="body"/>
          </p:nvPr>
        </p:nvSpPr>
        <p:spPr>
          <a:xfrm>
            <a:off y="1244242" x="457200"/>
            <a:ext cy="36303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431800" marL="457200">
              <a:buClr>
                <a:schemeClr val="dk2"/>
              </a:buClr>
              <a:buSzPct val="166666"/>
              <a:buFont typeface="Arial"/>
              <a:buChar char="•"/>
            </a:pPr>
            <a:r>
              <a:rPr lang="en"/>
              <a:t>(それ以外の G’ の頂点)からなる連結成分 は G が孤立点のみからなるとき 0 個、そうでないとき 1 個</a:t>
            </a:r>
          </a:p>
          <a:p>
            <a:r>
              <a:t/>
            </a:r>
          </a:p>
          <a:p>
            <a:pPr rtl="0" lvl="0" indent="-431800" marL="457200">
              <a:buClr>
                <a:schemeClr val="dk2"/>
              </a:buClr>
              <a:buSzPct val="166666"/>
              <a:buFont typeface="Arial"/>
              <a:buChar char="•"/>
            </a:pPr>
            <a:r>
              <a:rPr lang="en"/>
              <a:t>なので、答えは</a:t>
            </a:r>
          </a:p>
          <a:p>
            <a:pPr rtl="0" lvl="1" indent="-406400" marL="914400">
              <a:buClr>
                <a:schemeClr val="dk2"/>
              </a:buClr>
              <a:buSzPct val="87500"/>
              <a:buFont typeface="Courier New"/>
              <a:buChar char="o"/>
            </a:pPr>
            <a:r>
              <a:rPr lang="en"/>
              <a:t>G が孤立点のみからなるとき 2</a:t>
            </a:r>
            <a:r>
              <a:rPr baseline="30000" sz="3600" lang="en"/>
              <a:t>k</a:t>
            </a:r>
          </a:p>
          <a:p>
            <a:pPr rtl="0" lvl="1" indent="-406400" marL="914400">
              <a:buClr>
                <a:schemeClr val="dk2"/>
              </a:buClr>
              <a:buSzPct val="87500"/>
              <a:buFont typeface="Courier New"/>
              <a:buChar char="o"/>
            </a:pPr>
            <a:r>
              <a:rPr lang="en"/>
              <a:t>そうでないとき 2</a:t>
            </a:r>
            <a:r>
              <a:rPr baseline="30000" sz="3600" lang="en"/>
              <a:t>k</a:t>
            </a:r>
            <a:r>
              <a:rPr lang="en"/>
              <a:t> + 1</a:t>
            </a:r>
          </a:p>
        </p:txBody>
      </p:sp>
      <p:sp>
        <p:nvSpPr>
          <p:cNvPr id="114" name="Shape 114"/>
          <p:cNvSpPr txBox="1"/>
          <p:nvPr>
            <p:ph type="title"/>
          </p:nvPr>
        </p:nvSpPr>
        <p:spPr>
          <a:xfrm>
            <a:off y="205978" x="457200"/>
            <a:ext cy="9942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buNone/>
            </a:pPr>
            <a:r>
              <a:rPr lang="en">
                <a:solidFill>
                  <a:schemeClr val="dk2"/>
                </a:solidFill>
              </a:rPr>
              <a:t>   </a:t>
            </a:r>
            <a:r>
              <a:rPr lang="en"/>
              <a:t>解法(つづき)</a:t>
            </a:r>
          </a:p>
        </p:txBody>
      </p:sp>
    </p:spTree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8" name="Shape 11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9" name="Shape 119"/>
          <p:cNvSpPr txBox="1"/>
          <p:nvPr>
            <p:ph idx="1" type="body"/>
          </p:nvPr>
        </p:nvSpPr>
        <p:spPr>
          <a:xfrm>
            <a:off y="1244242" x="457200"/>
            <a:ext cy="36303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431800" marL="457200">
              <a:buClr>
                <a:schemeClr val="dk2"/>
              </a:buClr>
              <a:buSzPct val="166666"/>
              <a:buFont typeface="Arial"/>
              <a:buChar char="•"/>
            </a:pPr>
            <a:r>
              <a:rPr lang="en"/>
              <a:t>山口</a:t>
            </a:r>
          </a:p>
          <a:p>
            <a:pPr rtl="0" lvl="1" indent="-406400" marL="914400">
              <a:buClr>
                <a:schemeClr val="dk2"/>
              </a:buClr>
              <a:buSzPct val="87500"/>
              <a:buFont typeface="Courier New"/>
              <a:buChar char="o"/>
            </a:pPr>
            <a:r>
              <a:rPr lang="en"/>
              <a:t>Java, 67 行</a:t>
            </a:r>
          </a:p>
          <a:p>
            <a:pPr rtl="0" lvl="0" indent="-431800" marL="457200">
              <a:buClr>
                <a:schemeClr val="dk2"/>
              </a:buClr>
              <a:buSzPct val="166666"/>
              <a:buFont typeface="Arial"/>
              <a:buChar char="•"/>
            </a:pPr>
            <a:r>
              <a:rPr lang="en"/>
              <a:t>山添</a:t>
            </a:r>
          </a:p>
          <a:p>
            <a:pPr rtl="0" lvl="1" indent="-406400" marL="914400">
              <a:buClr>
                <a:schemeClr val="dk2"/>
              </a:buClr>
              <a:buSzPct val="87500"/>
              <a:buFont typeface="Courier New"/>
              <a:buChar char="o"/>
            </a:pPr>
            <a:r>
              <a:rPr lang="en"/>
              <a:t>C++, 71 行</a:t>
            </a:r>
          </a:p>
          <a:p>
            <a:pPr rtl="0" lvl="0" indent="-431800" marL="457200">
              <a:buClr>
                <a:schemeClr val="dk2"/>
              </a:buClr>
              <a:buSzPct val="166666"/>
              <a:buFont typeface="Arial"/>
              <a:buChar char="•"/>
            </a:pPr>
            <a:r>
              <a:rPr lang="en"/>
              <a:t>保坂</a:t>
            </a:r>
          </a:p>
          <a:p>
            <a:pPr rtl="0" lvl="1" indent="-406400" marL="914400">
              <a:buClr>
                <a:schemeClr val="dk2"/>
              </a:buClr>
              <a:buSzPct val="87500"/>
              <a:buFont typeface="Courier New"/>
              <a:buChar char="o"/>
            </a:pPr>
            <a:r>
              <a:rPr lang="en"/>
              <a:t>C++, 102 行</a:t>
            </a:r>
          </a:p>
          <a:p>
            <a:r>
              <a:t/>
            </a:r>
          </a:p>
        </p:txBody>
      </p:sp>
      <p:sp>
        <p:nvSpPr>
          <p:cNvPr id="120" name="Shape 120"/>
          <p:cNvSpPr txBox="1"/>
          <p:nvPr>
            <p:ph type="title"/>
          </p:nvPr>
        </p:nvSpPr>
        <p:spPr>
          <a:xfrm>
            <a:off y="205978" x="457200"/>
            <a:ext cy="9942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buNone/>
            </a:pPr>
            <a:r>
              <a:rPr lang="en">
                <a:solidFill>
                  <a:schemeClr val="dk2"/>
                </a:solidFill>
              </a:rPr>
              <a:t>   </a:t>
            </a:r>
            <a:r>
              <a:rPr lang="en"/>
              <a:t>ジャッジ解</a:t>
            </a:r>
          </a:p>
        </p:txBody>
      </p:sp>
    </p:spTree>
  </p:cSld>
  <p:clrMapOvr>
    <a:masterClrMapping/>
  </p:clrMapOvr>
  <p:transition spd="slow">
    <p:cut/>
  </p:transition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4" name="Shape 12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25" name="Shape 125"/>
          <p:cNvSpPr txBox="1"/>
          <p:nvPr>
            <p:ph idx="1" type="body"/>
          </p:nvPr>
        </p:nvSpPr>
        <p:spPr>
          <a:xfrm>
            <a:off y="1244242" x="457200"/>
            <a:ext cy="36303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431800" marL="457200">
              <a:buClr>
                <a:schemeClr val="dk2"/>
              </a:buClr>
              <a:buSzPct val="166666"/>
              <a:buFont typeface="Arial"/>
              <a:buChar char="•"/>
            </a:pPr>
            <a:r>
              <a:rPr lang="en"/>
              <a:t>Accepted : 31 teams</a:t>
            </a:r>
          </a:p>
          <a:p>
            <a:pPr rtl="0" lvl="0" indent="-431800" marL="457200">
              <a:buClr>
                <a:schemeClr val="dk2"/>
              </a:buClr>
              <a:buSzPct val="166666"/>
              <a:buFont typeface="Arial"/>
              <a:buChar char="•"/>
            </a:pPr>
            <a:r>
              <a:rPr lang="en"/>
              <a:t>Trying : 38 teams</a:t>
            </a:r>
          </a:p>
          <a:p>
            <a:pPr rtl="0" lvl="0" indent="-431800" marL="457200">
              <a:buClr>
                <a:schemeClr val="dk2"/>
              </a:buClr>
              <a:buSzPct val="166666"/>
              <a:buFont typeface="Arial"/>
              <a:buChar char="•"/>
            </a:pPr>
            <a:r>
              <a:rPr lang="en"/>
              <a:t>Submission : 103</a:t>
            </a:r>
          </a:p>
          <a:p>
            <a:r>
              <a:t/>
            </a:r>
          </a:p>
          <a:p>
            <a:pPr lvl="0" indent="-431800" marL="457200">
              <a:buClr>
                <a:schemeClr val="dk2"/>
              </a:buClr>
              <a:buSzPct val="166666"/>
              <a:buFont typeface="Arial"/>
              <a:buChar char="•"/>
            </a:pPr>
            <a:r>
              <a:rPr lang="en"/>
              <a:t>First Accepted : wakaba (30:54)</a:t>
            </a:r>
          </a:p>
        </p:txBody>
      </p:sp>
      <p:sp>
        <p:nvSpPr>
          <p:cNvPr id="126" name="Shape 126"/>
          <p:cNvSpPr txBox="1"/>
          <p:nvPr>
            <p:ph type="title"/>
          </p:nvPr>
        </p:nvSpPr>
        <p:spPr>
          <a:xfrm>
            <a:off y="205978" x="457200"/>
            <a:ext cy="9942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buNone/>
            </a:pPr>
            <a:r>
              <a:rPr lang="en">
                <a:solidFill>
                  <a:schemeClr val="dk2"/>
                </a:solidFill>
              </a:rPr>
              <a:t>   </a:t>
            </a:r>
            <a:r>
              <a:rPr lang="en"/>
              <a:t>提出状況</a:t>
            </a:r>
          </a:p>
        </p:txBody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Arial" script="Arab"/>
        <a:font typeface="Arial" script="Hebr"/>
        <a:font typeface="Cordia New" script="Thai"/>
        <a:font typeface="Nyala" script="Ethi"/>
        <a:font typeface="Vrinda" script="Beng"/>
        <a:font typeface="Shruti" script="Gujr"/>
        <a:font typeface="DaunPenh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Arial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Arial" script="Arab"/>
        <a:font typeface="Arial" script="Hebr"/>
        <a:font typeface="Cordia New" script="Thai"/>
        <a:font typeface="Nyala" script="Ethi"/>
        <a:font typeface="Vrinda" script="Beng"/>
        <a:font typeface="Shruti" script="Gujr"/>
        <a:font typeface="DaunPenh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Arial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wave">
  <a:themeElements>
    <a:clrScheme name="Custom 506">
      <a:dk1>
        <a:srgbClr val="000000"/>
      </a:dk1>
      <a:lt1>
        <a:srgbClr val="FFFFFF"/>
      </a:lt1>
      <a:dk2>
        <a:srgbClr val="00387E"/>
      </a:dk2>
      <a:lt2>
        <a:srgbClr val="C6DFFF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387E"/>
      </a:hlink>
      <a:folHlink>
        <a:srgbClr val="969696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Arial" script="Arab"/>
        <a:font typeface="Arial" script="Hebr"/>
        <a:font typeface="Cordia New" script="Thai"/>
        <a:font typeface="Nyala" script="Ethi"/>
        <a:font typeface="Vrinda" script="Beng"/>
        <a:font typeface="Shruti" script="Gujr"/>
        <a:font typeface="DaunPenh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Arial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</a:theme>
</file>