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2" r:id="rId7"/>
    <p:sldId id="261"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5" d="100"/>
          <a:sy n="85" d="100"/>
        </p:scale>
        <p:origin x="-153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17" name="Rectangle 2"/>
          <p:cNvSpPr>
            <a:spLocks noGrp="1"/>
          </p:cNvSpPr>
          <p:nvPr>
            <p:ph type="ctrTitle"/>
          </p:nvPr>
        </p:nvSpPr>
        <p:spPr>
          <a:xfrm>
            <a:off x="685800" y="2130425"/>
            <a:ext cx="7772400" cy="1470025"/>
          </a:xfrm>
        </p:spPr>
        <p:txBody>
          <a:bodyPr>
            <a:noAutofit/>
          </a:bodyPr>
          <a:lstStyle>
            <a:lvl1pPr algn="ctr">
              <a:defRPr sz="5500"/>
            </a:lvl1pPr>
          </a:lstStyle>
          <a:p>
            <a:r>
              <a:rPr lang="ja-JP" altLang="en-US" smtClean="0"/>
              <a:t>マスター タイトルの書式設定</a:t>
            </a:r>
            <a:endParaRPr lang="ko-KR" altLang="ko-KR"/>
          </a:p>
        </p:txBody>
      </p:sp>
      <p:sp>
        <p:nvSpPr>
          <p:cNvPr id="5" name="Rectangle 3"/>
          <p:cNvSpPr>
            <a:spLocks noGrp="1"/>
          </p:cNvSpPr>
          <p:nvPr>
            <p:ph type="subTitle" idx="1"/>
          </p:nvPr>
        </p:nvSpPr>
        <p:spPr>
          <a:xfrm>
            <a:off x="1371600" y="3753728"/>
            <a:ext cx="6400800" cy="1752600"/>
          </a:xfrm>
        </p:spPr>
        <p:txBody>
          <a:bodyPr>
            <a:normAutofit/>
          </a:bodyPr>
          <a:lstStyle>
            <a:lvl1pPr marL="0" indent="0" algn="ctr">
              <a:buNone/>
              <a:defRPr sz="2400"/>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ja-JP" altLang="en-US" smtClean="0"/>
              <a:t>マスター サブタイトルの書式設定</a:t>
            </a:r>
            <a:endParaRPr lang="ko-KR" altLang="ko-KR"/>
          </a:p>
        </p:txBody>
      </p:sp>
      <p:sp>
        <p:nvSpPr>
          <p:cNvPr id="10" name="Rectangle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30" name="Rectangle 5"/>
          <p:cNvSpPr>
            <a:spLocks noGrp="1"/>
          </p:cNvSpPr>
          <p:nvPr>
            <p:ph type="ftr" sz="quarter" idx="11"/>
          </p:nvPr>
        </p:nvSpPr>
        <p:spPr/>
        <p:txBody>
          <a:bodyPr/>
          <a:lstStyle/>
          <a:p>
            <a:endParaRPr kumimoji="1" lang="ja-JP" altLang="en-US"/>
          </a:p>
        </p:txBody>
      </p:sp>
      <p:sp>
        <p:nvSpPr>
          <p:cNvPr id="13" name="Rectangle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ja-JP" altLang="en-US" smtClean="0"/>
              <a:t>マスター タイトルの書式設定</a:t>
            </a:r>
            <a:endParaRPr lang="ko-KR" altLang="ko-KR"/>
          </a:p>
        </p:txBody>
      </p:sp>
      <p:sp>
        <p:nvSpPr>
          <p:cNvPr id="3" name="Rectangle 3"/>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ko-KR" altLang="ko-KR"/>
          </a:p>
        </p:txBody>
      </p:sp>
      <p:sp>
        <p:nvSpPr>
          <p:cNvPr id="4" name="Rectangle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5" name="Rectangle 5"/>
          <p:cNvSpPr>
            <a:spLocks noGrp="1"/>
          </p:cNvSpPr>
          <p:nvPr>
            <p:ph type="ftr" sz="quarter" idx="11"/>
          </p:nvPr>
        </p:nvSpPr>
        <p:spPr/>
        <p:txBody>
          <a:bodyPr/>
          <a:lstStyle/>
          <a:p>
            <a:endParaRPr kumimoji="1" lang="ja-JP" altLang="en-US"/>
          </a:p>
        </p:txBody>
      </p:sp>
      <p:sp>
        <p:nvSpPr>
          <p:cNvPr id="6" name="Rectangle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85800" y="2905125"/>
            <a:ext cx="7772400" cy="1362075"/>
          </a:xfrm>
        </p:spPr>
        <p:txBody>
          <a:bodyPr anchor="t"/>
          <a:lstStyle>
            <a:lvl1pPr algn="l">
              <a:defRPr sz="4300" b="1" cap="none" baseline="0"/>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685800" y="1376362"/>
            <a:ext cx="7772400" cy="1500187"/>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3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ja-JP" altLang="en-US" smtClean="0"/>
              <a:t>マスター タイトルの書式設定</a:t>
            </a:r>
            <a:endParaRPr lang="en-US"/>
          </a:p>
        </p:txBody>
      </p:sp>
      <p:sp>
        <p:nvSpPr>
          <p:cNvPr id="3" name="Text Placeholder 2"/>
          <p:cNvSpPr>
            <a:spLocks noGrp="1"/>
          </p:cNvSpPr>
          <p:nvPr>
            <p:ph type="body" idx="1"/>
          </p:nvPr>
        </p:nvSpPr>
        <p:spPr>
          <a:xfrm>
            <a:off x="457200" y="1535113"/>
            <a:ext cx="4040188" cy="639762"/>
          </a:xfrm>
        </p:spPr>
        <p:txBody>
          <a:bodyPr anchor="ctr"/>
          <a:lstStyle>
            <a:lvl1pPr marL="0" indent="0" algn="l">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5" name="Text Placeholder 4"/>
          <p:cNvSpPr>
            <a:spLocks noGrp="1"/>
          </p:cNvSpPr>
          <p:nvPr>
            <p:ph type="body" sz="quarter" idx="3"/>
          </p:nvPr>
        </p:nvSpPr>
        <p:spPr>
          <a:xfrm>
            <a:off x="4645025" y="1535113"/>
            <a:ext cx="4041775" cy="639762"/>
          </a:xfrm>
        </p:spPr>
        <p:txBody>
          <a:bodyPr anchor="ctr"/>
          <a:lstStyle>
            <a:lvl1pPr marL="0" indent="0" algn="l">
              <a:buNone/>
              <a:defRPr sz="24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p>
        </p:txBody>
      </p:sp>
      <p:sp>
        <p:nvSpPr>
          <p:cNvPr id="7" name="Date Placeholder 6"/>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ja-JP" altLang="en-US" smtClean="0"/>
              <a:t>マスター タイトルの書式設定</a:t>
            </a:r>
            <a:endParaRPr lang="ko-KR" altLang="ko-KR"/>
          </a:p>
        </p:txBody>
      </p:sp>
      <p:sp>
        <p:nvSpPr>
          <p:cNvPr id="3" name="Rectangle 3"/>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4" name="Rectangle 4"/>
          <p:cNvSpPr>
            <a:spLocks noGrp="1"/>
          </p:cNvSpPr>
          <p:nvPr>
            <p:ph type="ftr" sz="quarter" idx="11"/>
          </p:nvPr>
        </p:nvSpPr>
        <p:spPr/>
        <p:txBody>
          <a:bodyPr/>
          <a:lstStyle/>
          <a:p>
            <a:endParaRPr kumimoji="1" lang="ja-JP" altLang="en-US"/>
          </a:p>
        </p:txBody>
      </p:sp>
      <p:sp>
        <p:nvSpPr>
          <p:cNvPr id="5" name="Rectangle 5"/>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3" name="Rectangle 3"/>
          <p:cNvSpPr>
            <a:spLocks noGrp="1"/>
          </p:cNvSpPr>
          <p:nvPr>
            <p:ph type="ftr" sz="quarter" idx="11"/>
          </p:nvPr>
        </p:nvSpPr>
        <p:spPr/>
        <p:txBody>
          <a:bodyPr/>
          <a:lstStyle/>
          <a:p>
            <a:endParaRPr kumimoji="1" lang="ja-JP" altLang="en-US"/>
          </a:p>
        </p:txBody>
      </p:sp>
      <p:sp>
        <p:nvSpPr>
          <p:cNvPr id="4" name="Rectangle 4"/>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lIns="45720" rIns="45720" anchor="b">
            <a:scene3d>
              <a:camera prst="orthographicFront"/>
              <a:lightRig rig="soft" dir="t"/>
            </a:scene3d>
            <a:sp3d prstMaterial="powder">
              <a:bevelT w="0" h="0"/>
              <a:contourClr>
                <a:schemeClr val="bg2">
                  <a:tint val="85000"/>
                  <a:satMod val="120000"/>
                </a:schemeClr>
              </a:contourClr>
            </a:sp3d>
          </a:bodyPr>
          <a:lstStyle>
            <a:lvl1pPr algn="l">
              <a:defRPr sz="2000" b="1" cap="all" baseline="0">
                <a:effectLst/>
              </a:defRPr>
            </a:lvl1pPr>
          </a:lstStyle>
          <a:p>
            <a:r>
              <a:rPr lang="ja-JP" altLang="en-US" smtClean="0"/>
              <a:t>マスター タイトルの書式設定</a:t>
            </a:r>
            <a:endParaRPr lang="en-US"/>
          </a:p>
        </p:txBody>
      </p:sp>
      <p:sp>
        <p:nvSpPr>
          <p:cNvPr id="3" name="Content Placeholder 2"/>
          <p:cNvSpPr>
            <a:spLocks noGrp="1"/>
          </p:cNvSpPr>
          <p:nvPr>
            <p:ph idx="1"/>
          </p:nvPr>
        </p:nvSpPr>
        <p:spPr>
          <a:xfrm>
            <a:off x="3575050" y="1447799"/>
            <a:ext cx="5111750" cy="469087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57200" y="1447608"/>
            <a:ext cx="3008313" cy="4691063"/>
          </a:xfrm>
        </p:spPr>
        <p:txBody>
          <a:bodyPr lIns="45720" rIns="45720"/>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13" name="Rectangle 12"/>
          <p:cNvSpPr/>
          <p:nvPr/>
        </p:nvSpPr>
        <p:spPr>
          <a:xfrm rot="21172883" flipH="1">
            <a:off x="4068648" y="1312793"/>
            <a:ext cx="3673971" cy="3673971"/>
          </a:xfrm>
          <a:prstGeom prst="rect">
            <a:avLst/>
          </a:prstGeom>
          <a:solidFill>
            <a:srgbClr val="FFFFFF"/>
          </a:solidFill>
          <a:ln w="3175">
            <a:solidFill>
              <a:srgbClr val="777777"/>
            </a:solidFill>
          </a:ln>
          <a:effectLst>
            <a:outerShdw blurRad="63500" dist="635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en-US" dirty="0"/>
          </a:p>
        </p:txBody>
      </p:sp>
      <p:sp>
        <p:nvSpPr>
          <p:cNvPr id="11" name="Rectangle 10"/>
          <p:cNvSpPr/>
          <p:nvPr/>
        </p:nvSpPr>
        <p:spPr>
          <a:xfrm rot="21435926" flipH="1">
            <a:off x="4045012" y="1267664"/>
            <a:ext cx="3673971" cy="3673971"/>
          </a:xfrm>
          <a:prstGeom prst="rect">
            <a:avLst/>
          </a:prstGeom>
          <a:solidFill>
            <a:srgbClr val="FFFFFF"/>
          </a:solidFill>
          <a:ln w="3175">
            <a:solidFill>
              <a:srgbClr val="777777"/>
            </a:solidFill>
          </a:ln>
          <a:effectLst>
            <a:outerShdw blurRad="63500" dist="6350" dir="5400000" algn="t"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en-US" dirty="0"/>
          </a:p>
        </p:txBody>
      </p:sp>
      <p:sp>
        <p:nvSpPr>
          <p:cNvPr id="10" name="Rectangle 9"/>
          <p:cNvSpPr/>
          <p:nvPr/>
        </p:nvSpPr>
        <p:spPr>
          <a:xfrm>
            <a:off x="4065563" y="1252028"/>
            <a:ext cx="3840480" cy="3840480"/>
          </a:xfrm>
          <a:prstGeom prst="rect">
            <a:avLst/>
          </a:prstGeom>
          <a:solidFill>
            <a:srgbClr val="FFFFFF"/>
          </a:solidFill>
          <a:ln w="3175">
            <a:solidFill>
              <a:srgbClr val="777777"/>
            </a:solidFill>
          </a:ln>
          <a:effectLst>
            <a:outerShdw blurRad="76200" dist="6350" dir="5400000" algn="t"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en-US" dirty="0"/>
          </a:p>
        </p:txBody>
      </p:sp>
      <p:sp>
        <p:nvSpPr>
          <p:cNvPr id="8" name="Rectangle 7"/>
          <p:cNvSpPr/>
          <p:nvPr/>
        </p:nvSpPr>
        <p:spPr>
          <a:xfrm rot="293056">
            <a:off x="4124179" y="1181685"/>
            <a:ext cx="3977640" cy="3977640"/>
          </a:xfrm>
          <a:prstGeom prst="rect">
            <a:avLst/>
          </a:prstGeom>
          <a:solidFill>
            <a:srgbClr val="FFFFFF"/>
          </a:solidFill>
          <a:ln w="3175">
            <a:solidFill>
              <a:srgbClr val="777777"/>
            </a:solidFill>
          </a:ln>
          <a:effectLst>
            <a:outerShdw blurRad="50000" dist="50800" dir="12900000" sy="99500" kx="90000" ky="150000" algn="tl" rotWithShape="0">
              <a:srgbClr val="000000">
                <a:alpha val="37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4</a:t>
            </a:r>
            <a:endParaRPr lang="en-US" dirty="0"/>
          </a:p>
        </p:txBody>
      </p:sp>
      <p:sp>
        <p:nvSpPr>
          <p:cNvPr id="2" name="Title 1"/>
          <p:cNvSpPr>
            <a:spLocks noGrp="1"/>
          </p:cNvSpPr>
          <p:nvPr>
            <p:ph type="title"/>
          </p:nvPr>
        </p:nvSpPr>
        <p:spPr>
          <a:xfrm>
            <a:off x="575605" y="1041009"/>
            <a:ext cx="2743200" cy="1715088"/>
          </a:xfrm>
        </p:spPr>
        <p:txBody>
          <a:bodyPr lIns="45720" rIns="45720" bIns="0" anchor="b">
            <a:scene3d>
              <a:camera prst="orthographicFront"/>
              <a:lightRig rig="soft" dir="t"/>
            </a:scene3d>
            <a:sp3d prstMaterial="powder">
              <a:bevelT w="0" h="0"/>
              <a:contourClr>
                <a:schemeClr val="bg2">
                  <a:tint val="85000"/>
                  <a:satMod val="120000"/>
                </a:schemeClr>
              </a:contourClr>
            </a:sp3d>
          </a:bodyPr>
          <a:lstStyle>
            <a:lvl1pPr algn="l">
              <a:defRPr sz="1900" b="1" cap="all" baseline="0">
                <a:effectLst/>
              </a:defRPr>
            </a:lvl1pPr>
          </a:lstStyle>
          <a:p>
            <a:r>
              <a:rPr lang="ja-JP" altLang="en-US" smtClean="0"/>
              <a:t>マスター タイトルの書式設定</a:t>
            </a:r>
            <a:endParaRPr lang="en-US" dirty="0"/>
          </a:p>
        </p:txBody>
      </p:sp>
      <p:sp>
        <p:nvSpPr>
          <p:cNvPr id="3" name="Picture Placeholder 2"/>
          <p:cNvSpPr>
            <a:spLocks noGrp="1"/>
          </p:cNvSpPr>
          <p:nvPr>
            <p:ph type="pic" idx="1"/>
          </p:nvPr>
        </p:nvSpPr>
        <p:spPr>
          <a:xfrm rot="293056">
            <a:off x="4284199" y="1341705"/>
            <a:ext cx="3657600" cy="3657600"/>
          </a:xfrm>
          <a:prstGeom prst="rect">
            <a:avLst/>
          </a:prstGeom>
          <a:solidFill>
            <a:schemeClr val="bg2"/>
          </a:solidFill>
          <a:ln w="127000">
            <a:noFill/>
            <a:miter lim="800000"/>
          </a:ln>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smtClean="0"/>
              <a:t>アイコンをクリックして図を追加</a:t>
            </a:r>
            <a:endParaRPr lang="en-US" dirty="0"/>
          </a:p>
        </p:txBody>
      </p:sp>
      <p:sp>
        <p:nvSpPr>
          <p:cNvPr id="4" name="Text Placeholder 3"/>
          <p:cNvSpPr>
            <a:spLocks noGrp="1"/>
          </p:cNvSpPr>
          <p:nvPr>
            <p:ph type="body" sz="half" idx="2"/>
          </p:nvPr>
        </p:nvSpPr>
        <p:spPr>
          <a:xfrm>
            <a:off x="575605" y="2792436"/>
            <a:ext cx="2743200" cy="2194561"/>
          </a:xfrm>
        </p:spPr>
        <p:txBody>
          <a:bodyPr lIns="54864" tIns="45720" rIns="45720" bIns="0"/>
          <a:lstStyle>
            <a:lvl1pPr marL="9144"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ja-JP" altLang="en-US" smtClean="0"/>
              <a:t>マスター タイトルの書式設定</a:t>
            </a:r>
            <a:endParaRPr lang="ko-KR" altLang="ko-KR"/>
          </a:p>
        </p:txBody>
      </p:sp>
      <p:sp>
        <p:nvSpPr>
          <p:cNvPr id="3" name="Rectangle 3"/>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ko-KR" altLang="ko-KR"/>
          </a:p>
        </p:txBody>
      </p:sp>
      <p:sp>
        <p:nvSpPr>
          <p:cNvPr id="4" name="Rectangle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5" name="Rectangle 5"/>
          <p:cNvSpPr>
            <a:spLocks noGrp="1"/>
          </p:cNvSpPr>
          <p:nvPr>
            <p:ph type="ftr" sz="quarter" idx="11"/>
          </p:nvPr>
        </p:nvSpPr>
        <p:spPr/>
        <p:txBody>
          <a:bodyPr/>
          <a:lstStyle/>
          <a:p>
            <a:endParaRPr kumimoji="1" lang="ja-JP" altLang="en-US"/>
          </a:p>
        </p:txBody>
      </p:sp>
      <p:sp>
        <p:nvSpPr>
          <p:cNvPr id="6" name="Rectangle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Rectangle 2"/>
          <p:cNvSpPr>
            <a:spLocks noGrp="1"/>
          </p:cNvSpPr>
          <p:nvPr>
            <p:ph type="title" orient="vert"/>
          </p:nvPr>
        </p:nvSpPr>
        <p:spPr>
          <a:xfrm>
            <a:off x="6629400" y="274638"/>
            <a:ext cx="2057400" cy="5851525"/>
          </a:xfrm>
        </p:spPr>
        <p:txBody>
          <a:bodyPr vert="eaVert"/>
          <a:lstStyle/>
          <a:p>
            <a:r>
              <a:rPr lang="ja-JP" altLang="en-US" smtClean="0"/>
              <a:t>マスター タイトルの書式設定</a:t>
            </a:r>
            <a:endParaRPr lang="ko-KR" altLang="ko-KR"/>
          </a:p>
        </p:txBody>
      </p:sp>
      <p:sp>
        <p:nvSpPr>
          <p:cNvPr id="3" name="Rectangle 3"/>
          <p:cNvSpPr>
            <a:spLocks noGrp="1"/>
          </p:cNvSpPr>
          <p:nvPr>
            <p:ph type="body" orient="vert" idx="1"/>
          </p:nvPr>
        </p:nvSpPr>
        <p:spPr>
          <a:xfrm>
            <a:off x="457200" y="274638"/>
            <a:ext cx="6019800" cy="5851525"/>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ko-KR" altLang="ko-KR"/>
          </a:p>
        </p:txBody>
      </p:sp>
      <p:sp>
        <p:nvSpPr>
          <p:cNvPr id="4" name="Rectangle 4"/>
          <p:cNvSpPr>
            <a:spLocks noGrp="1"/>
          </p:cNvSpPr>
          <p:nvPr>
            <p:ph type="dt" sz="half" idx="10"/>
          </p:nvPr>
        </p:nvSpPr>
        <p:spPr/>
        <p:txBody>
          <a:bodyPr/>
          <a:lstStyle/>
          <a:p>
            <a:fld id="{E90ED720-0104-4369-84BC-D37694168613}" type="datetimeFigureOut">
              <a:rPr kumimoji="1" lang="ja-JP" altLang="en-US" smtClean="0"/>
              <a:t>2011/2/23</a:t>
            </a:fld>
            <a:endParaRPr kumimoji="1" lang="ja-JP" altLang="en-US"/>
          </a:p>
        </p:txBody>
      </p:sp>
      <p:sp>
        <p:nvSpPr>
          <p:cNvPr id="5" name="Rectangle 5"/>
          <p:cNvSpPr>
            <a:spLocks noGrp="1"/>
          </p:cNvSpPr>
          <p:nvPr>
            <p:ph type="ftr" sz="quarter" idx="11"/>
          </p:nvPr>
        </p:nvSpPr>
        <p:spPr/>
        <p:txBody>
          <a:bodyPr/>
          <a:lstStyle/>
          <a:p>
            <a:endParaRPr kumimoji="1" lang="ja-JP" altLang="en-US"/>
          </a:p>
        </p:txBody>
      </p:sp>
      <p:sp>
        <p:nvSpPr>
          <p:cNvPr id="6" name="Rectangle 6"/>
          <p:cNvSpPr>
            <a:spLocks noGrp="1"/>
          </p:cNvSpPr>
          <p:nvPr>
            <p:ph type="sldNum" sz="quarter" idx="12"/>
          </p:nvPr>
        </p:nvSpPr>
        <p:spPr/>
        <p:txBody>
          <a:bodyPr/>
          <a:lstStyle/>
          <a:p>
            <a:fld id="{D2D8002D-B5B0-4BAC-B1F6-782DDCCE6D9C}" type="slidenum">
              <a:rPr kumimoji="1" lang="ja-JP" altLang="en-US" smtClean="0"/>
              <a: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31" name="Rectangle 2"/>
          <p:cNvSpPr>
            <a:spLocks noGrp="1"/>
          </p:cNvSpPr>
          <p:nvPr>
            <p:ph type="title"/>
          </p:nvPr>
        </p:nvSpPr>
        <p:spPr>
          <a:xfrm>
            <a:off x="457200" y="274638"/>
            <a:ext cx="8229600" cy="1143000"/>
          </a:xfrm>
          <a:prstGeom prst="rect">
            <a:avLst/>
          </a:prstGeom>
        </p:spPr>
        <p:txBody>
          <a:bodyPr vert="horz" anchor="ctr">
            <a:noAutofit/>
            <a:scene3d>
              <a:camera prst="orthographicFront"/>
              <a:lightRig rig="soft" dir="t"/>
            </a:scene3d>
            <a:sp3d contourW="12700" prstMaterial="powder">
              <a:bevelT w="29210" h="12700"/>
              <a:contourClr>
                <a:schemeClr val="bg2">
                  <a:tint val="85000"/>
                  <a:satMod val="120000"/>
                </a:schemeClr>
              </a:contourClr>
            </a:sp3d>
          </a:bodyPr>
          <a:lstStyle/>
          <a:p>
            <a:r>
              <a:rPr lang="ja-JP" altLang="en-US" smtClean="0"/>
              <a:t>マスター タイトルの書式設定</a:t>
            </a:r>
            <a:endParaRPr lang="ko-KR" altLang="ko-KR" dirty="0"/>
          </a:p>
        </p:txBody>
      </p:sp>
      <p:sp>
        <p:nvSpPr>
          <p:cNvPr id="28" name="Rectangle 3"/>
          <p:cNvSpPr>
            <a:spLocks noGrp="1"/>
          </p:cNvSpPr>
          <p:nvPr>
            <p:ph type="body" idx="1"/>
          </p:nvPr>
        </p:nvSpPr>
        <p:spPr>
          <a:xfrm>
            <a:off x="457200" y="1600200"/>
            <a:ext cx="8229600" cy="4525963"/>
          </a:xfrm>
          <a:prstGeom prst="rect">
            <a:avLst/>
          </a:prstGeom>
        </p:spPr>
        <p:txBody>
          <a:bodyPr vert="horz" anchor="t">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ko-KR" altLang="ko-KR" dirty="0"/>
          </a:p>
        </p:txBody>
      </p:sp>
      <p:sp>
        <p:nvSpPr>
          <p:cNvPr id="18" name="Rectangle 4"/>
          <p:cNvSpPr>
            <a:spLocks noGrp="1"/>
          </p:cNvSpPr>
          <p:nvPr>
            <p:ph type="dt" sz="half" idx="2"/>
          </p:nvPr>
        </p:nvSpPr>
        <p:spPr>
          <a:xfrm>
            <a:off x="457200" y="6245225"/>
            <a:ext cx="2133600" cy="476250"/>
          </a:xfrm>
          <a:prstGeom prst="rect">
            <a:avLst/>
          </a:prstGeom>
        </p:spPr>
        <p:txBody>
          <a:bodyPr vert="horz"/>
          <a:lstStyle>
            <a:lvl1pPr>
              <a:defRPr sz="1100"/>
            </a:lvl1pPr>
          </a:lstStyle>
          <a:p>
            <a:fld id="{E90ED720-0104-4369-84BC-D37694168613}" type="datetimeFigureOut">
              <a:rPr kumimoji="1" lang="ja-JP" altLang="en-US" smtClean="0"/>
              <a:t>2011/2/23</a:t>
            </a:fld>
            <a:endParaRPr kumimoji="1" lang="ja-JP" altLang="en-US"/>
          </a:p>
        </p:txBody>
      </p:sp>
      <p:sp>
        <p:nvSpPr>
          <p:cNvPr id="9" name="Rectangle 5"/>
          <p:cNvSpPr>
            <a:spLocks noGrp="1"/>
          </p:cNvSpPr>
          <p:nvPr>
            <p:ph type="ftr" sz="quarter" idx="3"/>
          </p:nvPr>
        </p:nvSpPr>
        <p:spPr>
          <a:xfrm>
            <a:off x="3124200" y="6245225"/>
            <a:ext cx="2895600" cy="476250"/>
          </a:xfrm>
          <a:prstGeom prst="rect">
            <a:avLst/>
          </a:prstGeom>
        </p:spPr>
        <p:txBody>
          <a:bodyPr vert="horz"/>
          <a:lstStyle>
            <a:lvl1pPr algn="ctr">
              <a:defRPr sz="1100"/>
            </a:lvl1pPr>
          </a:lstStyle>
          <a:p>
            <a:endParaRPr kumimoji="1" lang="ja-JP" altLang="en-US"/>
          </a:p>
        </p:txBody>
      </p:sp>
      <p:sp>
        <p:nvSpPr>
          <p:cNvPr id="5" name="Rectangle 6"/>
          <p:cNvSpPr>
            <a:spLocks noGrp="1"/>
          </p:cNvSpPr>
          <p:nvPr>
            <p:ph type="sldNum" sz="quarter" idx="4"/>
          </p:nvPr>
        </p:nvSpPr>
        <p:spPr>
          <a:xfrm>
            <a:off x="6553200" y="6245225"/>
            <a:ext cx="2133600" cy="476250"/>
          </a:xfrm>
          <a:prstGeom prst="rect">
            <a:avLst/>
          </a:prstGeom>
        </p:spPr>
        <p:txBody>
          <a:bodyPr vert="horz"/>
          <a:lstStyle>
            <a:lvl1pPr algn="r">
              <a:defRPr sz="1100"/>
            </a:lvl1pPr>
          </a:lstStyle>
          <a:p>
            <a:fld id="{D2D8002D-B5B0-4BAC-B1F6-782DDCCE6D9C}"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1" hangingPunct="1">
        <a:spcBef>
          <a:spcPct val="0"/>
        </a:spcBef>
        <a:buNone/>
        <a:defRPr kumimoji="1" sz="4500" b="1">
          <a:solidFill>
            <a:schemeClr val="tx2"/>
          </a:solidFill>
          <a:effectLst>
            <a:outerShdw blurRad="55000" dist="22000" dir="5400000" algn="t" rotWithShape="0">
              <a:prstClr val="black">
                <a:alpha val="80000"/>
              </a:prstClr>
            </a:outerShdw>
          </a:effectLst>
          <a:latin typeface="+mj-ea"/>
          <a:ea typeface="+mj-ea"/>
          <a:cs typeface="+mj-cs"/>
        </a:defRPr>
      </a:lvl1pPr>
      <a:lvl2pPr eaLnBrk="1" hangingPunct="1">
        <a:defRPr kumimoji="1">
          <a:solidFill>
            <a:schemeClr val="tx2"/>
          </a:solidFill>
        </a:defRPr>
      </a:lvl2pPr>
      <a:lvl3pPr eaLnBrk="1" hangingPunct="1">
        <a:defRPr kumimoji="1">
          <a:solidFill>
            <a:schemeClr val="tx2"/>
          </a:solidFill>
        </a:defRPr>
      </a:lvl3pPr>
      <a:lvl4pPr eaLnBrk="1" hangingPunct="1">
        <a:defRPr kumimoji="1">
          <a:solidFill>
            <a:schemeClr val="tx2"/>
          </a:solidFill>
        </a:defRPr>
      </a:lvl4pPr>
      <a:lvl5pPr eaLnBrk="1" hangingPunct="1">
        <a:defRPr kumimoji="1">
          <a:solidFill>
            <a:schemeClr val="tx2"/>
          </a:solidFill>
        </a:defRPr>
      </a:lvl5pPr>
      <a:lvl6pPr eaLnBrk="1" hangingPunct="1">
        <a:defRPr kumimoji="1">
          <a:solidFill>
            <a:schemeClr val="tx2"/>
          </a:solidFill>
        </a:defRPr>
      </a:lvl6pPr>
      <a:lvl7pPr eaLnBrk="1" hangingPunct="1">
        <a:defRPr kumimoji="1">
          <a:solidFill>
            <a:schemeClr val="tx2"/>
          </a:solidFill>
        </a:defRPr>
      </a:lvl7pPr>
      <a:lvl8pPr eaLnBrk="1" hangingPunct="1">
        <a:defRPr kumimoji="1">
          <a:solidFill>
            <a:schemeClr val="tx2"/>
          </a:solidFill>
        </a:defRPr>
      </a:lvl8pPr>
      <a:lvl9pPr eaLnBrk="1" hangingPunct="1">
        <a:defRPr kumimoji="1">
          <a:solidFill>
            <a:schemeClr val="tx2"/>
          </a:solidFill>
        </a:defRPr>
      </a:lvl9pPr>
    </p:titleStyle>
    <p:bodyStyle>
      <a:lvl1pPr marL="384048" indent="-274320" algn="l" rtl="0" eaLnBrk="1" latinLnBrk="1" hangingPunct="1">
        <a:spcBef>
          <a:spcPct val="20000"/>
        </a:spcBef>
        <a:buClr>
          <a:schemeClr val="tx2"/>
        </a:buClr>
        <a:buSzPct val="75000"/>
        <a:buFont typeface="Wingdings 2" pitchFamily="18" charset="2"/>
        <a:buChar char=""/>
        <a:defRPr kumimoji="1" sz="2700">
          <a:solidFill>
            <a:schemeClr val="tx1"/>
          </a:solidFill>
          <a:latin typeface="+mn-ea"/>
          <a:ea typeface="+mn-ea"/>
          <a:cs typeface="+mn-cs"/>
        </a:defRPr>
      </a:lvl1pPr>
      <a:lvl2pPr marL="676656" indent="-228600" algn="l" rtl="0" eaLnBrk="1" latinLnBrk="1" hangingPunct="1">
        <a:spcBef>
          <a:spcPct val="20000"/>
        </a:spcBef>
        <a:buClr>
          <a:schemeClr val="tx2"/>
        </a:buClr>
        <a:buFont typeface="Wingdings 3" pitchFamily="18" charset="2"/>
        <a:buChar char="­"/>
        <a:defRPr kumimoji="1" sz="2100">
          <a:solidFill>
            <a:schemeClr val="tx1"/>
          </a:solidFill>
          <a:latin typeface="+mn-ea"/>
          <a:ea typeface="+mn-ea"/>
          <a:cs typeface="+mn-cs"/>
        </a:defRPr>
      </a:lvl2pPr>
      <a:lvl3pPr marL="932688" indent="-228600" algn="l" rtl="0" eaLnBrk="1" latinLnBrk="1" hangingPunct="1">
        <a:spcBef>
          <a:spcPct val="20000"/>
        </a:spcBef>
        <a:buClr>
          <a:schemeClr val="tx2"/>
        </a:buClr>
        <a:buFont typeface="Wingdings 2" pitchFamily="18" charset="2"/>
        <a:buChar char=""/>
        <a:defRPr kumimoji="1" sz="2000">
          <a:solidFill>
            <a:schemeClr val="tx1"/>
          </a:solidFill>
          <a:latin typeface="+mn-ea"/>
          <a:ea typeface="+mn-ea"/>
          <a:cs typeface="+mn-cs"/>
        </a:defRPr>
      </a:lvl3pPr>
      <a:lvl4pPr marL="1197864" indent="-228600" algn="l" rtl="0" eaLnBrk="1" latinLnBrk="1" hangingPunct="1">
        <a:spcBef>
          <a:spcPct val="20000"/>
        </a:spcBef>
        <a:buClr>
          <a:schemeClr val="tx2"/>
        </a:buClr>
        <a:buFont typeface="Wingdings 2" pitchFamily="18" charset="2"/>
        <a:buChar char=""/>
        <a:defRPr kumimoji="1" sz="1800">
          <a:solidFill>
            <a:schemeClr val="tx1"/>
          </a:solidFill>
          <a:latin typeface="+mn-ea"/>
          <a:ea typeface="+mn-ea"/>
          <a:cs typeface="+mn-cs"/>
        </a:defRPr>
      </a:lvl4pPr>
      <a:lvl5pPr marL="1463040" indent="-228600" algn="l" rtl="0" eaLnBrk="1" latinLnBrk="1" hangingPunct="1">
        <a:spcBef>
          <a:spcPct val="20000"/>
        </a:spcBef>
        <a:buClr>
          <a:schemeClr val="tx2"/>
        </a:buClr>
        <a:buFont typeface="Wingdings 2" pitchFamily="18" charset="2"/>
        <a:buChar char=""/>
        <a:defRPr kumimoji="1" sz="1800">
          <a:solidFill>
            <a:schemeClr val="tx1"/>
          </a:solidFill>
          <a:latin typeface="+mn-ea"/>
          <a:ea typeface="+mn-ea"/>
          <a:cs typeface="+mn-cs"/>
        </a:defRPr>
      </a:lvl5pPr>
      <a:lvl6pPr marL="1719072" indent="-228600" algn="l" rtl="0" eaLnBrk="1" latinLnBrk="1" hangingPunct="1">
        <a:spcBef>
          <a:spcPct val="20000"/>
        </a:spcBef>
        <a:buClr>
          <a:schemeClr val="tx2"/>
        </a:buClr>
        <a:buFont typeface="Wingdings 2" pitchFamily="18" charset="2"/>
        <a:buChar char=""/>
        <a:defRPr kumimoji="1" sz="1800">
          <a:solidFill>
            <a:schemeClr val="tx1"/>
          </a:solidFill>
          <a:latin typeface="+mn-ea"/>
          <a:ea typeface="+mn-ea"/>
          <a:cs typeface="+mn-cs"/>
        </a:defRPr>
      </a:lvl6pPr>
      <a:lvl7pPr marL="1984248" indent="-228600" algn="l" rtl="0" eaLnBrk="1" latinLnBrk="1" hangingPunct="1">
        <a:spcBef>
          <a:spcPct val="20000"/>
        </a:spcBef>
        <a:buClr>
          <a:schemeClr val="tx2"/>
        </a:buClr>
        <a:buFont typeface="Wingdings 2" pitchFamily="18" charset="2"/>
        <a:buChar char=""/>
        <a:defRPr kumimoji="1" sz="1800">
          <a:solidFill>
            <a:schemeClr val="tx1"/>
          </a:solidFill>
          <a:latin typeface="+mn-ea"/>
          <a:ea typeface="+mn-ea"/>
          <a:cs typeface="+mn-cs"/>
        </a:defRPr>
      </a:lvl7pPr>
      <a:lvl8pPr marL="2249424" indent="-228600" algn="l" rtl="0" eaLnBrk="1" latinLnBrk="1" hangingPunct="1">
        <a:spcBef>
          <a:spcPct val="20000"/>
        </a:spcBef>
        <a:buClr>
          <a:schemeClr val="tx2"/>
        </a:buClr>
        <a:buFont typeface="Wingdings 2" pitchFamily="18" charset="2"/>
        <a:buChar char=""/>
        <a:defRPr kumimoji="1" sz="1600">
          <a:solidFill>
            <a:schemeClr val="tx1"/>
          </a:solidFill>
          <a:latin typeface="+mn-ea"/>
          <a:ea typeface="+mn-ea"/>
          <a:cs typeface="+mn-cs"/>
        </a:defRPr>
      </a:lvl8pPr>
      <a:lvl9pPr marL="2505456" indent="-228600" algn="l" rtl="0" eaLnBrk="1" latinLnBrk="1" hangingPunct="1">
        <a:spcBef>
          <a:spcPct val="20000"/>
        </a:spcBef>
        <a:buClr>
          <a:schemeClr val="tx2"/>
        </a:buClr>
        <a:buFont typeface="Wingdings 2" pitchFamily="18" charset="2"/>
        <a:buChar char=""/>
        <a:defRPr kumimoji="1" sz="1600">
          <a:solidFill>
            <a:schemeClr val="tx1"/>
          </a:solidFill>
          <a:latin typeface="+mn-ea"/>
          <a:ea typeface="+mn-ea"/>
          <a:cs typeface="+mn-cs"/>
        </a:defRPr>
      </a:lvl9pPr>
    </p:bodyStyle>
    <p:otherStyle>
      <a:lvl1pPr marL="0" algn="l" rtl="0" eaLnBrk="1" hangingPunct="1">
        <a:defRPr kumimoji="1">
          <a:solidFill>
            <a:schemeClr val="tx1"/>
          </a:solidFill>
          <a:latin typeface="+mn-ea"/>
          <a:ea typeface="+mn-ea"/>
          <a:cs typeface="+mn-cs"/>
        </a:defRPr>
      </a:lvl1pPr>
      <a:lvl2pPr marL="457200" algn="l" rtl="0" eaLnBrk="1" hangingPunct="1">
        <a:defRPr kumimoji="1">
          <a:solidFill>
            <a:schemeClr val="tx1"/>
          </a:solidFill>
          <a:latin typeface="+mn-ea"/>
          <a:ea typeface="+mn-ea"/>
          <a:cs typeface="+mn-cs"/>
        </a:defRPr>
      </a:lvl2pPr>
      <a:lvl3pPr marL="914400" algn="l" rtl="0" eaLnBrk="1" hangingPunct="1">
        <a:defRPr kumimoji="1">
          <a:solidFill>
            <a:schemeClr val="tx1"/>
          </a:solidFill>
          <a:latin typeface="+mn-ea"/>
          <a:ea typeface="+mn-ea"/>
          <a:cs typeface="+mn-cs"/>
        </a:defRPr>
      </a:lvl3pPr>
      <a:lvl4pPr marL="1371600" algn="l" rtl="0" eaLnBrk="1" hangingPunct="1">
        <a:defRPr kumimoji="1">
          <a:solidFill>
            <a:schemeClr val="tx1"/>
          </a:solidFill>
          <a:latin typeface="+mn-ea"/>
          <a:ea typeface="+mn-ea"/>
          <a:cs typeface="+mn-cs"/>
        </a:defRPr>
      </a:lvl4pPr>
      <a:lvl5pPr marL="1828800" algn="l" rtl="0" eaLnBrk="1" hangingPunct="1">
        <a:defRPr kumimoji="1">
          <a:solidFill>
            <a:schemeClr val="tx1"/>
          </a:solidFill>
          <a:latin typeface="+mn-ea"/>
          <a:ea typeface="+mn-ea"/>
          <a:cs typeface="+mn-cs"/>
        </a:defRPr>
      </a:lvl5pPr>
      <a:lvl6pPr marL="2286000" algn="l" rtl="0" eaLnBrk="1" hangingPunct="1">
        <a:defRPr kumimoji="1">
          <a:solidFill>
            <a:schemeClr val="tx1"/>
          </a:solidFill>
          <a:latin typeface="+mn-ea"/>
          <a:ea typeface="+mn-ea"/>
          <a:cs typeface="+mn-cs"/>
        </a:defRPr>
      </a:lvl6pPr>
      <a:lvl7pPr marL="2743200" algn="l" rtl="0" eaLnBrk="1" hangingPunct="1">
        <a:defRPr kumimoji="1">
          <a:solidFill>
            <a:schemeClr val="tx1"/>
          </a:solidFill>
          <a:latin typeface="+mn-ea"/>
          <a:ea typeface="+mn-ea"/>
          <a:cs typeface="+mn-cs"/>
        </a:defRPr>
      </a:lvl7pPr>
      <a:lvl8pPr marL="3200400" algn="l" rtl="0" eaLnBrk="1" hangingPunct="1">
        <a:defRPr kumimoji="1">
          <a:solidFill>
            <a:schemeClr val="tx1"/>
          </a:solidFill>
          <a:latin typeface="+mn-ea"/>
          <a:ea typeface="+mn-ea"/>
          <a:cs typeface="+mn-cs"/>
        </a:defRPr>
      </a:lvl8pPr>
      <a:lvl9pPr marL="3657600" algn="l" rtl="0" eaLnBrk="1" hangingPunct="1">
        <a:defRPr kumimoji="1">
          <a:solidFill>
            <a:schemeClr val="tx1"/>
          </a:solidFill>
          <a:latin typeface="+mn-ea"/>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kumimoji="1" lang="en-US" altLang="ja-JP" dirty="0" smtClean="0"/>
              <a:t>Problem D: King Slime</a:t>
            </a:r>
            <a:br>
              <a:rPr kumimoji="1" lang="en-US" altLang="ja-JP" dirty="0" smtClean="0"/>
            </a:br>
            <a:r>
              <a:rPr kumimoji="1" lang="ja-JP" altLang="en-US" dirty="0" smtClean="0"/>
              <a:t>～</a:t>
            </a:r>
            <a:r>
              <a:rPr lang="ja-JP" altLang="en-US" dirty="0" smtClean="0"/>
              <a:t>キングスライム～</a:t>
            </a:r>
            <a:endParaRPr kumimoji="1" lang="ja-JP" altLang="en-US" dirty="0"/>
          </a:p>
        </p:txBody>
      </p:sp>
      <p:sp>
        <p:nvSpPr>
          <p:cNvPr id="3" name="サブタイトル 2"/>
          <p:cNvSpPr>
            <a:spLocks noGrp="1"/>
          </p:cNvSpPr>
          <p:nvPr>
            <p:ph type="subTitle" idx="1"/>
          </p:nvPr>
        </p:nvSpPr>
        <p:spPr/>
        <p:txBody>
          <a:bodyPr>
            <a:normAutofit/>
          </a:bodyPr>
          <a:lstStyle/>
          <a:p>
            <a:r>
              <a:rPr lang="ja-JP" altLang="en-US" dirty="0" smtClean="0"/>
              <a:t>原案</a:t>
            </a:r>
            <a:r>
              <a:rPr lang="en-US" altLang="ja-JP" dirty="0" smtClean="0"/>
              <a:t>:</a:t>
            </a:r>
            <a:r>
              <a:rPr lang="ja-JP" altLang="en-US" dirty="0" smtClean="0"/>
              <a:t>野田</a:t>
            </a:r>
            <a:endParaRPr lang="en-US" altLang="ja-JP" dirty="0" smtClean="0"/>
          </a:p>
          <a:p>
            <a:r>
              <a:rPr kumimoji="1" lang="ja-JP" altLang="en-US" dirty="0" smtClean="0"/>
              <a:t>解答</a:t>
            </a:r>
            <a:r>
              <a:rPr kumimoji="1" lang="en-US" altLang="ja-JP" dirty="0" smtClean="0"/>
              <a:t>:</a:t>
            </a:r>
            <a:r>
              <a:rPr kumimoji="1" lang="ja-JP" altLang="en-US" dirty="0" smtClean="0"/>
              <a:t>野田・下田</a:t>
            </a:r>
            <a:endParaRPr kumimoji="1" lang="en-US" altLang="ja-JP" dirty="0" smtClean="0"/>
          </a:p>
          <a:p>
            <a:r>
              <a:rPr lang="ja-JP" altLang="en-US" dirty="0" smtClean="0"/>
              <a:t>解説</a:t>
            </a:r>
            <a:r>
              <a:rPr lang="en-US" altLang="ja-JP" dirty="0" smtClean="0"/>
              <a:t>:</a:t>
            </a:r>
            <a:r>
              <a:rPr lang="ja-JP" altLang="en-US" smtClean="0"/>
              <a:t>野田</a:t>
            </a:r>
            <a:endParaRPr lang="en-US" altLang="ja-JP" dirty="0" smtClean="0"/>
          </a:p>
        </p:txBody>
      </p:sp>
    </p:spTree>
    <p:extLst>
      <p:ext uri="{BB962C8B-B14F-4D97-AF65-F5344CB8AC3E}">
        <p14:creationId xmlns:p14="http://schemas.microsoft.com/office/powerpoint/2010/main" val="230870750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a:t>
            </a:r>
            <a:endParaRPr kumimoji="1" lang="ja-JP" altLang="en-US" dirty="0"/>
          </a:p>
        </p:txBody>
      </p:sp>
      <p:sp>
        <p:nvSpPr>
          <p:cNvPr id="3" name="コンテンツ プレースホルダー 2"/>
          <p:cNvSpPr>
            <a:spLocks noGrp="1"/>
          </p:cNvSpPr>
          <p:nvPr>
            <p:ph idx="1"/>
          </p:nvPr>
        </p:nvSpPr>
        <p:spPr/>
        <p:txBody>
          <a:bodyPr/>
          <a:lstStyle/>
          <a:p>
            <a:r>
              <a:rPr lang="en-US" altLang="ja-JP" dirty="0" smtClean="0"/>
              <a:t>W×H</a:t>
            </a:r>
            <a:r>
              <a:rPr lang="ja-JP" altLang="en-US" dirty="0" smtClean="0"/>
              <a:t>の格子内に</a:t>
            </a:r>
            <a:r>
              <a:rPr lang="en-US" altLang="ja-JP" dirty="0" smtClean="0"/>
              <a:t>N(&lt;=40,000)</a:t>
            </a:r>
            <a:r>
              <a:rPr lang="ja-JP" altLang="en-US" dirty="0" smtClean="0"/>
              <a:t>匹のスライムがいる</a:t>
            </a:r>
            <a:endParaRPr lang="en-US" altLang="ja-JP" dirty="0" smtClean="0"/>
          </a:p>
          <a:p>
            <a:r>
              <a:rPr kumimoji="1" lang="ja-JP" altLang="en-US" dirty="0"/>
              <a:t>スライム</a:t>
            </a:r>
            <a:r>
              <a:rPr kumimoji="1" lang="ja-JP" altLang="en-US" dirty="0" smtClean="0"/>
              <a:t>は一度の</a:t>
            </a:r>
            <a:r>
              <a:rPr kumimoji="1" lang="en-US" altLang="ja-JP" dirty="0" smtClean="0"/>
              <a:t>move</a:t>
            </a:r>
            <a:r>
              <a:rPr kumimoji="1" lang="ja-JP" altLang="en-US" dirty="0" smtClean="0"/>
              <a:t>で上下左右の方向に、外壁の手前に来るか他のスライムの</a:t>
            </a:r>
            <a:r>
              <a:rPr lang="ja-JP" altLang="en-US" dirty="0"/>
              <a:t>いる</a:t>
            </a:r>
            <a:r>
              <a:rPr kumimoji="1" lang="ja-JP" altLang="en-US" dirty="0" smtClean="0"/>
              <a:t>セルに進入するまで移動することが出来る。</a:t>
            </a:r>
            <a:endParaRPr kumimoji="1" lang="en-US" altLang="ja-JP" dirty="0" smtClean="0"/>
          </a:p>
          <a:p>
            <a:r>
              <a:rPr lang="en-US" altLang="ja-JP" dirty="0" smtClean="0"/>
              <a:t>2</a:t>
            </a:r>
            <a:r>
              <a:rPr lang="ja-JP" altLang="en-US" dirty="0" smtClean="0"/>
              <a:t>匹のスライムが同一のセルにいると、合体して新しいスライムとなる</a:t>
            </a:r>
            <a:endParaRPr lang="en-US" altLang="ja-JP" dirty="0" smtClean="0"/>
          </a:p>
          <a:p>
            <a:r>
              <a:rPr lang="ja-JP" altLang="en-US" dirty="0"/>
              <a:t>全て</a:t>
            </a:r>
            <a:r>
              <a:rPr lang="ja-JP" altLang="en-US" dirty="0" smtClean="0"/>
              <a:t>のスライムが合体するまでに必要な最小の</a:t>
            </a:r>
            <a:r>
              <a:rPr lang="en-US" altLang="ja-JP" dirty="0" smtClean="0"/>
              <a:t>move</a:t>
            </a:r>
            <a:r>
              <a:rPr lang="ja-JP" altLang="en-US" dirty="0" smtClean="0"/>
              <a:t>の数を求めよ</a:t>
            </a:r>
            <a:endParaRPr kumimoji="1" lang="ja-JP" altLang="en-US" dirty="0"/>
          </a:p>
        </p:txBody>
      </p:sp>
    </p:spTree>
    <p:extLst>
      <p:ext uri="{BB962C8B-B14F-4D97-AF65-F5344CB8AC3E}">
        <p14:creationId xmlns:p14="http://schemas.microsoft.com/office/powerpoint/2010/main" val="11662818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解答</a:t>
            </a:r>
            <a:endParaRPr kumimoji="1" lang="ja-JP" altLang="en-US" dirty="0"/>
          </a:p>
        </p:txBody>
      </p:sp>
      <p:sp>
        <p:nvSpPr>
          <p:cNvPr id="3" name="コンテンツ プレースホルダー 2"/>
          <p:cNvSpPr>
            <a:spLocks noGrp="1"/>
          </p:cNvSpPr>
          <p:nvPr>
            <p:ph idx="1"/>
          </p:nvPr>
        </p:nvSpPr>
        <p:spPr/>
        <p:txBody>
          <a:bodyPr/>
          <a:lstStyle/>
          <a:p>
            <a:r>
              <a:rPr lang="ja-JP" altLang="en-US" dirty="0"/>
              <a:t>縦横</a:t>
            </a:r>
            <a:r>
              <a:rPr lang="ja-JP" altLang="en-US" dirty="0" smtClean="0"/>
              <a:t>に即座に連結できるスライムは、即連結</a:t>
            </a:r>
            <a:endParaRPr lang="en-US" altLang="ja-JP" dirty="0" smtClean="0"/>
          </a:p>
          <a:p>
            <a:r>
              <a:rPr lang="ja-JP" altLang="en-US" dirty="0"/>
              <a:t>残り</a:t>
            </a:r>
            <a:r>
              <a:rPr kumimoji="1" lang="ja-JP" altLang="en-US" dirty="0" smtClean="0"/>
              <a:t>は上下左右の壁のいずれかに集めて連結</a:t>
            </a:r>
            <a:endParaRPr kumimoji="1" lang="ja-JP" altLang="en-US" dirty="0"/>
          </a:p>
        </p:txBody>
      </p:sp>
    </p:spTree>
    <p:extLst>
      <p:ext uri="{BB962C8B-B14F-4D97-AF65-F5344CB8AC3E}">
        <p14:creationId xmlns:p14="http://schemas.microsoft.com/office/powerpoint/2010/main" val="27395544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連結成分の分解</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上下左右に即連結可能なスライムは、連結する</a:t>
            </a:r>
            <a:endParaRPr kumimoji="1" lang="en-US" altLang="ja-JP" dirty="0" smtClean="0"/>
          </a:p>
          <a:p>
            <a:pPr lvl="1"/>
            <a:r>
              <a:rPr lang="en-US" altLang="ja-JP" dirty="0"/>
              <a:t>x</a:t>
            </a:r>
            <a:r>
              <a:rPr lang="ja-JP" altLang="en-US" dirty="0" smtClean="0"/>
              <a:t>座標、</a:t>
            </a:r>
            <a:r>
              <a:rPr lang="en-US" altLang="ja-JP" dirty="0" smtClean="0"/>
              <a:t>y</a:t>
            </a:r>
            <a:r>
              <a:rPr lang="ja-JP" altLang="en-US" dirty="0" smtClean="0"/>
              <a:t>座標でバケツソート</a:t>
            </a:r>
            <a:endParaRPr lang="en-US" altLang="ja-JP" dirty="0" smtClean="0"/>
          </a:p>
          <a:p>
            <a:pPr lvl="1"/>
            <a:r>
              <a:rPr kumimoji="1" lang="en-US" altLang="ja-JP" dirty="0" err="1" smtClean="0"/>
              <a:t>UnionFind</a:t>
            </a:r>
            <a:r>
              <a:rPr kumimoji="1" lang="ja-JP" altLang="en-US" dirty="0" err="1" smtClean="0"/>
              <a:t>にて</a:t>
            </a:r>
            <a:r>
              <a:rPr kumimoji="1" lang="ja-JP" altLang="en-US" dirty="0" smtClean="0"/>
              <a:t>連結する</a:t>
            </a:r>
            <a:endParaRPr kumimoji="1" lang="en-US" altLang="ja-JP" dirty="0" smtClean="0"/>
          </a:p>
          <a:p>
            <a:pPr lvl="1"/>
            <a:r>
              <a:rPr lang="en-US" altLang="ja-JP" dirty="0" smtClean="0"/>
              <a:t>O(N)</a:t>
            </a:r>
            <a:endParaRPr kumimoji="1" lang="ja-JP" altLang="en-US" dirty="0"/>
          </a:p>
        </p:txBody>
      </p:sp>
    </p:spTree>
    <p:extLst>
      <p:ext uri="{BB962C8B-B14F-4D97-AF65-F5344CB8AC3E}">
        <p14:creationId xmlns:p14="http://schemas.microsoft.com/office/powerpoint/2010/main" val="782342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連結成分同士</a:t>
            </a:r>
            <a:r>
              <a:rPr lang="ja-JP" altLang="en-US" dirty="0" smtClean="0"/>
              <a:t>の結合</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全てのスライムが連結する場合はこれ以降の処理は行わない</a:t>
            </a:r>
            <a:endParaRPr kumimoji="1" lang="en-US" altLang="ja-JP" dirty="0" smtClean="0"/>
          </a:p>
          <a:p>
            <a:r>
              <a:rPr kumimoji="1" lang="ja-JP" altLang="en-US" dirty="0" smtClean="0"/>
              <a:t>上下左右の</a:t>
            </a:r>
            <a:r>
              <a:rPr lang="ja-JP" altLang="en-US" dirty="0"/>
              <a:t>いずれかの壁に</a:t>
            </a:r>
            <a:r>
              <a:rPr lang="ja-JP" altLang="en-US" dirty="0" smtClean="0"/>
              <a:t>集める</a:t>
            </a:r>
            <a:endParaRPr lang="en-US" altLang="ja-JP" dirty="0" smtClean="0"/>
          </a:p>
          <a:p>
            <a:pPr lvl="1"/>
            <a:r>
              <a:rPr kumimoji="1" lang="en-US" altLang="ja-JP" dirty="0" smtClean="0"/>
              <a:t>1</a:t>
            </a:r>
            <a:r>
              <a:rPr lang="ja-JP" altLang="en-US" dirty="0" smtClean="0"/>
              <a:t>つ目の連結成分をいずれかの壁に移動させる</a:t>
            </a:r>
            <a:endParaRPr lang="en-US" altLang="ja-JP" dirty="0" smtClean="0"/>
          </a:p>
          <a:p>
            <a:pPr lvl="2"/>
            <a:r>
              <a:rPr lang="en-US" altLang="ja-JP" dirty="0" smtClean="0"/>
              <a:t>+1</a:t>
            </a:r>
            <a:r>
              <a:rPr lang="ja-JP" altLang="en-US" dirty="0" smtClean="0"/>
              <a:t>回</a:t>
            </a:r>
            <a:endParaRPr lang="en-US" altLang="ja-JP" dirty="0" smtClean="0"/>
          </a:p>
          <a:p>
            <a:pPr lvl="1"/>
            <a:r>
              <a:rPr kumimoji="1" lang="en-US" altLang="ja-JP" dirty="0" smtClean="0"/>
              <a:t>2</a:t>
            </a:r>
            <a:r>
              <a:rPr lang="ja-JP" altLang="en-US" dirty="0" smtClean="0"/>
              <a:t>つ目以降の連結成分をその壁に移動させ、</a:t>
            </a:r>
            <a:r>
              <a:rPr lang="en-US" altLang="ja-JP" dirty="0" smtClean="0"/>
              <a:t>1</a:t>
            </a:r>
            <a:r>
              <a:rPr lang="ja-JP" altLang="en-US" dirty="0" smtClean="0"/>
              <a:t>つ目の連結成分に結合する</a:t>
            </a:r>
            <a:endParaRPr lang="en-US" altLang="ja-JP" dirty="0" smtClean="0"/>
          </a:p>
          <a:p>
            <a:pPr lvl="2"/>
            <a:r>
              <a:rPr lang="en-US" altLang="ja-JP" dirty="0" smtClean="0"/>
              <a:t>+(</a:t>
            </a:r>
            <a:r>
              <a:rPr lang="ja-JP" altLang="en-US" dirty="0" smtClean="0"/>
              <a:t>連結成分</a:t>
            </a:r>
            <a:r>
              <a:rPr lang="en-US" altLang="ja-JP" dirty="0" smtClean="0"/>
              <a:t>-1)×2</a:t>
            </a:r>
            <a:r>
              <a:rPr lang="ja-JP" altLang="en-US" dirty="0" smtClean="0"/>
              <a:t>回</a:t>
            </a:r>
            <a:endParaRPr lang="en-US" altLang="ja-JP" dirty="0" smtClean="0"/>
          </a:p>
          <a:p>
            <a:pPr lvl="1"/>
            <a:r>
              <a:rPr kumimoji="1" lang="ja-JP" altLang="en-US" dirty="0" smtClean="0"/>
              <a:t>ただし、いずれかの連結成分の中に初期状態で壁際にスライムがいる場合は、その壁にスライムを集める</a:t>
            </a:r>
            <a:endParaRPr lang="en-US" altLang="ja-JP" dirty="0"/>
          </a:p>
          <a:p>
            <a:pPr lvl="2"/>
            <a:r>
              <a:rPr kumimoji="1" lang="en-US" altLang="ja-JP" dirty="0" smtClean="0"/>
              <a:t>-1</a:t>
            </a:r>
            <a:r>
              <a:rPr kumimoji="1" lang="ja-JP" altLang="en-US" dirty="0" smtClean="0"/>
              <a:t>回</a:t>
            </a:r>
            <a:endParaRPr kumimoji="1" lang="en-US" altLang="ja-JP" dirty="0" smtClean="0"/>
          </a:p>
        </p:txBody>
      </p:sp>
    </p:spTree>
    <p:extLst>
      <p:ext uri="{BB962C8B-B14F-4D97-AF65-F5344CB8AC3E}">
        <p14:creationId xmlns:p14="http://schemas.microsoft.com/office/powerpoint/2010/main" val="132612925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a:t>模範解答</a:t>
            </a:r>
            <a:endParaRPr kumimoji="1" lang="ja-JP" altLang="en-US" dirty="0"/>
          </a:p>
        </p:txBody>
      </p:sp>
      <p:sp>
        <p:nvSpPr>
          <p:cNvPr id="3" name="コンテンツ プレースホルダー 2"/>
          <p:cNvSpPr>
            <a:spLocks noGrp="1"/>
          </p:cNvSpPr>
          <p:nvPr>
            <p:ph idx="1"/>
          </p:nvPr>
        </p:nvSpPr>
        <p:spPr/>
        <p:txBody>
          <a:bodyPr/>
          <a:lstStyle/>
          <a:p>
            <a:r>
              <a:rPr kumimoji="1" lang="ja-JP" altLang="en-US" dirty="0" smtClean="0"/>
              <a:t>野田</a:t>
            </a:r>
            <a:r>
              <a:rPr kumimoji="1" lang="en-US" altLang="ja-JP" dirty="0" smtClean="0"/>
              <a:t>:</a:t>
            </a:r>
          </a:p>
          <a:p>
            <a:pPr lvl="1"/>
            <a:r>
              <a:rPr kumimoji="1" lang="en-US" altLang="ja-JP" dirty="0" smtClean="0"/>
              <a:t>C++</a:t>
            </a:r>
          </a:p>
          <a:p>
            <a:pPr lvl="1"/>
            <a:r>
              <a:rPr kumimoji="1" lang="en-US" altLang="ja-JP" dirty="0" smtClean="0"/>
              <a:t>139</a:t>
            </a:r>
            <a:r>
              <a:rPr kumimoji="1" lang="ja-JP" altLang="en-US" dirty="0" smtClean="0"/>
              <a:t>行</a:t>
            </a:r>
            <a:endParaRPr kumimoji="1" lang="en-US" altLang="ja-JP" dirty="0" smtClean="0"/>
          </a:p>
          <a:p>
            <a:r>
              <a:rPr lang="ja-JP" altLang="en-US" dirty="0" smtClean="0"/>
              <a:t>下田</a:t>
            </a:r>
            <a:r>
              <a:rPr lang="en-US" altLang="ja-JP" dirty="0" smtClean="0"/>
              <a:t>:</a:t>
            </a:r>
          </a:p>
          <a:p>
            <a:pPr lvl="1"/>
            <a:r>
              <a:rPr kumimoji="1" lang="en-US" altLang="ja-JP" dirty="0" smtClean="0"/>
              <a:t>C++</a:t>
            </a:r>
          </a:p>
          <a:p>
            <a:pPr lvl="1"/>
            <a:r>
              <a:rPr lang="en-US" altLang="ja-JP" dirty="0" smtClean="0"/>
              <a:t>73</a:t>
            </a:r>
            <a:r>
              <a:rPr lang="ja-JP" altLang="en-US" dirty="0" smtClean="0"/>
              <a:t>行</a:t>
            </a:r>
            <a:endParaRPr kumimoji="1" lang="ja-JP" altLang="en-US" dirty="0"/>
          </a:p>
        </p:txBody>
      </p:sp>
    </p:spTree>
    <p:extLst>
      <p:ext uri="{BB962C8B-B14F-4D97-AF65-F5344CB8AC3E}">
        <p14:creationId xmlns:p14="http://schemas.microsoft.com/office/powerpoint/2010/main" val="30568903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結果</a:t>
            </a:r>
            <a:endParaRPr kumimoji="1" lang="ja-JP" altLang="en-US" dirty="0"/>
          </a:p>
        </p:txBody>
      </p:sp>
      <p:sp>
        <p:nvSpPr>
          <p:cNvPr id="3" name="コンテンツ プレースホルダー 2"/>
          <p:cNvSpPr>
            <a:spLocks noGrp="1"/>
          </p:cNvSpPr>
          <p:nvPr>
            <p:ph idx="1"/>
          </p:nvPr>
        </p:nvSpPr>
        <p:spPr/>
        <p:txBody>
          <a:bodyPr/>
          <a:lstStyle/>
          <a:p>
            <a:r>
              <a:rPr lang="en-US" altLang="ja-JP" dirty="0" smtClean="0"/>
              <a:t>Total Submission: 28</a:t>
            </a:r>
          </a:p>
          <a:p>
            <a:r>
              <a:rPr lang="en-US" altLang="ja-JP" dirty="0" smtClean="0"/>
              <a:t>Total Accepted: 9</a:t>
            </a:r>
          </a:p>
          <a:p>
            <a:endParaRPr kumimoji="1" lang="ja-JP" altLang="en-US" dirty="0"/>
          </a:p>
        </p:txBody>
      </p:sp>
    </p:spTree>
    <p:extLst>
      <p:ext uri="{BB962C8B-B14F-4D97-AF65-F5344CB8AC3E}">
        <p14:creationId xmlns:p14="http://schemas.microsoft.com/office/powerpoint/2010/main" val="69195504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ilk">
  <a:themeElements>
    <a:clrScheme name="Silk">
      <a:dk1>
        <a:srgbClr val="000000"/>
      </a:dk1>
      <a:lt1>
        <a:srgbClr val="FFFFFF"/>
      </a:lt1>
      <a:dk2>
        <a:srgbClr val="043988"/>
      </a:dk2>
      <a:lt2>
        <a:srgbClr val="92C2EB"/>
      </a:lt2>
      <a:accent1>
        <a:srgbClr val="836AAE"/>
      </a:accent1>
      <a:accent2>
        <a:srgbClr val="5DA577"/>
      </a:accent2>
      <a:accent3>
        <a:srgbClr val="678EB9"/>
      </a:accent3>
      <a:accent4>
        <a:srgbClr val="F7A611"/>
      </a:accent4>
      <a:accent5>
        <a:srgbClr val="A1AB38"/>
      </a:accent5>
      <a:accent6>
        <a:srgbClr val="C17790"/>
      </a:accent6>
      <a:hlink>
        <a:srgbClr val="DA5723"/>
      </a:hlink>
      <a:folHlink>
        <a:srgbClr val="226CA5"/>
      </a:folHlink>
    </a:clrScheme>
    <a:fontScheme name="Silk">
      <a:majorFont>
        <a:latin typeface="Arial"/>
        <a:ea typeface=""/>
        <a:cs typeface=""/>
        <a:font script="Jpan" typeface="ＭＳ Ｐゴシック"/>
        <a:font script="Hang" typeface="돋음"/>
        <a:font script="Hans" typeface="方正姚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돋음"/>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Silk">
      <a:fillStyleLst>
        <a:solidFill>
          <a:schemeClr val="phClr">
            <a:tint val="100000"/>
            <a:shade val="100000"/>
            <a:hueMod val="100000"/>
            <a:satMod val="100000"/>
          </a:schemeClr>
        </a:solidFill>
        <a:gradFill rotWithShape="1">
          <a:gsLst>
            <a:gs pos="0">
              <a:schemeClr val="phClr">
                <a:tint val="20000"/>
                <a:satMod val="250000"/>
              </a:schemeClr>
            </a:gs>
            <a:gs pos="30000">
              <a:schemeClr val="phClr">
                <a:tint val="60000"/>
                <a:satMod val="250000"/>
              </a:schemeClr>
            </a:gs>
            <a:gs pos="50000">
              <a:schemeClr val="phClr">
                <a:tint val="57000"/>
                <a:satMod val="250000"/>
              </a:schemeClr>
            </a:gs>
            <a:gs pos="100000">
              <a:schemeClr val="phClr">
                <a:tint val="28000"/>
                <a:satMod val="250000"/>
              </a:schemeClr>
            </a:gs>
          </a:gsLst>
          <a:lin ang="7000000" scaled="1"/>
        </a:gradFill>
        <a:gradFill rotWithShape="1">
          <a:gsLst>
            <a:gs pos="0">
              <a:schemeClr val="phClr">
                <a:shade val="80000"/>
                <a:satMod val="200000"/>
              </a:schemeClr>
            </a:gs>
            <a:gs pos="30000">
              <a:schemeClr val="phClr">
                <a:shade val="20000"/>
                <a:satMod val="250000"/>
              </a:schemeClr>
            </a:gs>
            <a:gs pos="50000">
              <a:schemeClr val="phClr">
                <a:shade val="23000"/>
                <a:satMod val="250000"/>
              </a:schemeClr>
            </a:gs>
            <a:gs pos="60000">
              <a:schemeClr val="phClr">
                <a:shade val="29000"/>
                <a:satMod val="230000"/>
              </a:schemeClr>
            </a:gs>
            <a:gs pos="100000">
              <a:schemeClr val="phClr">
                <a:shade val="70000"/>
                <a:satMod val="200000"/>
              </a:schemeClr>
            </a:gs>
          </a:gsLst>
          <a:lin ang="7000000" scaled="1"/>
        </a:gradFill>
      </a:fillStyleLst>
      <a:lnStyleLst>
        <a:ln w="12700" cap="sq" cmpd="sng" algn="ctr">
          <a:solidFill>
            <a:schemeClr val="phClr"/>
          </a:solidFill>
          <a:prstDash val="solid"/>
        </a:ln>
        <a:ln w="25400" cap="sq" cmpd="sng" algn="ctr">
          <a:solidFill>
            <a:schemeClr val="phClr"/>
          </a:solidFill>
          <a:prstDash val="solid"/>
        </a:ln>
        <a:ln w="31750" cap="sq" cmpd="sng" algn="ctr">
          <a:solidFill>
            <a:schemeClr val="phClr"/>
          </a:solidFill>
          <a:prstDash val="solid"/>
        </a:ln>
      </a:lnStyleLst>
      <a:effectStyleLst>
        <a:effectStyle>
          <a:effectLst>
            <a:outerShdw blurRad="63500" dist="50800" dir="5400000" algn="tl">
              <a:srgbClr val="000000">
                <a:alpha val="35294"/>
              </a:srgbClr>
            </a:outerShdw>
          </a:effectLst>
        </a:effectStyle>
        <a:effectStyle>
          <a:effectLst>
            <a:outerShdw blurRad="63500" dist="50800" dir="5400000" algn="tl">
              <a:srgbClr val="000000">
                <a:alpha val="35294"/>
              </a:srgbClr>
            </a:outerShdw>
          </a:effectLst>
          <a:scene3d>
            <a:camera prst="orthographicFront" fov="0">
              <a:rot lat="0" lon="0" rev="0"/>
            </a:camera>
            <a:lightRig rig="soft" dir="t">
              <a:rot lat="0" lon="0" rev="0"/>
            </a:lightRig>
          </a:scene3d>
          <a:sp3d>
            <a:bevelT w="127000" h="12700"/>
            <a:contourClr>
              <a:schemeClr val="phClr">
                <a:tint val="100000"/>
                <a:shade val="100000"/>
                <a:hueMod val="100000"/>
                <a:satMod val="100000"/>
              </a:schemeClr>
            </a:contourClr>
          </a:sp3d>
        </a:effectStyle>
        <a:effectStyle>
          <a:effectLst>
            <a:outerShdw blurRad="63500" dist="50800" dir="5400000" algn="tl">
              <a:srgbClr val="000000">
                <a:alpha val="35294"/>
              </a:srgbClr>
            </a:outerShdw>
          </a:effectLst>
          <a:scene3d>
            <a:camera prst="orthographicFront" fov="0">
              <a:rot lat="0" lon="0" rev="0"/>
            </a:camera>
            <a:lightRig rig="soft" dir="t">
              <a:rot lat="0" lon="0" rev="0"/>
            </a:lightRig>
          </a:scene3d>
          <a:sp3d>
            <a:bevelT w="152400" h="3810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phClr">
                <a:shade val="50000"/>
                <a:satMod val="150000"/>
              </a:schemeClr>
            </a:gs>
            <a:gs pos="50000">
              <a:schemeClr val="phClr">
                <a:tint val="85000"/>
                <a:satMod val="140000"/>
              </a:schemeClr>
            </a:gs>
            <a:gs pos="100000">
              <a:schemeClr val="phClr">
                <a:shade val="50000"/>
                <a:satMod val="150000"/>
              </a:schemeClr>
            </a:gs>
          </a:gsLst>
          <a:lin ang="5400000" scaled="1"/>
        </a:gradFill>
        <a:blipFill>
          <a:blip xmlns:r="http://schemas.openxmlformats.org/officeDocument/2006/relationships" r:embed="rId1">
            <a:duotone>
              <a:schemeClr val="phClr">
                <a:shade val="55000"/>
                <a:satMod val="150000"/>
              </a:schemeClr>
              <a:schemeClr val="phClr">
                <a:tint val="100"/>
                <a:satMod val="15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TC010205606[[fn=シルクのテーマ]]</Template>
  <TotalTime>83</TotalTime>
  <Words>281</Words>
  <Application>Microsoft Office PowerPoint</Application>
  <PresentationFormat>画面に合わせる (4:3)</PresentationFormat>
  <Paragraphs>36</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Silk</vt:lpstr>
      <vt:lpstr>Problem D: King Slime ～キングスライム～</vt:lpstr>
      <vt:lpstr>問題</vt:lpstr>
      <vt:lpstr>解答</vt:lpstr>
      <vt:lpstr>連結成分の分解</vt:lpstr>
      <vt:lpstr>連結成分同士の結合</vt:lpstr>
      <vt:lpstr>模範解答</vt:lpstr>
      <vt:lpstr>結果</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 D: King Slime ～キングスライム～</dc:title>
  <dc:creator>hisayori</dc:creator>
  <cp:lastModifiedBy>hisayori</cp:lastModifiedBy>
  <cp:revision>6</cp:revision>
  <dcterms:created xsi:type="dcterms:W3CDTF">2011-02-19T04:37:07Z</dcterms:created>
  <dcterms:modified xsi:type="dcterms:W3CDTF">2011-02-23T10:53:45Z</dcterms:modified>
</cp:coreProperties>
</file>