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68" r:id="rId4"/>
    <p:sldId id="258" r:id="rId5"/>
    <p:sldId id="260" r:id="rId6"/>
    <p:sldId id="263" r:id="rId7"/>
    <p:sldId id="264" r:id="rId8"/>
    <p:sldId id="265" r:id="rId9"/>
    <p:sldId id="266" r:id="rId10"/>
    <p:sldId id="267" r:id="rId11"/>
    <p:sldId id="269" r:id="rId12"/>
    <p:sldId id="261" r:id="rId13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1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51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ED676C-3D23-4E3E-A360-85AA301BB5D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5057E-3DF5-4ADB-AF5E-5CC018C3866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9E564-2B6F-42C9-BF2D-9CD4B98B9BC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35563-A2F1-4A79-B254-8ABC6DCA4C7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93C27-3CB4-4096-A4BD-1F0DC60CA03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8A988-91A0-4ECE-8D0A-FE8E6ADB038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F137A-80E1-4AC8-A2B0-24F7DEC5664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F350A-EC4A-4298-8D34-01DC2FB35C0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DD978-754E-423D-9538-B753B17D56F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811FE-71E9-4BA5-8AA4-9CEDEE8C5F0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C60CC-CA45-499D-BD38-02EFC193623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AB73E258-36B4-4DAD-8B89-D0C9B362E04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1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 I:</a:t>
            </a:r>
            <a:br>
              <a:rPr lang="en-US" altLang="ja-JP" dirty="0" smtClean="0"/>
            </a:br>
            <a:r>
              <a:rPr lang="en-US" altLang="ja-JP" dirty="0" smtClean="0"/>
              <a:t>Cousin’s Aunt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11638" y="4267200"/>
            <a:ext cx="4779962" cy="1752600"/>
          </a:xfrm>
        </p:spPr>
        <p:txBody>
          <a:bodyPr/>
          <a:lstStyle/>
          <a:p>
            <a:pPr eaLnBrk="1" hangingPunct="1"/>
            <a:r>
              <a:rPr lang="en-US" altLang="ja-JP" sz="2400" dirty="0" smtClean="0"/>
              <a:t>Original: </a:t>
            </a:r>
            <a:r>
              <a:rPr lang="en-US" altLang="ja-JP" sz="2400" dirty="0" err="1" smtClean="0"/>
              <a:t>Hayashizaki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Statement: </a:t>
            </a:r>
            <a:r>
              <a:rPr lang="en-US" altLang="ja-JP" sz="2400" dirty="0" err="1" smtClean="0"/>
              <a:t>Terashima</a:t>
            </a:r>
            <a:r>
              <a:rPr lang="en-US" altLang="ja-JP" sz="2400" dirty="0" smtClean="0"/>
              <a:t> </a:t>
            </a:r>
          </a:p>
          <a:p>
            <a:pPr eaLnBrk="1" hangingPunct="1"/>
            <a:r>
              <a:rPr lang="en-US" altLang="ja-JP" sz="2400" dirty="0" smtClean="0"/>
              <a:t>Solution: </a:t>
            </a:r>
            <a:r>
              <a:rPr lang="en-US" altLang="ja-JP" sz="2400" dirty="0" err="1" smtClean="0"/>
              <a:t>Terashima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Hachimori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Slide: </a:t>
            </a:r>
            <a:r>
              <a:rPr lang="en-US" altLang="ja-JP" sz="2400" dirty="0" err="1" smtClean="0"/>
              <a:t>Terashima</a:t>
            </a:r>
            <a:endParaRPr lang="en-US" altLang="ja-JP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 (1)</a:t>
            </a:r>
            <a:endParaRPr lang="en-US" altLang="ja-JP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Find the maximum and minimum degree of kinship</a:t>
            </a:r>
          </a:p>
          <a:p>
            <a:pPr lvl="1" eaLnBrk="1" hangingPunct="1"/>
            <a:r>
              <a:rPr lang="en-US" altLang="ja-JP" dirty="0" smtClean="0"/>
              <a:t>Given relation is a chain of below</a:t>
            </a:r>
          </a:p>
          <a:p>
            <a:pPr lvl="2" eaLnBrk="1" hangingPunct="1"/>
            <a:r>
              <a:rPr lang="en-US" altLang="ja-JP" dirty="0" smtClean="0"/>
              <a:t>father, mother, son, daughter</a:t>
            </a:r>
          </a:p>
          <a:p>
            <a:pPr lvl="2" eaLnBrk="1" hangingPunct="1"/>
            <a:r>
              <a:rPr lang="en-US" altLang="ja-JP" dirty="0" smtClean="0"/>
              <a:t>husband, wife, brother, sister</a:t>
            </a:r>
          </a:p>
          <a:p>
            <a:pPr lvl="2" eaLnBrk="1" hangingPunct="1"/>
            <a:r>
              <a:rPr lang="en-US" altLang="ja-JP" dirty="0" smtClean="0"/>
              <a:t>grandfather, grandmother, grandson, granddaughter</a:t>
            </a:r>
          </a:p>
          <a:p>
            <a:pPr lvl="2" eaLnBrk="1" hangingPunct="1"/>
            <a:r>
              <a:rPr lang="en-US" altLang="ja-JP" dirty="0" smtClean="0"/>
              <a:t>uncle, aunt, nephew, niece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There are no special relations</a:t>
            </a:r>
          </a:p>
          <a:p>
            <a:pPr lvl="1"/>
            <a:r>
              <a:rPr lang="en-US" altLang="ja-JP" dirty="0" smtClean="0"/>
              <a:t>adoptions</a:t>
            </a:r>
          </a:p>
          <a:p>
            <a:pPr lvl="1"/>
            <a:r>
              <a:rPr lang="en-US" altLang="ja-JP" dirty="0" smtClean="0"/>
              <a:t>marriages </a:t>
            </a:r>
            <a:r>
              <a:rPr lang="en-US" altLang="ja-JP" dirty="0" smtClean="0"/>
              <a:t>between </a:t>
            </a:r>
            <a:r>
              <a:rPr lang="en-US" altLang="ja-JP" dirty="0" smtClean="0"/>
              <a:t>relatives</a:t>
            </a:r>
          </a:p>
          <a:p>
            <a:pPr lvl="1"/>
            <a:r>
              <a:rPr lang="en-US" altLang="ja-JP" dirty="0" smtClean="0"/>
              <a:t>divorces, remarriages</a:t>
            </a:r>
          </a:p>
          <a:p>
            <a:pPr lvl="1"/>
            <a:r>
              <a:rPr lang="en-US" altLang="ja-JP" dirty="0" smtClean="0"/>
              <a:t>bigamous marriages</a:t>
            </a:r>
          </a:p>
          <a:p>
            <a:pPr lvl="1"/>
            <a:r>
              <a:rPr lang="en-US" altLang="ja-JP" dirty="0" smtClean="0"/>
              <a:t>same-sex marriages</a:t>
            </a:r>
          </a:p>
          <a:p>
            <a:r>
              <a:rPr kumimoji="1" lang="en-US" altLang="ja-JP" dirty="0" smtClean="0"/>
              <a:t>Given family has simple structure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Approach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</a:pPr>
            <a:r>
              <a:rPr lang="en-US" altLang="ja-JP" dirty="0" smtClean="0"/>
              <a:t>Convert to primitive relations and list up all possibility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altLang="ja-JP" dirty="0" smtClean="0"/>
              <a:t>Apply reduction rules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altLang="ja-JP" dirty="0" smtClean="0"/>
              <a:t>Get the degree of kinship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Convert to primitive relations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ja-JP" dirty="0" smtClean="0"/>
              <a:t>grandfather</a:t>
            </a:r>
            <a:br>
              <a:rPr lang="en-US" altLang="ja-JP" dirty="0" smtClean="0"/>
            </a:br>
            <a:r>
              <a:rPr lang="en-US" altLang="ja-JP" dirty="0" smtClean="0"/>
              <a:t> -&gt; F-F | M-F</a:t>
            </a:r>
          </a:p>
          <a:p>
            <a:r>
              <a:rPr kumimoji="1" lang="en-US" altLang="ja-JP" dirty="0" smtClean="0"/>
              <a:t>grandson</a:t>
            </a:r>
            <a:br>
              <a:rPr kumimoji="1" lang="en-US" altLang="ja-JP" dirty="0" smtClean="0"/>
            </a:br>
            <a:r>
              <a:rPr kumimoji="1" lang="en-US" altLang="ja-JP" dirty="0" smtClean="0"/>
              <a:t> -&gt; s-s | d-s</a:t>
            </a:r>
          </a:p>
          <a:p>
            <a:r>
              <a:rPr lang="en-US" altLang="ja-JP" dirty="0" smtClean="0"/>
              <a:t>uncle -&gt; F-B | M-B</a:t>
            </a:r>
          </a:p>
          <a:p>
            <a:r>
              <a:rPr kumimoji="1" lang="en-US" altLang="ja-JP" dirty="0" smtClean="0"/>
              <a:t>nephew -&gt; B-s | S-s</a:t>
            </a:r>
          </a:p>
          <a:p>
            <a:r>
              <a:rPr lang="en-US" altLang="ja-JP" dirty="0" smtClean="0"/>
              <a:t>A -&gt; m | f</a:t>
            </a:r>
            <a:endParaRPr kumimoji="1" lang="ja-JP" altLang="en-US" dirty="0"/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ja-JP" dirty="0" smtClean="0"/>
              <a:t>grandmother</a:t>
            </a:r>
            <a:br>
              <a:rPr lang="en-US" altLang="ja-JP" dirty="0" smtClean="0"/>
            </a:br>
            <a:r>
              <a:rPr lang="en-US" altLang="ja-JP" dirty="0" smtClean="0"/>
              <a:t> -&gt; F-M | M-M</a:t>
            </a:r>
          </a:p>
          <a:p>
            <a:r>
              <a:rPr lang="en-US" altLang="ja-JP" dirty="0" smtClean="0"/>
              <a:t>granddaughter</a:t>
            </a:r>
            <a:br>
              <a:rPr lang="en-US" altLang="ja-JP" dirty="0" smtClean="0"/>
            </a:br>
            <a:r>
              <a:rPr lang="en-US" altLang="ja-JP" dirty="0" smtClean="0"/>
              <a:t> -&gt; s-d | d-d</a:t>
            </a:r>
          </a:p>
          <a:p>
            <a:r>
              <a:rPr lang="en-US" altLang="ja-JP" dirty="0" smtClean="0"/>
              <a:t>aunt -&gt; F-S | M-S</a:t>
            </a:r>
          </a:p>
          <a:p>
            <a:r>
              <a:rPr lang="en-US" altLang="ja-JP" dirty="0" smtClean="0"/>
              <a:t>niece -&gt; B-d | S-d</a:t>
            </a:r>
            <a:endParaRPr lang="ja-JP" altLang="en-US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857488" y="5500702"/>
            <a:ext cx="5893921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F : father, s: son, H: husband, B: brother, m: male</a:t>
            </a:r>
          </a:p>
          <a:p>
            <a:r>
              <a:rPr kumimoji="1" lang="en-US" altLang="ja-JP" sz="2000" dirty="0" smtClean="0"/>
              <a:t>M: mother, d: daughter, W: wife, S: sister, f: female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14350" indent="-514350" eaLnBrk="1" hangingPunct="1"/>
            <a:r>
              <a:rPr lang="en-US" altLang="ja-JP" dirty="0" smtClean="0"/>
              <a:t>Apply reduction rules (1)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kumimoji="1" lang="en-US" altLang="ja-JP" dirty="0" smtClean="0"/>
              <a:t>F-s -&gt; -m and B</a:t>
            </a:r>
          </a:p>
          <a:p>
            <a:r>
              <a:rPr lang="en-US" altLang="ja-JP" dirty="0" smtClean="0"/>
              <a:t>F-d -&gt; -f and S</a:t>
            </a:r>
          </a:p>
          <a:p>
            <a:r>
              <a:rPr kumimoji="1" lang="en-US" altLang="ja-JP" dirty="0" smtClean="0"/>
              <a:t>F-H -&gt; n/a</a:t>
            </a:r>
          </a:p>
          <a:p>
            <a:r>
              <a:rPr lang="en-US" altLang="ja-JP" dirty="0" smtClean="0"/>
              <a:t>F-W -&gt; M</a:t>
            </a:r>
            <a:endParaRPr kumimoji="1" lang="ja-JP" altLang="en-US" dirty="0"/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ja-JP" dirty="0" smtClean="0"/>
              <a:t>M-s -&gt; -m and B</a:t>
            </a:r>
          </a:p>
          <a:p>
            <a:r>
              <a:rPr lang="en-US" altLang="ja-JP" dirty="0" smtClean="0"/>
              <a:t>M-d -&gt; -f and S</a:t>
            </a:r>
          </a:p>
          <a:p>
            <a:r>
              <a:rPr lang="en-US" altLang="ja-JP" dirty="0" smtClean="0"/>
              <a:t>M-H -&gt; F</a:t>
            </a:r>
          </a:p>
          <a:p>
            <a:r>
              <a:rPr lang="en-US" altLang="ja-JP" dirty="0" smtClean="0"/>
              <a:t>M-W -&gt; n/a</a:t>
            </a:r>
            <a:endParaRPr lang="ja-JP" altLang="en-US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857488" y="5143512"/>
            <a:ext cx="5893921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F : father, s: son, H: husband, B: brother, m: male</a:t>
            </a:r>
          </a:p>
          <a:p>
            <a:r>
              <a:rPr kumimoji="1" lang="en-US" altLang="ja-JP" sz="2000" dirty="0" smtClean="0"/>
              <a:t>M: mother, d: daughter, W: wife, S: sister, f: female</a:t>
            </a:r>
          </a:p>
          <a:p>
            <a:r>
              <a:rPr lang="en-US" altLang="ja-JP" sz="2000" dirty="0" smtClean="0"/>
              <a:t>-m: remove if the previous one is F, s, H, B or m</a:t>
            </a:r>
          </a:p>
          <a:p>
            <a:r>
              <a:rPr kumimoji="1" lang="en-US" altLang="ja-JP" sz="2000" dirty="0" smtClean="0"/>
              <a:t>-f: </a:t>
            </a:r>
            <a:r>
              <a:rPr lang="en-US" altLang="ja-JP" sz="2000" dirty="0" smtClean="0"/>
              <a:t>remove if the previous one is M, d, W, S or f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14350" indent="-514350" eaLnBrk="1" hangingPunct="1"/>
            <a:r>
              <a:rPr lang="en-US" altLang="ja-JP" dirty="0" smtClean="0"/>
              <a:t>Apply reduction rules (2)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kumimoji="1" lang="en-US" altLang="ja-JP" dirty="0" smtClean="0"/>
              <a:t>s-F -&gt; -m or </a:t>
            </a:r>
            <a:r>
              <a:rPr lang="en-US" altLang="ja-JP" dirty="0" smtClean="0"/>
              <a:t>H</a:t>
            </a:r>
            <a:endParaRPr kumimoji="1" lang="en-US" altLang="ja-JP" dirty="0" smtClean="0"/>
          </a:p>
          <a:p>
            <a:r>
              <a:rPr lang="en-US" altLang="ja-JP" dirty="0" smtClean="0"/>
              <a:t>s-M -&gt; -f or W</a:t>
            </a:r>
          </a:p>
          <a:p>
            <a:r>
              <a:rPr kumimoji="1" lang="en-US" altLang="ja-JP" dirty="0" smtClean="0"/>
              <a:t>s-H -&gt; n/a</a:t>
            </a:r>
          </a:p>
          <a:p>
            <a:r>
              <a:rPr lang="en-US" altLang="ja-JP" dirty="0" smtClean="0"/>
              <a:t>s-B -&gt; s</a:t>
            </a:r>
          </a:p>
          <a:p>
            <a:r>
              <a:rPr kumimoji="1" lang="en-US" altLang="ja-JP" dirty="0" smtClean="0"/>
              <a:t>s-S -&gt; d</a:t>
            </a:r>
            <a:endParaRPr kumimoji="1" lang="ja-JP" altLang="en-US" dirty="0"/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ja-JP" dirty="0" smtClean="0"/>
              <a:t>d-F -&gt; -m or H</a:t>
            </a:r>
          </a:p>
          <a:p>
            <a:r>
              <a:rPr lang="en-US" altLang="ja-JP" dirty="0" smtClean="0"/>
              <a:t>d-M -&gt; -f or W</a:t>
            </a:r>
          </a:p>
          <a:p>
            <a:r>
              <a:rPr lang="en-US" altLang="ja-JP" dirty="0" smtClean="0"/>
              <a:t>d-W -&gt; n/a</a:t>
            </a:r>
          </a:p>
          <a:p>
            <a:r>
              <a:rPr lang="en-US" altLang="ja-JP" dirty="0" smtClean="0"/>
              <a:t>d-B -&gt; s</a:t>
            </a:r>
          </a:p>
          <a:p>
            <a:r>
              <a:rPr lang="en-US" altLang="ja-JP" dirty="0" smtClean="0"/>
              <a:t>d-S -&gt; d</a:t>
            </a:r>
            <a:endParaRPr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857488" y="5143512"/>
            <a:ext cx="5893921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F : father, s: son, H: husband, B: brother, m: male</a:t>
            </a:r>
          </a:p>
          <a:p>
            <a:r>
              <a:rPr kumimoji="1" lang="en-US" altLang="ja-JP" sz="2000" dirty="0" smtClean="0"/>
              <a:t>M: mother, d: daughter, W: wife, S: sister, f: female</a:t>
            </a:r>
          </a:p>
          <a:p>
            <a:r>
              <a:rPr lang="en-US" altLang="ja-JP" sz="2000" dirty="0" smtClean="0"/>
              <a:t>-m: remove if the previous one is F, s, H, B or m</a:t>
            </a:r>
          </a:p>
          <a:p>
            <a:r>
              <a:rPr kumimoji="1" lang="en-US" altLang="ja-JP" sz="2000" dirty="0" smtClean="0"/>
              <a:t>-f: </a:t>
            </a:r>
            <a:r>
              <a:rPr lang="en-US" altLang="ja-JP" sz="2000" dirty="0" smtClean="0"/>
              <a:t>remove if the previous one is M, d, W, S or f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14350" indent="-514350" eaLnBrk="1" hangingPunct="1"/>
            <a:r>
              <a:rPr lang="en-US" altLang="ja-JP" dirty="0" smtClean="0"/>
              <a:t>Apply reduction rules (3)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kumimoji="1" lang="en-US" altLang="ja-JP" dirty="0" smtClean="0"/>
              <a:t>H-s -&gt; s</a:t>
            </a:r>
          </a:p>
          <a:p>
            <a:r>
              <a:rPr lang="en-US" altLang="ja-JP" dirty="0" smtClean="0"/>
              <a:t>H-d -&gt; d</a:t>
            </a:r>
          </a:p>
          <a:p>
            <a:r>
              <a:rPr kumimoji="1" lang="en-US" altLang="ja-JP" dirty="0" smtClean="0"/>
              <a:t>H-H -&gt; n/a</a:t>
            </a:r>
          </a:p>
          <a:p>
            <a:r>
              <a:rPr lang="en-US" altLang="ja-JP" dirty="0" smtClean="0"/>
              <a:t>H-W -&gt; -f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ja-JP" dirty="0" smtClean="0"/>
              <a:t>W-s -&gt; s</a:t>
            </a:r>
          </a:p>
          <a:p>
            <a:r>
              <a:rPr lang="en-US" altLang="ja-JP" dirty="0" smtClean="0"/>
              <a:t>W-d -&gt; d</a:t>
            </a:r>
          </a:p>
          <a:p>
            <a:r>
              <a:rPr lang="en-US" altLang="ja-JP" dirty="0" smtClean="0"/>
              <a:t>W-H -&gt; -m</a:t>
            </a:r>
          </a:p>
          <a:p>
            <a:r>
              <a:rPr lang="en-US" altLang="ja-JP" dirty="0" smtClean="0"/>
              <a:t>W-W -&gt; n/a</a:t>
            </a: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857488" y="5143512"/>
            <a:ext cx="5893921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F : father, s: son, H: husband, B: brother, m: male</a:t>
            </a:r>
          </a:p>
          <a:p>
            <a:r>
              <a:rPr kumimoji="1" lang="en-US" altLang="ja-JP" sz="2000" dirty="0" smtClean="0"/>
              <a:t>M: mother, d: daughter, W: wife, S: sister, f: female</a:t>
            </a:r>
          </a:p>
          <a:p>
            <a:r>
              <a:rPr lang="en-US" altLang="ja-JP" sz="2000" dirty="0" smtClean="0"/>
              <a:t>-m: remove if the previous one is F, s, H, B or m</a:t>
            </a:r>
          </a:p>
          <a:p>
            <a:r>
              <a:rPr kumimoji="1" lang="en-US" altLang="ja-JP" sz="2000" dirty="0" smtClean="0"/>
              <a:t>-f: </a:t>
            </a:r>
            <a:r>
              <a:rPr lang="en-US" altLang="ja-JP" sz="2000" dirty="0" smtClean="0"/>
              <a:t>remove if the previous one is M, d, W, S or f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14350" indent="-514350" eaLnBrk="1" hangingPunct="1"/>
            <a:r>
              <a:rPr lang="en-US" altLang="ja-JP" dirty="0" smtClean="0"/>
              <a:t>Apply reduction rules (4)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ja-JP" dirty="0" smtClean="0"/>
              <a:t>B</a:t>
            </a:r>
            <a:r>
              <a:rPr kumimoji="1" lang="en-US" altLang="ja-JP" dirty="0" smtClean="0"/>
              <a:t>-F -&gt; F</a:t>
            </a:r>
          </a:p>
          <a:p>
            <a:r>
              <a:rPr lang="en-US" altLang="ja-JP" dirty="0" smtClean="0"/>
              <a:t>B-M -&gt; M</a:t>
            </a:r>
          </a:p>
          <a:p>
            <a:r>
              <a:rPr kumimoji="1" lang="en-US" altLang="ja-JP" dirty="0" smtClean="0"/>
              <a:t>B-B -&gt; -m and B</a:t>
            </a:r>
          </a:p>
          <a:p>
            <a:r>
              <a:rPr lang="en-US" altLang="ja-JP" dirty="0" smtClean="0"/>
              <a:t>B-S -&gt; -f and S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ja-JP" dirty="0" smtClean="0"/>
              <a:t>S-F -&gt; F</a:t>
            </a:r>
          </a:p>
          <a:p>
            <a:r>
              <a:rPr lang="en-US" altLang="ja-JP" dirty="0" smtClean="0"/>
              <a:t>S-M -&gt; M</a:t>
            </a:r>
          </a:p>
          <a:p>
            <a:r>
              <a:rPr lang="en-US" altLang="ja-JP" dirty="0" smtClean="0"/>
              <a:t>S-B -&gt; -m and B</a:t>
            </a:r>
          </a:p>
          <a:p>
            <a:r>
              <a:rPr lang="en-US" altLang="ja-JP" dirty="0" smtClean="0"/>
              <a:t>S-S -&gt; -f and S</a:t>
            </a: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857488" y="5143512"/>
            <a:ext cx="5893921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F : father, s: son, H: husband, B: brother, m: male</a:t>
            </a:r>
          </a:p>
          <a:p>
            <a:r>
              <a:rPr kumimoji="1" lang="en-US" altLang="ja-JP" sz="2000" dirty="0" smtClean="0"/>
              <a:t>M: mother, d: daughter, W: wife, S: sister, f: female</a:t>
            </a:r>
          </a:p>
          <a:p>
            <a:r>
              <a:rPr lang="en-US" altLang="ja-JP" sz="2000" dirty="0" smtClean="0"/>
              <a:t>-m: remove if the previous one is F, s, H, B or m</a:t>
            </a:r>
          </a:p>
          <a:p>
            <a:r>
              <a:rPr kumimoji="1" lang="en-US" altLang="ja-JP" sz="2000" dirty="0" smtClean="0"/>
              <a:t>-f: </a:t>
            </a:r>
            <a:r>
              <a:rPr lang="en-US" altLang="ja-JP" sz="2000" dirty="0" smtClean="0"/>
              <a:t>remove if the previous one is M, d, W, S or f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Get the degree of kinship</a:t>
            </a:r>
            <a:endParaRPr kumimoji="1" lang="ja-JP" altLang="en-US" dirty="0"/>
          </a:p>
        </p:txBody>
      </p:sp>
      <p:sp>
        <p:nvSpPr>
          <p:cNvPr id="5" name="コンテンツ プレースホル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Just add the distance of relations</a:t>
            </a:r>
          </a:p>
          <a:p>
            <a:pPr lvl="1"/>
            <a:r>
              <a:rPr kumimoji="1" lang="en-US" altLang="ja-JP" dirty="0" smtClean="0"/>
              <a:t>Distance</a:t>
            </a:r>
          </a:p>
          <a:p>
            <a:pPr lvl="2"/>
            <a:r>
              <a:rPr lang="en-US" altLang="ja-JP" dirty="0" smtClean="0"/>
              <a:t>H, W, m, f : 0</a:t>
            </a:r>
          </a:p>
          <a:p>
            <a:pPr lvl="2"/>
            <a:r>
              <a:rPr kumimoji="1" lang="en-US" altLang="ja-JP" dirty="0" smtClean="0"/>
              <a:t>F, M, s, d : 1</a:t>
            </a:r>
          </a:p>
          <a:p>
            <a:pPr lvl="2"/>
            <a:r>
              <a:rPr lang="en-US" altLang="ja-JP" dirty="0" smtClean="0"/>
              <a:t>B, S : 2</a:t>
            </a:r>
          </a:p>
          <a:p>
            <a:r>
              <a:rPr kumimoji="1" lang="en-US" altLang="ja-JP" dirty="0" smtClean="0"/>
              <a:t>Output the max and min values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Example</a:t>
            </a:r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071670" y="1714488"/>
            <a:ext cx="50448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</a:t>
            </a:r>
            <a:r>
              <a:rPr lang="en-US" sz="2400" dirty="0" smtClean="0"/>
              <a:t>is A's father's brother's </a:t>
            </a:r>
            <a:r>
              <a:rPr lang="en-US" sz="2400" dirty="0" smtClean="0"/>
              <a:t>son’s aunt</a:t>
            </a:r>
            <a:endParaRPr kumimoji="1" lang="ja-JP" altLang="en-US" sz="24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071538" y="2571744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mFBsFS</a:t>
            </a:r>
            <a:endParaRPr kumimoji="1" lang="ja-JP" altLang="en-US" sz="2400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928926" y="2571744"/>
            <a:ext cx="1208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f</a:t>
            </a:r>
            <a:r>
              <a:rPr lang="en-US" sz="2400" dirty="0" err="1" smtClean="0"/>
              <a:t>FBsFS</a:t>
            </a:r>
            <a:endParaRPr kumimoji="1" lang="ja-JP" altLang="en-US" sz="24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714876" y="2571744"/>
            <a:ext cx="1449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mFBsMS</a:t>
            </a:r>
            <a:endParaRPr kumimoji="1" lang="ja-JP" altLang="en-US" sz="24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572264" y="2571744"/>
            <a:ext cx="1277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fFBs</a:t>
            </a:r>
            <a:r>
              <a:rPr lang="en-US" sz="2400" dirty="0" err="1" smtClean="0"/>
              <a:t>M</a:t>
            </a:r>
            <a:r>
              <a:rPr lang="en-US" sz="2400" dirty="0" err="1" smtClean="0"/>
              <a:t>S</a:t>
            </a:r>
            <a:endParaRPr kumimoji="1" lang="ja-JP" altLang="en-US" sz="24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071538" y="3286124"/>
            <a:ext cx="1039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mFBS</a:t>
            </a:r>
            <a:endParaRPr kumimoji="1" lang="ja-JP" altLang="en-US" sz="24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071538" y="4000504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mFS</a:t>
            </a:r>
            <a:endParaRPr kumimoji="1" lang="ja-JP" altLang="en-US" sz="24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928926" y="3286124"/>
            <a:ext cx="867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f</a:t>
            </a:r>
            <a:r>
              <a:rPr lang="en-US" sz="2400" dirty="0" err="1" smtClean="0"/>
              <a:t>FBS</a:t>
            </a:r>
            <a:endParaRPr kumimoji="1" lang="ja-JP" altLang="en-US" sz="24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928926" y="4000504"/>
            <a:ext cx="662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f</a:t>
            </a:r>
            <a:r>
              <a:rPr lang="en-US" sz="2400" dirty="0" err="1" smtClean="0"/>
              <a:t>FS</a:t>
            </a:r>
            <a:endParaRPr kumimoji="1" lang="ja-JP" altLang="en-US" sz="2400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714876" y="3286124"/>
            <a:ext cx="13292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mFBWS</a:t>
            </a:r>
            <a:endParaRPr kumimoji="1" lang="ja-JP" altLang="en-US" sz="24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572264" y="3286124"/>
            <a:ext cx="1157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f</a:t>
            </a:r>
            <a:r>
              <a:rPr lang="en-US" sz="2400" dirty="0" err="1" smtClean="0"/>
              <a:t>FBWS</a:t>
            </a:r>
            <a:endParaRPr kumimoji="1" lang="ja-JP" altLang="en-US" sz="24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42976" y="485776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3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3000364" y="485776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3</a:t>
            </a:r>
            <a:endParaRPr kumimoji="1" lang="ja-JP" altLang="en-US" sz="2400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072066" y="400050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5</a:t>
            </a:r>
            <a:endParaRPr kumimoji="1" lang="ja-JP" altLang="en-US" sz="24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6929454" y="400050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5</a:t>
            </a:r>
            <a:endParaRPr kumimoji="1" lang="ja-JP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Result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Submitted: </a:t>
            </a:r>
            <a:r>
              <a:rPr lang="en-US" altLang="ja-JP" dirty="0" smtClean="0"/>
              <a:t>0 (0 </a:t>
            </a:r>
            <a:r>
              <a:rPr lang="en-US" altLang="ja-JP" dirty="0" smtClean="0"/>
              <a:t>teams)</a:t>
            </a:r>
          </a:p>
          <a:p>
            <a:pPr eaLnBrk="1" hangingPunct="1"/>
            <a:r>
              <a:rPr lang="en-US" altLang="ja-JP" dirty="0" smtClean="0"/>
              <a:t>Solved: </a:t>
            </a:r>
            <a:r>
              <a:rPr lang="en-US" altLang="ja-JP" dirty="0" smtClean="0"/>
              <a:t>0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16670</TotalTime>
  <Words>685</Words>
  <Application>Microsoft Office PowerPoint</Application>
  <PresentationFormat>画面に合わせる (4:3)</PresentationFormat>
  <Paragraphs>116</Paragraphs>
  <Slides>12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Pixel</vt:lpstr>
      <vt:lpstr>Problem I: Cousin’s Aunt</vt:lpstr>
      <vt:lpstr>Problem (1)</vt:lpstr>
      <vt:lpstr>Problem (2)</vt:lpstr>
      <vt:lpstr>Approach</vt:lpstr>
      <vt:lpstr>Convert to primitive relations</vt:lpstr>
      <vt:lpstr>Apply reduction rules (1)</vt:lpstr>
      <vt:lpstr>Apply reduction rules (2)</vt:lpstr>
      <vt:lpstr>Apply reduction rules (3)</vt:lpstr>
      <vt:lpstr>Apply reduction rules (4)</vt:lpstr>
      <vt:lpstr>Get the degree of kinship</vt:lpstr>
      <vt:lpstr>Example</vt:lpstr>
      <vt:lpstr>Result</vt:lpstr>
    </vt:vector>
  </TitlesOfParts>
  <Company>Gondow Lab.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Yui TERASHIMA</dc:creator>
  <cp:lastModifiedBy> </cp:lastModifiedBy>
  <cp:revision>81</cp:revision>
  <dcterms:created xsi:type="dcterms:W3CDTF">2008-02-23T03:19:54Z</dcterms:created>
  <dcterms:modified xsi:type="dcterms:W3CDTF">2008-10-20T13:31:18Z</dcterms:modified>
</cp:coreProperties>
</file>