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160000" cy="7620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8297" autoAdjust="0"/>
    <p:restoredTop sz="90929"/>
  </p:normalViewPr>
  <p:slideViewPr>
    <p:cSldViewPr>
      <p:cViewPr varScale="1">
        <p:scale>
          <a:sx n="59" d="100"/>
          <a:sy n="59" d="100"/>
        </p:scale>
        <p:origin x="-13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7BD9CD-3F4E-4E97-A907-3A2856E167CB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A25911-D0DB-49AF-BA63-9FCC4DB41977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25911-D0DB-49AF-BA63-9FCC4DB4197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25911-D0DB-49AF-BA63-9FCC4DB4197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25911-D0DB-49AF-BA63-9FCC4DB41977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25911-D0DB-49AF-BA63-9FCC4DB4197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25911-D0DB-49AF-BA63-9FCC4DB4197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25911-D0DB-49AF-BA63-9FCC4DB4197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25911-D0DB-49AF-BA63-9FCC4DB4197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8A343B-0376-4339-8951-4A44C9D4E84A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30443-F8DA-4B14-9D6D-9BBD3A0B7BC9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CBB928-CC30-4888-8B12-6D2F93D9D83F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1738C6-1F62-400B-B20D-8467BA80E55C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A9C9E-5392-4ED5-AFAD-D8A918290C1B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240B00-5731-4502-B126-390460AA54AE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A8FEC-694C-498F-9278-EED407D7D9BD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0A3E48-2421-403C-BC3F-97190D39889E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EA129-5A90-44C3-9237-1006CE82BD2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40CAF-79D6-44A0-8ED4-1EB9B7C2724B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74B40-51C4-41DF-B749-B178778EBD2E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50" charset="-128"/>
              </a:defRPr>
            </a:lvl1pPr>
          </a:lstStyle>
          <a:p>
            <a:fld id="{C9C2951A-F3CF-43CA-BC34-A7B13D60301D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ctrTitle"/>
          </p:nvPr>
        </p:nvSpPr>
        <p:spPr>
          <a:xfrm>
            <a:off x="857250" y="3048000"/>
            <a:ext cx="8445500" cy="1219200"/>
          </a:xfrm>
        </p:spPr>
        <p:txBody>
          <a:bodyPr lIns="0" tIns="0" rIns="0" bIns="0" anchor="t"/>
          <a:lstStyle/>
          <a:p>
            <a:pPr>
              <a:lnSpc>
                <a:spcPct val="95000"/>
              </a:lnSpc>
            </a:pPr>
            <a:r>
              <a:rPr lang="en-US" altLang="ja-JP" sz="4800">
                <a:solidFill>
                  <a:srgbClr val="00BDEC"/>
                </a:solidFill>
                <a:latin typeface="Georgia" pitchFamily="18" charset="0"/>
                <a:ea typeface="ＭＳ Ｐゴシック" pitchFamily="50" charset="-128"/>
              </a:rPr>
              <a:t>Magic Fighter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760538" y="4562475"/>
            <a:ext cx="6618287" cy="927100"/>
          </a:xfrm>
        </p:spPr>
        <p:txBody>
          <a:bodyPr lIns="0" tIns="0" rIns="0" bIns="0"/>
          <a:lstStyle/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altLang="ja-JP">
                <a:solidFill>
                  <a:srgbClr val="627C8A"/>
                </a:solidFill>
                <a:latin typeface="Georgia" pitchFamily="18" charset="0"/>
                <a:ea typeface="ＭＳ Ｐゴシック" pitchFamily="50" charset="-128"/>
              </a:rPr>
              <a:t>ACM ICPC Japan Alumni Group. </a:t>
            </a:r>
            <a:endParaRPr lang="en-US" altLang="ja-JP">
              <a:ea typeface="ＭＳ Ｐゴシック" pitchFamily="50" charset="-128"/>
            </a:endParaRP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altLang="ja-JP">
                <a:solidFill>
                  <a:srgbClr val="627C8A"/>
                </a:solidFill>
                <a:latin typeface="Georgia" pitchFamily="18" charset="0"/>
                <a:ea typeface="ＭＳ Ｐゴシック" pitchFamily="50" charset="-128"/>
              </a:rPr>
              <a:t>2009 Summer Camp.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ja-JP" altLang="en-US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問題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攻撃魔法でモンスターを全滅させる。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魔法には威力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,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消費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MP,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範囲 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(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全体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/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単体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)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が設定されている。</a:t>
            </a:r>
            <a:endParaRPr lang="ja-JP" altLang="en-US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モンスターを全滅させるのに必要な最小の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MP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を出力する。</a:t>
            </a:r>
            <a:endParaRPr lang="ja-JP" altLang="en-US">
              <a:ea typeface="ＭＳ Ｐゴシック" pitchFamily="50" charset="-128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None/>
            </a:pPr>
            <a:endParaRPr lang="en-US" altLang="ja-JP">
              <a:solidFill>
                <a:srgbClr val="4D626C"/>
              </a:solidFill>
              <a:latin typeface="Georgia" pitchFamily="18" charset="0"/>
              <a:ea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ja-JP" altLang="en-US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解法</a:t>
            </a:r>
            <a:r>
              <a:rPr lang="en-US" altLang="ja-JP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: </a:t>
            </a:r>
            <a:r>
              <a:rPr lang="ja-JP" altLang="en-US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単体魔法のみの場合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ja-JP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DP</a:t>
            </a:r>
            <a:r>
              <a:rPr lang="ja-JP" altLang="en-US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を使えばよい。</a:t>
            </a:r>
            <a:endParaRPr lang="ja-JP" altLang="en-US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 ダメージを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d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与えるのに必要な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MP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を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DP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で計算。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single[d] = Maxk (single[d - power[k]] +</a:t>
            </a:r>
            <a:b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</a:b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                                magic[k]).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result = Σk single[hp[k]].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計算量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: O(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最大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HP x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魔法の数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ja-JP" altLang="en-US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解法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全体にダメージ 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d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を与えるのに必要な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MP all[d]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も同様に計算。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全体魔法で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dall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与えた後、残ったモンスターを単体魔法で各個撃破するとして、必要な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MP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を計算。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dall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を 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0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から最大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HP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まで試し、最も消費の少ないものを採用する。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計算量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: O(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最大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HP x (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魔法の数 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+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モンスターの数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)) ~ O(20 M).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ja-JP" altLang="en-US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コーナーケース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単体魔法を使わないのが最良。</a:t>
            </a:r>
            <a:endParaRPr lang="ja-JP" altLang="en-US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全体魔法を使わないのが最良。</a:t>
            </a:r>
            <a:endParaRPr lang="ja-JP" altLang="en-US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消費無しで使える魔法がある。</a:t>
            </a:r>
            <a:r>
              <a:rPr lang="en-US" altLang="ja-JP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[</a:t>
            </a: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パンチ は ぶき です</a:t>
            </a:r>
            <a:r>
              <a:rPr lang="en-US" altLang="ja-JP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]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 </a:t>
            </a: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威力のない魔法がある。</a:t>
            </a:r>
            <a:endParaRPr lang="ja-JP" altLang="en-US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単体魔法しかない。</a:t>
            </a:r>
            <a:endParaRPr lang="ja-JP" altLang="en-US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全体魔法しかない。</a:t>
            </a:r>
            <a:endParaRPr lang="ja-JP" altLang="en-US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27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一つの魔法以外ではダメージを与えられない。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ja-JP" altLang="en-US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結果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23 Submits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6 Accepts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1st AC: 29 mins by HITORI.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247650" y="304800"/>
            <a:ext cx="9664700" cy="914400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ja-JP" altLang="en-US" sz="4300">
                <a:solidFill>
                  <a:srgbClr val="FFFFFF"/>
                </a:solidFill>
                <a:latin typeface="Georgia" pitchFamily="18" charset="0"/>
                <a:ea typeface="ＭＳ Ｐゴシック" pitchFamily="50" charset="-128"/>
              </a:rPr>
              <a:t>クレジット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7650" y="1828800"/>
            <a:ext cx="9664700" cy="5486400"/>
          </a:xfrm>
        </p:spPr>
        <p:txBody>
          <a:bodyPr lIns="0" tIns="0" rIns="0" bIns="0"/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原案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: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松本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問題作成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: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菅原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,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吉田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.</a:t>
            </a:r>
            <a:endParaRPr lang="en-US" altLang="ja-JP">
              <a:ea typeface="ＭＳ Ｐゴシック" pitchFamily="50" charset="-128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問題文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: </a:t>
            </a:r>
            <a:r>
              <a:rPr lang="ja-JP" altLang="en-US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三廻部</a:t>
            </a:r>
            <a:r>
              <a:rPr lang="en-US" altLang="ja-JP" sz="3200">
                <a:solidFill>
                  <a:srgbClr val="4D626C"/>
                </a:solidFill>
                <a:latin typeface="Georgia" pitchFamily="18" charset="0"/>
                <a:ea typeface="ＭＳ Ｐゴシック" pitchFamily="50" charset="-128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212</Words>
  <Application>Microsoft PowerPoint</Application>
  <PresentationFormat>ユーザー設定</PresentationFormat>
  <Paragraphs>41</Paragraphs>
  <Slides>7</Slides>
  <Notes>7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1" baseType="lpstr">
      <vt:lpstr>Times New Roman</vt:lpstr>
      <vt:lpstr>Georgia</vt:lpstr>
      <vt:lpstr>Courier New</vt:lpstr>
      <vt:lpstr>Default Design</vt:lpstr>
      <vt:lpstr>Magic Fighter</vt:lpstr>
      <vt:lpstr>問題</vt:lpstr>
      <vt:lpstr>解法: 単体魔法のみの場合</vt:lpstr>
      <vt:lpstr>解法</vt:lpstr>
      <vt:lpstr>コーナーケース</vt:lpstr>
      <vt:lpstr>結果</vt:lpstr>
      <vt:lpstr>クレジット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</dc:creator>
  <cp:lastModifiedBy>TAKAHASHI Shuhei</cp:lastModifiedBy>
  <cp:revision>1</cp:revision>
  <dcterms:created xsi:type="dcterms:W3CDTF">2004-05-06T09:28:21Z</dcterms:created>
  <dcterms:modified xsi:type="dcterms:W3CDTF">2009-11-01T02:54:16Z</dcterms:modified>
</cp:coreProperties>
</file>