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bin" ContentType="application/vnd.openxmlformats-officedocument.oleObject"/>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tags/tag1.xml" ContentType="application/vnd.openxmlformats-officedocument.presentationml.tags+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53" r:id="rId1"/>
  </p:sldMasterIdLst>
  <p:notesMasterIdLst>
    <p:notesMasterId r:id="rId11"/>
  </p:notesMasterIdLst>
  <p:sldIdLst>
    <p:sldId id="256" r:id="rId2"/>
    <p:sldId id="257" r:id="rId3"/>
    <p:sldId id="258" r:id="rId4"/>
    <p:sldId id="259" r:id="rId5"/>
    <p:sldId id="266" r:id="rId6"/>
    <p:sldId id="260" r:id="rId7"/>
    <p:sldId id="261" r:id="rId8"/>
    <p:sldId id="264" r:id="rId9"/>
    <p:sldId id="265" r:id="rId10"/>
  </p:sldIdLst>
  <p:sldSz cx="9144000" cy="6858000" type="screen4x3"/>
  <p:notesSz cx="6858000" cy="9144000"/>
  <p:custDataLst>
    <p:tags r:id="rId12"/>
  </p:custDataLst>
  <p:defaultTextStyle>
    <a:defPPr>
      <a:defRPr lang="ja-JP"/>
    </a:defPPr>
    <a:lvl1pPr algn="l" rtl="0" fontAlgn="base">
      <a:spcBef>
        <a:spcPct val="0"/>
      </a:spcBef>
      <a:spcAft>
        <a:spcPct val="0"/>
      </a:spcAft>
      <a:defRPr kumimoji="1" kern="1200">
        <a:solidFill>
          <a:schemeClr val="tx1"/>
        </a:solidFill>
        <a:latin typeface="Tahoma" pitchFamily="34" charset="0"/>
        <a:ea typeface="ＭＳ Ｐゴシック" pitchFamily="50" charset="-128"/>
        <a:cs typeface="+mn-cs"/>
      </a:defRPr>
    </a:lvl1pPr>
    <a:lvl2pPr marL="457200" algn="l" rtl="0" fontAlgn="base">
      <a:spcBef>
        <a:spcPct val="0"/>
      </a:spcBef>
      <a:spcAft>
        <a:spcPct val="0"/>
      </a:spcAft>
      <a:defRPr kumimoji="1" kern="1200">
        <a:solidFill>
          <a:schemeClr val="tx1"/>
        </a:solidFill>
        <a:latin typeface="Tahoma" pitchFamily="34" charset="0"/>
        <a:ea typeface="ＭＳ Ｐゴシック" pitchFamily="50" charset="-128"/>
        <a:cs typeface="+mn-cs"/>
      </a:defRPr>
    </a:lvl2pPr>
    <a:lvl3pPr marL="914400" algn="l" rtl="0" fontAlgn="base">
      <a:spcBef>
        <a:spcPct val="0"/>
      </a:spcBef>
      <a:spcAft>
        <a:spcPct val="0"/>
      </a:spcAft>
      <a:defRPr kumimoji="1" kern="1200">
        <a:solidFill>
          <a:schemeClr val="tx1"/>
        </a:solidFill>
        <a:latin typeface="Tahoma" pitchFamily="34" charset="0"/>
        <a:ea typeface="ＭＳ Ｐゴシック" pitchFamily="50" charset="-128"/>
        <a:cs typeface="+mn-cs"/>
      </a:defRPr>
    </a:lvl3pPr>
    <a:lvl4pPr marL="1371600" algn="l" rtl="0" fontAlgn="base">
      <a:spcBef>
        <a:spcPct val="0"/>
      </a:spcBef>
      <a:spcAft>
        <a:spcPct val="0"/>
      </a:spcAft>
      <a:defRPr kumimoji="1" kern="1200">
        <a:solidFill>
          <a:schemeClr val="tx1"/>
        </a:solidFill>
        <a:latin typeface="Tahoma" pitchFamily="34" charset="0"/>
        <a:ea typeface="ＭＳ Ｐゴシック" pitchFamily="50" charset="-128"/>
        <a:cs typeface="+mn-cs"/>
      </a:defRPr>
    </a:lvl4pPr>
    <a:lvl5pPr marL="1828800" algn="l" rtl="0" fontAlgn="base">
      <a:spcBef>
        <a:spcPct val="0"/>
      </a:spcBef>
      <a:spcAft>
        <a:spcPct val="0"/>
      </a:spcAft>
      <a:defRPr kumimoji="1" kern="1200">
        <a:solidFill>
          <a:schemeClr val="tx1"/>
        </a:solidFill>
        <a:latin typeface="Tahoma" pitchFamily="34" charset="0"/>
        <a:ea typeface="ＭＳ Ｐゴシック" pitchFamily="50" charset="-128"/>
        <a:cs typeface="+mn-cs"/>
      </a:defRPr>
    </a:lvl5pPr>
    <a:lvl6pPr marL="2286000" algn="l" defTabSz="914400" rtl="0" eaLnBrk="1" latinLnBrk="0" hangingPunct="1">
      <a:defRPr kumimoji="1" kern="1200">
        <a:solidFill>
          <a:schemeClr val="tx1"/>
        </a:solidFill>
        <a:latin typeface="Tahoma" pitchFamily="34" charset="0"/>
        <a:ea typeface="ＭＳ Ｐゴシック" pitchFamily="50" charset="-128"/>
        <a:cs typeface="+mn-cs"/>
      </a:defRPr>
    </a:lvl6pPr>
    <a:lvl7pPr marL="2743200" algn="l" defTabSz="914400" rtl="0" eaLnBrk="1" latinLnBrk="0" hangingPunct="1">
      <a:defRPr kumimoji="1" kern="1200">
        <a:solidFill>
          <a:schemeClr val="tx1"/>
        </a:solidFill>
        <a:latin typeface="Tahoma" pitchFamily="34" charset="0"/>
        <a:ea typeface="ＭＳ Ｐゴシック" pitchFamily="50" charset="-128"/>
        <a:cs typeface="+mn-cs"/>
      </a:defRPr>
    </a:lvl7pPr>
    <a:lvl8pPr marL="3200400" algn="l" defTabSz="914400" rtl="0" eaLnBrk="1" latinLnBrk="0" hangingPunct="1">
      <a:defRPr kumimoji="1" kern="1200">
        <a:solidFill>
          <a:schemeClr val="tx1"/>
        </a:solidFill>
        <a:latin typeface="Tahoma" pitchFamily="34" charset="0"/>
        <a:ea typeface="ＭＳ Ｐゴシック" pitchFamily="50" charset="-128"/>
        <a:cs typeface="+mn-cs"/>
      </a:defRPr>
    </a:lvl8pPr>
    <a:lvl9pPr marL="3657600" algn="l" defTabSz="914400" rtl="0" eaLnBrk="1" latinLnBrk="0" hangingPunct="1">
      <a:defRPr kumimoji="1" kern="1200">
        <a:solidFill>
          <a:schemeClr val="tx1"/>
        </a:solidFill>
        <a:latin typeface="Tahoma" pitchFamily="34" charset="0"/>
        <a:ea typeface="ＭＳ Ｐゴシック" pitchFamily="50"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napToGrid="0">
      <p:cViewPr>
        <p:scale>
          <a:sx n="75" d="100"/>
          <a:sy n="75" d="100"/>
        </p:scale>
        <p:origin x="-1386" y="-3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endParaRPr lang="en-US" altLang="ja-JP"/>
          </a:p>
        </p:txBody>
      </p:sp>
      <p:sp>
        <p:nvSpPr>
          <p:cNvPr id="307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endParaRPr lang="en-US" altLang="ja-JP"/>
          </a:p>
        </p:txBody>
      </p:sp>
      <p:sp>
        <p:nvSpPr>
          <p:cNvPr id="3076"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307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p>
        </p:txBody>
      </p:sp>
      <p:sp>
        <p:nvSpPr>
          <p:cNvPr id="307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endParaRPr lang="en-US" altLang="ja-JP"/>
          </a:p>
        </p:txBody>
      </p:sp>
      <p:sp>
        <p:nvSpPr>
          <p:cNvPr id="307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fld id="{100132BB-25C5-478D-B0D7-26FA8CD64287}" type="slidenum">
              <a:rPr lang="en-US" altLang="ja-JP"/>
              <a:pPr/>
              <a:t>&lt;#&gt;</a:t>
            </a:fld>
            <a:endParaRPr lang="en-US" altLang="ja-JP"/>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kumimoji="1" sz="1200" kern="1200">
        <a:solidFill>
          <a:schemeClr val="tx1"/>
        </a:solidFill>
        <a:latin typeface="Arial" charset="0"/>
        <a:ea typeface="ＭＳ Ｐ明朝" pitchFamily="18" charset="-128"/>
        <a:cs typeface="+mn-cs"/>
      </a:defRPr>
    </a:lvl1pPr>
    <a:lvl2pPr marL="457200" algn="l" rtl="0" fontAlgn="base">
      <a:spcBef>
        <a:spcPct val="30000"/>
      </a:spcBef>
      <a:spcAft>
        <a:spcPct val="0"/>
      </a:spcAft>
      <a:defRPr kumimoji="1" sz="1200" kern="1200">
        <a:solidFill>
          <a:schemeClr val="tx1"/>
        </a:solidFill>
        <a:latin typeface="Arial" charset="0"/>
        <a:ea typeface="ＭＳ Ｐ明朝" pitchFamily="18" charset="-128"/>
        <a:cs typeface="+mn-cs"/>
      </a:defRPr>
    </a:lvl2pPr>
    <a:lvl3pPr marL="914400" algn="l" rtl="0" fontAlgn="base">
      <a:spcBef>
        <a:spcPct val="30000"/>
      </a:spcBef>
      <a:spcAft>
        <a:spcPct val="0"/>
      </a:spcAft>
      <a:defRPr kumimoji="1" sz="1200" kern="1200">
        <a:solidFill>
          <a:schemeClr val="tx1"/>
        </a:solidFill>
        <a:latin typeface="Arial" charset="0"/>
        <a:ea typeface="ＭＳ Ｐ明朝" pitchFamily="18" charset="-128"/>
        <a:cs typeface="+mn-cs"/>
      </a:defRPr>
    </a:lvl3pPr>
    <a:lvl4pPr marL="1371600" algn="l" rtl="0" fontAlgn="base">
      <a:spcBef>
        <a:spcPct val="30000"/>
      </a:spcBef>
      <a:spcAft>
        <a:spcPct val="0"/>
      </a:spcAft>
      <a:defRPr kumimoji="1" sz="1200" kern="1200">
        <a:solidFill>
          <a:schemeClr val="tx1"/>
        </a:solidFill>
        <a:latin typeface="Arial" charset="0"/>
        <a:ea typeface="ＭＳ Ｐ明朝" pitchFamily="18" charset="-128"/>
        <a:cs typeface="+mn-cs"/>
      </a:defRPr>
    </a:lvl4pPr>
    <a:lvl5pPr marL="1828800" algn="l" rtl="0" fontAlgn="base">
      <a:spcBef>
        <a:spcPct val="30000"/>
      </a:spcBef>
      <a:spcAft>
        <a:spcPct val="0"/>
      </a:spcAft>
      <a:defRPr kumimoji="1" sz="1200" kern="1200">
        <a:solidFill>
          <a:schemeClr val="tx1"/>
        </a:solidFill>
        <a:latin typeface="Arial" charset="0"/>
        <a:ea typeface="ＭＳ Ｐ明朝" pitchFamily="18" charset="-128"/>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13C1089-B2B6-4AD0-ACFE-5F05BD50CB35}" type="slidenum">
              <a:rPr lang="en-US" altLang="ja-JP"/>
              <a:pPr/>
              <a:t>1</a:t>
            </a:fld>
            <a:endParaRPr lang="en-US" altLang="ja-JP"/>
          </a:p>
        </p:txBody>
      </p:sp>
      <p:sp>
        <p:nvSpPr>
          <p:cNvPr id="4098" name="Rectangle 2"/>
          <p:cNvSpPr>
            <a:spLocks noRot="1" noChangeArrowheads="1" noTextEdit="1"/>
          </p:cNvSpPr>
          <p:nvPr>
            <p:ph type="sldImg"/>
          </p:nvPr>
        </p:nvSpPr>
        <p:spPr>
          <a:ln/>
        </p:spPr>
      </p:sp>
      <p:sp>
        <p:nvSpPr>
          <p:cNvPr id="4099" name="Rectangle 3"/>
          <p:cNvSpPr>
            <a:spLocks noGrp="1" noChangeArrowheads="1"/>
          </p:cNvSpPr>
          <p:nvPr>
            <p:ph type="body" idx="1"/>
          </p:nvPr>
        </p:nvSpPr>
        <p:spPr/>
        <p:txBody>
          <a:bodyPr/>
          <a:lstStyle/>
          <a:p>
            <a:endParaRPr lang="ja-JP" altLang="ja-JP"/>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B5C9DD1-3BEC-41EC-9660-705FCCFB0A83}" type="slidenum">
              <a:rPr lang="en-US" altLang="ja-JP"/>
              <a:pPr/>
              <a:t>2</a:t>
            </a:fld>
            <a:endParaRPr lang="en-US" altLang="ja-JP"/>
          </a:p>
        </p:txBody>
      </p:sp>
      <p:sp>
        <p:nvSpPr>
          <p:cNvPr id="13314" name="Rectangle 2"/>
          <p:cNvSpPr>
            <a:spLocks noRot="1" noChangeArrowheads="1" noTextEdit="1"/>
          </p:cNvSpPr>
          <p:nvPr>
            <p:ph type="sldImg"/>
          </p:nvPr>
        </p:nvSpPr>
        <p:spPr>
          <a:ln/>
        </p:spPr>
      </p:sp>
      <p:sp>
        <p:nvSpPr>
          <p:cNvPr id="13315" name="Rectangle 3"/>
          <p:cNvSpPr>
            <a:spLocks noGrp="1" noChangeArrowheads="1"/>
          </p:cNvSpPr>
          <p:nvPr>
            <p:ph type="body" idx="1"/>
          </p:nvPr>
        </p:nvSpPr>
        <p:spPr/>
        <p:txBody>
          <a:bodyPr/>
          <a:lstStyle/>
          <a:p>
            <a:endParaRPr lang="ja-JP" altLang="ja-JP"/>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E5A34F2-ACD0-45FA-835D-C75540003421}" type="slidenum">
              <a:rPr lang="en-US" altLang="ja-JP"/>
              <a:pPr/>
              <a:t>3</a:t>
            </a:fld>
            <a:endParaRPr lang="en-US" altLang="ja-JP"/>
          </a:p>
        </p:txBody>
      </p:sp>
      <p:sp>
        <p:nvSpPr>
          <p:cNvPr id="15362" name="Rectangle 2"/>
          <p:cNvSpPr>
            <a:spLocks noRot="1" noChangeArrowheads="1" noTextEdit="1"/>
          </p:cNvSpPr>
          <p:nvPr>
            <p:ph type="sldImg"/>
          </p:nvPr>
        </p:nvSpPr>
        <p:spPr>
          <a:ln/>
        </p:spPr>
      </p:sp>
      <p:sp>
        <p:nvSpPr>
          <p:cNvPr id="15363" name="Rectangle 3"/>
          <p:cNvSpPr>
            <a:spLocks noGrp="1" noChangeArrowheads="1"/>
          </p:cNvSpPr>
          <p:nvPr>
            <p:ph type="body" idx="1"/>
          </p:nvPr>
        </p:nvSpPr>
        <p:spPr/>
        <p:txBody>
          <a:bodyPr/>
          <a:lstStyle/>
          <a:p>
            <a:endParaRPr lang="ja-JP" altLang="ja-JP"/>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7DE53E2-1778-4DFB-834C-0AAB62B54959}" type="slidenum">
              <a:rPr lang="en-US" altLang="ja-JP"/>
              <a:pPr/>
              <a:t>4</a:t>
            </a:fld>
            <a:endParaRPr lang="en-US" altLang="ja-JP"/>
          </a:p>
        </p:txBody>
      </p:sp>
      <p:sp>
        <p:nvSpPr>
          <p:cNvPr id="17410" name="Rectangle 2"/>
          <p:cNvSpPr>
            <a:spLocks noRot="1" noChangeArrowheads="1" noTextEdit="1"/>
          </p:cNvSpPr>
          <p:nvPr>
            <p:ph type="sldImg"/>
          </p:nvPr>
        </p:nvSpPr>
        <p:spPr>
          <a:ln/>
        </p:spPr>
      </p:sp>
      <p:sp>
        <p:nvSpPr>
          <p:cNvPr id="17411" name="Rectangle 3"/>
          <p:cNvSpPr>
            <a:spLocks noGrp="1" noChangeArrowheads="1"/>
          </p:cNvSpPr>
          <p:nvPr>
            <p:ph type="body" idx="1"/>
          </p:nvPr>
        </p:nvSpPr>
        <p:spPr/>
        <p:txBody>
          <a:bodyPr/>
          <a:lstStyle/>
          <a:p>
            <a:endParaRPr lang="ja-JP" altLang="ja-JP"/>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230FA7-9225-498E-AFC1-E8335CBC1730}" type="slidenum">
              <a:rPr lang="en-US" altLang="ja-JP"/>
              <a:pPr/>
              <a:t>5</a:t>
            </a:fld>
            <a:endParaRPr lang="en-US" altLang="ja-JP"/>
          </a:p>
        </p:txBody>
      </p:sp>
      <p:sp>
        <p:nvSpPr>
          <p:cNvPr id="34818" name="Rectangle 2"/>
          <p:cNvSpPr>
            <a:spLocks noRot="1" noChangeArrowheads="1" noTextEdit="1"/>
          </p:cNvSpPr>
          <p:nvPr>
            <p:ph type="sldImg"/>
          </p:nvPr>
        </p:nvSpPr>
        <p:spPr>
          <a:ln/>
        </p:spPr>
      </p:sp>
      <p:sp>
        <p:nvSpPr>
          <p:cNvPr id="34819" name="Rectangle 3"/>
          <p:cNvSpPr>
            <a:spLocks noGrp="1" noChangeArrowheads="1"/>
          </p:cNvSpPr>
          <p:nvPr>
            <p:ph type="body" idx="1"/>
          </p:nvPr>
        </p:nvSpPr>
        <p:spPr/>
        <p:txBody>
          <a:bodyPr/>
          <a:lstStyle/>
          <a:p>
            <a:endParaRPr lang="ja-JP" altLang="ja-JP"/>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06FAD94-D10B-45AD-AA8B-01890F960568}" type="slidenum">
              <a:rPr lang="en-US" altLang="ja-JP"/>
              <a:pPr/>
              <a:t>6</a:t>
            </a:fld>
            <a:endParaRPr lang="en-US" altLang="ja-JP"/>
          </a:p>
        </p:txBody>
      </p:sp>
      <p:sp>
        <p:nvSpPr>
          <p:cNvPr id="20482" name="Rectangle 2"/>
          <p:cNvSpPr>
            <a:spLocks noRot="1" noChangeArrowheads="1" noTextEdit="1"/>
          </p:cNvSpPr>
          <p:nvPr>
            <p:ph type="sldImg"/>
          </p:nvPr>
        </p:nvSpPr>
        <p:spPr>
          <a:ln/>
        </p:spPr>
      </p:sp>
      <p:sp>
        <p:nvSpPr>
          <p:cNvPr id="20483" name="Rectangle 3"/>
          <p:cNvSpPr>
            <a:spLocks noGrp="1" noChangeArrowheads="1"/>
          </p:cNvSpPr>
          <p:nvPr>
            <p:ph type="body" idx="1"/>
          </p:nvPr>
        </p:nvSpPr>
        <p:spPr/>
        <p:txBody>
          <a:bodyPr/>
          <a:lstStyle/>
          <a:p>
            <a:endParaRPr lang="ja-JP" altLang="ja-JP"/>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E257017-5DBE-4E82-AC46-D442FF0893E3}" type="slidenum">
              <a:rPr lang="en-US" altLang="ja-JP"/>
              <a:pPr/>
              <a:t>7</a:t>
            </a:fld>
            <a:endParaRPr lang="en-US" altLang="ja-JP"/>
          </a:p>
        </p:txBody>
      </p:sp>
      <p:sp>
        <p:nvSpPr>
          <p:cNvPr id="24578" name="Rectangle 2"/>
          <p:cNvSpPr>
            <a:spLocks noRot="1" noChangeArrowheads="1" noTextEdit="1"/>
          </p:cNvSpPr>
          <p:nvPr>
            <p:ph type="sldImg"/>
          </p:nvPr>
        </p:nvSpPr>
        <p:spPr>
          <a:ln/>
        </p:spPr>
      </p:sp>
      <p:sp>
        <p:nvSpPr>
          <p:cNvPr id="24579" name="Rectangle 3"/>
          <p:cNvSpPr>
            <a:spLocks noGrp="1" noChangeArrowheads="1"/>
          </p:cNvSpPr>
          <p:nvPr>
            <p:ph type="body" idx="1"/>
          </p:nvPr>
        </p:nvSpPr>
        <p:spPr/>
        <p:txBody>
          <a:bodyPr/>
          <a:lstStyle/>
          <a:p>
            <a:endParaRPr lang="ja-JP" altLang="ja-JP"/>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04ED631-3BD6-45E0-B9FA-EFC38B2F3F96}" type="slidenum">
              <a:rPr lang="en-US" altLang="ja-JP"/>
              <a:pPr/>
              <a:t>8</a:t>
            </a:fld>
            <a:endParaRPr lang="en-US" altLang="ja-JP"/>
          </a:p>
        </p:txBody>
      </p:sp>
      <p:sp>
        <p:nvSpPr>
          <p:cNvPr id="30722" name="Rectangle 2"/>
          <p:cNvSpPr>
            <a:spLocks noRot="1" noChangeArrowheads="1" noTextEdit="1"/>
          </p:cNvSpPr>
          <p:nvPr>
            <p:ph type="sldImg"/>
          </p:nvPr>
        </p:nvSpPr>
        <p:spPr>
          <a:ln/>
        </p:spPr>
      </p:sp>
      <p:sp>
        <p:nvSpPr>
          <p:cNvPr id="30723" name="Rectangle 3"/>
          <p:cNvSpPr>
            <a:spLocks noGrp="1" noChangeArrowheads="1"/>
          </p:cNvSpPr>
          <p:nvPr>
            <p:ph type="body" idx="1"/>
          </p:nvPr>
        </p:nvSpPr>
        <p:spPr/>
        <p:txBody>
          <a:bodyPr/>
          <a:lstStyle/>
          <a:p>
            <a:endParaRPr lang="ja-JP" altLang="ja-JP"/>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FDE2917-8FC9-4420-8254-1806B454E603}" type="slidenum">
              <a:rPr lang="en-US" altLang="ja-JP"/>
              <a:pPr/>
              <a:t>9</a:t>
            </a:fld>
            <a:endParaRPr lang="en-US" altLang="ja-JP"/>
          </a:p>
        </p:txBody>
      </p:sp>
      <p:sp>
        <p:nvSpPr>
          <p:cNvPr id="32770" name="Rectangle 2"/>
          <p:cNvSpPr>
            <a:spLocks noRot="1" noChangeArrowheads="1" noTextEdit="1"/>
          </p:cNvSpPr>
          <p:nvPr>
            <p:ph type="sldImg"/>
          </p:nvPr>
        </p:nvSpPr>
        <p:spPr>
          <a:ln/>
        </p:spPr>
      </p:sp>
      <p:sp>
        <p:nvSpPr>
          <p:cNvPr id="32771" name="Rectangle 3"/>
          <p:cNvSpPr>
            <a:spLocks noGrp="1" noChangeArrowheads="1"/>
          </p:cNvSpPr>
          <p:nvPr>
            <p:ph type="body" idx="1"/>
          </p:nvPr>
        </p:nvSpPr>
        <p:spPr/>
        <p:txBody>
          <a:bodyPr/>
          <a:lstStyle/>
          <a:p>
            <a:endParaRPr lang="ja-JP" altLang="ja-JP"/>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spTree>
      <p:nvGrpSpPr>
        <p:cNvPr id="1" name=""/>
        <p:cNvGrpSpPr/>
        <p:nvPr/>
      </p:nvGrpSpPr>
      <p:grpSpPr>
        <a:xfrm>
          <a:off x="0" y="0"/>
          <a:ext cx="0" cy="0"/>
          <a:chOff x="0" y="0"/>
          <a:chExt cx="0" cy="0"/>
        </a:xfrm>
      </p:grpSpPr>
      <p:grpSp>
        <p:nvGrpSpPr>
          <p:cNvPr id="11266" name="Group 2"/>
          <p:cNvGrpSpPr>
            <a:grpSpLocks/>
          </p:cNvGrpSpPr>
          <p:nvPr/>
        </p:nvGrpSpPr>
        <p:grpSpPr bwMode="auto">
          <a:xfrm>
            <a:off x="0" y="2438400"/>
            <a:ext cx="9009063" cy="1052513"/>
            <a:chOff x="0" y="1536"/>
            <a:chExt cx="5675" cy="663"/>
          </a:xfrm>
        </p:grpSpPr>
        <p:grpSp>
          <p:nvGrpSpPr>
            <p:cNvPr id="11267" name="Group 3"/>
            <p:cNvGrpSpPr>
              <a:grpSpLocks/>
            </p:cNvGrpSpPr>
            <p:nvPr/>
          </p:nvGrpSpPr>
          <p:grpSpPr bwMode="auto">
            <a:xfrm>
              <a:off x="183" y="1604"/>
              <a:ext cx="448" cy="299"/>
              <a:chOff x="720" y="336"/>
              <a:chExt cx="624" cy="432"/>
            </a:xfrm>
          </p:grpSpPr>
          <p:sp>
            <p:nvSpPr>
              <p:cNvPr id="11268" name="Rectangle 4"/>
              <p:cNvSpPr>
                <a:spLocks noChangeArrowheads="1"/>
              </p:cNvSpPr>
              <p:nvPr/>
            </p:nvSpPr>
            <p:spPr bwMode="auto">
              <a:xfrm>
                <a:off x="720" y="336"/>
                <a:ext cx="384" cy="432"/>
              </a:xfrm>
              <a:prstGeom prst="rect">
                <a:avLst/>
              </a:prstGeom>
              <a:solidFill>
                <a:schemeClr val="folHlink"/>
              </a:solidFill>
              <a:ln w="9525">
                <a:noFill/>
                <a:miter lim="800000"/>
                <a:headEnd/>
                <a:tailEnd/>
              </a:ln>
              <a:effectLst/>
            </p:spPr>
            <p:txBody>
              <a:bodyPr wrap="none" anchor="ctr"/>
              <a:lstStyle/>
              <a:p>
                <a:endParaRPr lang="ja-JP" altLang="en-US"/>
              </a:p>
            </p:txBody>
          </p:sp>
          <p:sp>
            <p:nvSpPr>
              <p:cNvPr id="11269"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endParaRPr lang="ja-JP" altLang="en-US"/>
              </a:p>
            </p:txBody>
          </p:sp>
        </p:grpSp>
        <p:grpSp>
          <p:nvGrpSpPr>
            <p:cNvPr id="11270" name="Group 6"/>
            <p:cNvGrpSpPr>
              <a:grpSpLocks/>
            </p:cNvGrpSpPr>
            <p:nvPr/>
          </p:nvGrpSpPr>
          <p:grpSpPr bwMode="auto">
            <a:xfrm>
              <a:off x="261" y="1870"/>
              <a:ext cx="465" cy="299"/>
              <a:chOff x="912" y="2640"/>
              <a:chExt cx="672" cy="432"/>
            </a:xfrm>
          </p:grpSpPr>
          <p:sp>
            <p:nvSpPr>
              <p:cNvPr id="11271" name="Rectangle 7"/>
              <p:cNvSpPr>
                <a:spLocks noChangeArrowheads="1"/>
              </p:cNvSpPr>
              <p:nvPr/>
            </p:nvSpPr>
            <p:spPr bwMode="auto">
              <a:xfrm>
                <a:off x="912" y="2640"/>
                <a:ext cx="384" cy="432"/>
              </a:xfrm>
              <a:prstGeom prst="rect">
                <a:avLst/>
              </a:prstGeom>
              <a:solidFill>
                <a:schemeClr val="accent2"/>
              </a:solidFill>
              <a:ln w="9525">
                <a:noFill/>
                <a:miter lim="800000"/>
                <a:headEnd/>
                <a:tailEnd/>
              </a:ln>
              <a:effectLst/>
            </p:spPr>
            <p:txBody>
              <a:bodyPr wrap="none" anchor="ctr"/>
              <a:lstStyle/>
              <a:p>
                <a:endParaRPr lang="ja-JP" altLang="en-US"/>
              </a:p>
            </p:txBody>
          </p:sp>
          <p:sp>
            <p:nvSpPr>
              <p:cNvPr id="11272" name="Rectangle 8"/>
              <p:cNvSpPr>
                <a:spLocks noChangeArrowheads="1"/>
              </p:cNvSpPr>
              <p:nvPr/>
            </p:nvSpPr>
            <p:spPr bwMode="auto">
              <a:xfrm>
                <a:off x="1248" y="2640"/>
                <a:ext cx="336" cy="432"/>
              </a:xfrm>
              <a:prstGeom prst="rect">
                <a:avLst/>
              </a:prstGeom>
              <a:gradFill rotWithShape="0">
                <a:gsLst>
                  <a:gs pos="0">
                    <a:schemeClr val="accent2"/>
                  </a:gs>
                  <a:gs pos="100000">
                    <a:schemeClr val="bg1"/>
                  </a:gs>
                </a:gsLst>
                <a:lin ang="0" scaled="1"/>
              </a:gradFill>
              <a:ln w="9525">
                <a:noFill/>
                <a:miter lim="800000"/>
                <a:headEnd/>
                <a:tailEnd/>
              </a:ln>
              <a:effectLst/>
            </p:spPr>
            <p:txBody>
              <a:bodyPr wrap="none" anchor="ctr"/>
              <a:lstStyle/>
              <a:p>
                <a:endParaRPr lang="ja-JP" altLang="en-US"/>
              </a:p>
            </p:txBody>
          </p:sp>
        </p:grpSp>
        <p:sp>
          <p:nvSpPr>
            <p:cNvPr id="11273"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w="9525">
              <a:noFill/>
              <a:miter lim="800000"/>
              <a:headEnd/>
              <a:tailEnd/>
            </a:ln>
            <a:effectLst/>
          </p:spPr>
          <p:txBody>
            <a:bodyPr wrap="none" anchor="ctr"/>
            <a:lstStyle/>
            <a:p>
              <a:endParaRPr lang="ja-JP" altLang="en-US"/>
            </a:p>
          </p:txBody>
        </p:sp>
        <p:sp>
          <p:nvSpPr>
            <p:cNvPr id="11274" name="Rectangle 10"/>
            <p:cNvSpPr>
              <a:spLocks noChangeArrowheads="1"/>
            </p:cNvSpPr>
            <p:nvPr/>
          </p:nvSpPr>
          <p:spPr bwMode="auto">
            <a:xfrm>
              <a:off x="400" y="1536"/>
              <a:ext cx="20" cy="663"/>
            </a:xfrm>
            <a:prstGeom prst="rect">
              <a:avLst/>
            </a:prstGeom>
            <a:solidFill>
              <a:schemeClr val="bg2"/>
            </a:solidFill>
            <a:ln w="9525">
              <a:noFill/>
              <a:miter lim="800000"/>
              <a:headEnd/>
              <a:tailEnd/>
            </a:ln>
            <a:effectLst/>
          </p:spPr>
          <p:txBody>
            <a:bodyPr wrap="none" anchor="ctr"/>
            <a:lstStyle/>
            <a:p>
              <a:endParaRPr lang="ja-JP" altLang="en-US"/>
            </a:p>
          </p:txBody>
        </p:sp>
        <p:sp>
          <p:nvSpPr>
            <p:cNvPr id="11275"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endParaRPr lang="ja-JP" altLang="en-US"/>
            </a:p>
          </p:txBody>
        </p:sp>
      </p:grpSp>
      <p:sp>
        <p:nvSpPr>
          <p:cNvPr id="11276" name="Rectangle 12"/>
          <p:cNvSpPr>
            <a:spLocks noGrp="1" noChangeArrowheads="1"/>
          </p:cNvSpPr>
          <p:nvPr>
            <p:ph type="ctrTitle"/>
          </p:nvPr>
        </p:nvSpPr>
        <p:spPr>
          <a:xfrm>
            <a:off x="990600" y="1676400"/>
            <a:ext cx="7772400" cy="1462088"/>
          </a:xfrm>
        </p:spPr>
        <p:txBody>
          <a:bodyPr/>
          <a:lstStyle>
            <a:lvl1pPr>
              <a:defRPr/>
            </a:lvl1pPr>
          </a:lstStyle>
          <a:p>
            <a:r>
              <a:rPr lang="ja-JP" altLang="en-US"/>
              <a:t>マスタ タイトルの書式設定</a:t>
            </a:r>
          </a:p>
        </p:txBody>
      </p:sp>
      <p:sp>
        <p:nvSpPr>
          <p:cNvPr id="11277" name="Rectangle 1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r>
              <a:rPr lang="ja-JP" altLang="en-US"/>
              <a:t>マスタ サブタイトルの書式設定</a:t>
            </a:r>
          </a:p>
        </p:txBody>
      </p:sp>
      <p:sp>
        <p:nvSpPr>
          <p:cNvPr id="11278" name="Rectangle 14"/>
          <p:cNvSpPr>
            <a:spLocks noGrp="1" noChangeArrowheads="1"/>
          </p:cNvSpPr>
          <p:nvPr>
            <p:ph type="dt" sz="half" idx="2"/>
          </p:nvPr>
        </p:nvSpPr>
        <p:spPr>
          <a:xfrm>
            <a:off x="990600" y="6248400"/>
            <a:ext cx="1905000" cy="457200"/>
          </a:xfrm>
        </p:spPr>
        <p:txBody>
          <a:bodyPr/>
          <a:lstStyle>
            <a:lvl1pPr>
              <a:defRPr>
                <a:solidFill>
                  <a:schemeClr val="bg2"/>
                </a:solidFill>
              </a:defRPr>
            </a:lvl1pPr>
          </a:lstStyle>
          <a:p>
            <a:endParaRPr lang="en-US" altLang="ja-JP"/>
          </a:p>
        </p:txBody>
      </p:sp>
      <p:sp>
        <p:nvSpPr>
          <p:cNvPr id="11279" name="Rectangle 15"/>
          <p:cNvSpPr>
            <a:spLocks noGrp="1" noChangeArrowheads="1"/>
          </p:cNvSpPr>
          <p:nvPr>
            <p:ph type="ftr" sz="quarter" idx="3"/>
          </p:nvPr>
        </p:nvSpPr>
        <p:spPr>
          <a:xfrm>
            <a:off x="3429000" y="6248400"/>
            <a:ext cx="2895600" cy="457200"/>
          </a:xfrm>
        </p:spPr>
        <p:txBody>
          <a:bodyPr/>
          <a:lstStyle>
            <a:lvl1pPr>
              <a:defRPr>
                <a:solidFill>
                  <a:schemeClr val="bg2"/>
                </a:solidFill>
              </a:defRPr>
            </a:lvl1pPr>
          </a:lstStyle>
          <a:p>
            <a:endParaRPr lang="en-US" altLang="ja-JP"/>
          </a:p>
        </p:txBody>
      </p:sp>
      <p:sp>
        <p:nvSpPr>
          <p:cNvPr id="11280" name="Rectangle 16"/>
          <p:cNvSpPr>
            <a:spLocks noGrp="1" noChangeArrowheads="1"/>
          </p:cNvSpPr>
          <p:nvPr>
            <p:ph type="sldNum" sz="quarter" idx="4"/>
          </p:nvPr>
        </p:nvSpPr>
        <p:spPr>
          <a:xfrm>
            <a:off x="6858000" y="6248400"/>
            <a:ext cx="1905000" cy="457200"/>
          </a:xfrm>
        </p:spPr>
        <p:txBody>
          <a:bodyPr/>
          <a:lstStyle>
            <a:lvl1pPr>
              <a:defRPr>
                <a:solidFill>
                  <a:schemeClr val="bg2"/>
                </a:solidFill>
              </a:defRPr>
            </a:lvl1pPr>
          </a:lstStyle>
          <a:p>
            <a:fld id="{E8610DE2-B0A8-422F-89D3-7A757649E019}" type="slidenum">
              <a:rPr lang="en-US" altLang="ja-JP"/>
              <a:pPr/>
              <a:t>&lt;#&gt;</a:t>
            </a:fld>
            <a:endParaRPr lang="en-US" altLang="ja-JP"/>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コンテンツ プレースホルダ 2"/>
          <p:cNvSpPr>
            <a:spLocks noGrp="1"/>
          </p:cNvSpPr>
          <p:nvPr>
            <p:ph idx="1"/>
          </p:nvPr>
        </p:nvSpPr>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日付プレースホルダ 3"/>
          <p:cNvSpPr>
            <a:spLocks noGrp="1"/>
          </p:cNvSpPr>
          <p:nvPr>
            <p:ph type="dt" sz="half" idx="10"/>
          </p:nvPr>
        </p:nvSpPr>
        <p:spPr/>
        <p:txBody>
          <a:bodyPr/>
          <a:lstStyle>
            <a:lvl1pPr>
              <a:defRPr/>
            </a:lvl1pPr>
          </a:lstStyle>
          <a:p>
            <a:endParaRPr lang="en-US" altLang="ja-JP"/>
          </a:p>
        </p:txBody>
      </p:sp>
      <p:sp>
        <p:nvSpPr>
          <p:cNvPr id="5" name="フッター プレースホルダ 4"/>
          <p:cNvSpPr>
            <a:spLocks noGrp="1"/>
          </p:cNvSpPr>
          <p:nvPr>
            <p:ph type="ftr" sz="quarter" idx="11"/>
          </p:nvPr>
        </p:nvSpPr>
        <p:spPr/>
        <p:txBody>
          <a:bodyPr/>
          <a:lstStyle>
            <a:lvl1pPr>
              <a:defRPr/>
            </a:lvl1pPr>
          </a:lstStyle>
          <a:p>
            <a:endParaRPr lang="en-US" altLang="ja-JP"/>
          </a:p>
        </p:txBody>
      </p:sp>
      <p:sp>
        <p:nvSpPr>
          <p:cNvPr id="6" name="スライド番号プレースホルダ 5"/>
          <p:cNvSpPr>
            <a:spLocks noGrp="1"/>
          </p:cNvSpPr>
          <p:nvPr>
            <p:ph type="sldNum" sz="quarter" idx="12"/>
          </p:nvPr>
        </p:nvSpPr>
        <p:spPr/>
        <p:txBody>
          <a:bodyPr/>
          <a:lstStyle>
            <a:lvl1pPr>
              <a:defRPr/>
            </a:lvl1pPr>
          </a:lstStyle>
          <a:p>
            <a:fld id="{2DEA58ED-A7F9-465E-8DD9-A6F3DF3E9A5D}" type="slidenum">
              <a:rPr lang="en-US" altLang="ja-JP"/>
              <a:pPr/>
              <a:t>&lt;#&gt;</a:t>
            </a:fld>
            <a:endParaRPr lang="en-US" altLang="ja-JP"/>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22313" y="4406900"/>
            <a:ext cx="7772400" cy="1362075"/>
          </a:xfrm>
        </p:spPr>
        <p:txBody>
          <a:bodyPr anchor="t"/>
          <a:lstStyle>
            <a:lvl1pPr algn="l">
              <a:defRPr sz="4000" b="1" cap="all"/>
            </a:lvl1pPr>
          </a:lstStyle>
          <a:p>
            <a:r>
              <a:rPr lang="ja-JP" altLang="en-US" smtClean="0"/>
              <a:t>マスタ タイトルの書式設定</a:t>
            </a:r>
            <a:endParaRPr lang="ja-JP" altLang="en-US"/>
          </a:p>
        </p:txBody>
      </p:sp>
      <p:sp>
        <p:nvSpPr>
          <p:cNvPr id="3" name="テキスト プレースホル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ja-JP" altLang="en-US" smtClean="0"/>
              <a:t>マスタ テキストの書式設定</a:t>
            </a:r>
          </a:p>
        </p:txBody>
      </p:sp>
      <p:sp>
        <p:nvSpPr>
          <p:cNvPr id="4" name="日付プレースホルダ 3"/>
          <p:cNvSpPr>
            <a:spLocks noGrp="1"/>
          </p:cNvSpPr>
          <p:nvPr>
            <p:ph type="dt" sz="half" idx="10"/>
          </p:nvPr>
        </p:nvSpPr>
        <p:spPr/>
        <p:txBody>
          <a:bodyPr/>
          <a:lstStyle>
            <a:lvl1pPr>
              <a:defRPr/>
            </a:lvl1pPr>
          </a:lstStyle>
          <a:p>
            <a:endParaRPr lang="en-US" altLang="ja-JP"/>
          </a:p>
        </p:txBody>
      </p:sp>
      <p:sp>
        <p:nvSpPr>
          <p:cNvPr id="5" name="フッター プレースホルダ 4"/>
          <p:cNvSpPr>
            <a:spLocks noGrp="1"/>
          </p:cNvSpPr>
          <p:nvPr>
            <p:ph type="ftr" sz="quarter" idx="11"/>
          </p:nvPr>
        </p:nvSpPr>
        <p:spPr/>
        <p:txBody>
          <a:bodyPr/>
          <a:lstStyle>
            <a:lvl1pPr>
              <a:defRPr/>
            </a:lvl1pPr>
          </a:lstStyle>
          <a:p>
            <a:endParaRPr lang="en-US" altLang="ja-JP"/>
          </a:p>
        </p:txBody>
      </p:sp>
      <p:sp>
        <p:nvSpPr>
          <p:cNvPr id="6" name="スライド番号プレースホルダ 5"/>
          <p:cNvSpPr>
            <a:spLocks noGrp="1"/>
          </p:cNvSpPr>
          <p:nvPr>
            <p:ph type="sldNum" sz="quarter" idx="12"/>
          </p:nvPr>
        </p:nvSpPr>
        <p:spPr/>
        <p:txBody>
          <a:bodyPr/>
          <a:lstStyle>
            <a:lvl1pPr>
              <a:defRPr/>
            </a:lvl1pPr>
          </a:lstStyle>
          <a:p>
            <a:fld id="{B7D6D080-3649-4CAE-B3B9-27DE34908011}" type="slidenum">
              <a:rPr lang="en-US" altLang="ja-JP"/>
              <a:pPr/>
              <a:t>&lt;#&gt;</a:t>
            </a:fld>
            <a:endParaRPr lang="en-US" altLang="ja-JP"/>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コンテンツ プレースホルダ 2"/>
          <p:cNvSpPr>
            <a:spLocks noGrp="1"/>
          </p:cNvSpPr>
          <p:nvPr>
            <p:ph sz="half" idx="1"/>
          </p:nvPr>
        </p:nvSpPr>
        <p:spPr>
          <a:xfrm>
            <a:off x="11826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コンテンツ プレースホルダ 3"/>
          <p:cNvSpPr>
            <a:spLocks noGrp="1"/>
          </p:cNvSpPr>
          <p:nvPr>
            <p:ph sz="half" idx="2"/>
          </p:nvPr>
        </p:nvSpPr>
        <p:spPr>
          <a:xfrm>
            <a:off x="51450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日付プレースホルダ 4"/>
          <p:cNvSpPr>
            <a:spLocks noGrp="1"/>
          </p:cNvSpPr>
          <p:nvPr>
            <p:ph type="dt" sz="half" idx="10"/>
          </p:nvPr>
        </p:nvSpPr>
        <p:spPr/>
        <p:txBody>
          <a:bodyPr/>
          <a:lstStyle>
            <a:lvl1pPr>
              <a:defRPr/>
            </a:lvl1pPr>
          </a:lstStyle>
          <a:p>
            <a:endParaRPr lang="en-US" altLang="ja-JP"/>
          </a:p>
        </p:txBody>
      </p:sp>
      <p:sp>
        <p:nvSpPr>
          <p:cNvPr id="6" name="フッター プレースホルダ 5"/>
          <p:cNvSpPr>
            <a:spLocks noGrp="1"/>
          </p:cNvSpPr>
          <p:nvPr>
            <p:ph type="ftr" sz="quarter" idx="11"/>
          </p:nvPr>
        </p:nvSpPr>
        <p:spPr/>
        <p:txBody>
          <a:bodyPr/>
          <a:lstStyle>
            <a:lvl1pPr>
              <a:defRPr/>
            </a:lvl1pPr>
          </a:lstStyle>
          <a:p>
            <a:endParaRPr lang="en-US" altLang="ja-JP"/>
          </a:p>
        </p:txBody>
      </p:sp>
      <p:sp>
        <p:nvSpPr>
          <p:cNvPr id="7" name="スライド番号プレースホルダ 6"/>
          <p:cNvSpPr>
            <a:spLocks noGrp="1"/>
          </p:cNvSpPr>
          <p:nvPr>
            <p:ph type="sldNum" sz="quarter" idx="12"/>
          </p:nvPr>
        </p:nvSpPr>
        <p:spPr/>
        <p:txBody>
          <a:bodyPr/>
          <a:lstStyle>
            <a:lvl1pPr>
              <a:defRPr/>
            </a:lvl1pPr>
          </a:lstStyle>
          <a:p>
            <a:fld id="{01D4C948-8242-4F08-BE53-30C7D5BFEC63}" type="slidenum">
              <a:rPr lang="en-US" altLang="ja-JP"/>
              <a:pPr/>
              <a:t>&lt;#&gt;</a:t>
            </a:fld>
            <a:endParaRPr lang="en-US" altLang="ja-JP"/>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4638"/>
            <a:ext cx="8229600" cy="1143000"/>
          </a:xfrm>
        </p:spPr>
        <p:txBody>
          <a:bodyPr/>
          <a:lstStyle>
            <a:lvl1pPr>
              <a:defRPr/>
            </a:lvl1pPr>
          </a:lstStyle>
          <a:p>
            <a:r>
              <a:rPr lang="ja-JP" altLang="en-US" smtClean="0"/>
              <a:t>マスタ タイトルの書式設定</a:t>
            </a:r>
            <a:endParaRPr lang="ja-JP" altLang="en-US"/>
          </a:p>
        </p:txBody>
      </p:sp>
      <p:sp>
        <p:nvSpPr>
          <p:cNvPr id="3" name="テキスト プレースホル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 テキストの書式設定</a:t>
            </a:r>
          </a:p>
        </p:txBody>
      </p:sp>
      <p:sp>
        <p:nvSpPr>
          <p:cNvPr id="4" name="コンテンツ プレースホル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テキスト プレースホル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 テキストの書式設定</a:t>
            </a:r>
          </a:p>
        </p:txBody>
      </p:sp>
      <p:sp>
        <p:nvSpPr>
          <p:cNvPr id="6" name="コンテンツ プレースホル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7" name="日付プレースホルダ 6"/>
          <p:cNvSpPr>
            <a:spLocks noGrp="1"/>
          </p:cNvSpPr>
          <p:nvPr>
            <p:ph type="dt" sz="half" idx="10"/>
          </p:nvPr>
        </p:nvSpPr>
        <p:spPr/>
        <p:txBody>
          <a:bodyPr/>
          <a:lstStyle>
            <a:lvl1pPr>
              <a:defRPr/>
            </a:lvl1pPr>
          </a:lstStyle>
          <a:p>
            <a:endParaRPr lang="en-US" altLang="ja-JP"/>
          </a:p>
        </p:txBody>
      </p:sp>
      <p:sp>
        <p:nvSpPr>
          <p:cNvPr id="8" name="フッター プレースホルダ 7"/>
          <p:cNvSpPr>
            <a:spLocks noGrp="1"/>
          </p:cNvSpPr>
          <p:nvPr>
            <p:ph type="ftr" sz="quarter" idx="11"/>
          </p:nvPr>
        </p:nvSpPr>
        <p:spPr/>
        <p:txBody>
          <a:bodyPr/>
          <a:lstStyle>
            <a:lvl1pPr>
              <a:defRPr/>
            </a:lvl1pPr>
          </a:lstStyle>
          <a:p>
            <a:endParaRPr lang="en-US" altLang="ja-JP"/>
          </a:p>
        </p:txBody>
      </p:sp>
      <p:sp>
        <p:nvSpPr>
          <p:cNvPr id="9" name="スライド番号プレースホルダ 8"/>
          <p:cNvSpPr>
            <a:spLocks noGrp="1"/>
          </p:cNvSpPr>
          <p:nvPr>
            <p:ph type="sldNum" sz="quarter" idx="12"/>
          </p:nvPr>
        </p:nvSpPr>
        <p:spPr/>
        <p:txBody>
          <a:bodyPr/>
          <a:lstStyle>
            <a:lvl1pPr>
              <a:defRPr/>
            </a:lvl1pPr>
          </a:lstStyle>
          <a:p>
            <a:fld id="{09197C2F-4895-4134-8EA5-8FA8EC204D59}" type="slidenum">
              <a:rPr lang="en-US" altLang="ja-JP"/>
              <a:pPr/>
              <a:t>&lt;#&gt;</a:t>
            </a:fld>
            <a:endParaRPr lang="en-US" altLang="ja-JP"/>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日付プレースホルダ 2"/>
          <p:cNvSpPr>
            <a:spLocks noGrp="1"/>
          </p:cNvSpPr>
          <p:nvPr>
            <p:ph type="dt" sz="half" idx="10"/>
          </p:nvPr>
        </p:nvSpPr>
        <p:spPr/>
        <p:txBody>
          <a:bodyPr/>
          <a:lstStyle>
            <a:lvl1pPr>
              <a:defRPr/>
            </a:lvl1pPr>
          </a:lstStyle>
          <a:p>
            <a:endParaRPr lang="en-US" altLang="ja-JP"/>
          </a:p>
        </p:txBody>
      </p:sp>
      <p:sp>
        <p:nvSpPr>
          <p:cNvPr id="4" name="フッター プレースホルダ 3"/>
          <p:cNvSpPr>
            <a:spLocks noGrp="1"/>
          </p:cNvSpPr>
          <p:nvPr>
            <p:ph type="ftr" sz="quarter" idx="11"/>
          </p:nvPr>
        </p:nvSpPr>
        <p:spPr/>
        <p:txBody>
          <a:bodyPr/>
          <a:lstStyle>
            <a:lvl1pPr>
              <a:defRPr/>
            </a:lvl1pPr>
          </a:lstStyle>
          <a:p>
            <a:endParaRPr lang="en-US" altLang="ja-JP"/>
          </a:p>
        </p:txBody>
      </p:sp>
      <p:sp>
        <p:nvSpPr>
          <p:cNvPr id="5" name="スライド番号プレースホルダ 4"/>
          <p:cNvSpPr>
            <a:spLocks noGrp="1"/>
          </p:cNvSpPr>
          <p:nvPr>
            <p:ph type="sldNum" sz="quarter" idx="12"/>
          </p:nvPr>
        </p:nvSpPr>
        <p:spPr/>
        <p:txBody>
          <a:bodyPr/>
          <a:lstStyle>
            <a:lvl1pPr>
              <a:defRPr/>
            </a:lvl1pPr>
          </a:lstStyle>
          <a:p>
            <a:fld id="{FBC8FCB6-E360-458C-B6D9-23F99324678F}" type="slidenum">
              <a:rPr lang="en-US" altLang="ja-JP"/>
              <a:pPr/>
              <a:t>&lt;#&gt;</a:t>
            </a:fld>
            <a:endParaRPr lang="en-US" altLang="ja-JP"/>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 1"/>
          <p:cNvSpPr>
            <a:spLocks noGrp="1"/>
          </p:cNvSpPr>
          <p:nvPr>
            <p:ph type="dt" sz="half" idx="10"/>
          </p:nvPr>
        </p:nvSpPr>
        <p:spPr/>
        <p:txBody>
          <a:bodyPr/>
          <a:lstStyle>
            <a:lvl1pPr>
              <a:defRPr/>
            </a:lvl1pPr>
          </a:lstStyle>
          <a:p>
            <a:endParaRPr lang="en-US" altLang="ja-JP"/>
          </a:p>
        </p:txBody>
      </p:sp>
      <p:sp>
        <p:nvSpPr>
          <p:cNvPr id="3" name="フッター プレースホルダ 2"/>
          <p:cNvSpPr>
            <a:spLocks noGrp="1"/>
          </p:cNvSpPr>
          <p:nvPr>
            <p:ph type="ftr" sz="quarter" idx="11"/>
          </p:nvPr>
        </p:nvSpPr>
        <p:spPr/>
        <p:txBody>
          <a:bodyPr/>
          <a:lstStyle>
            <a:lvl1pPr>
              <a:defRPr/>
            </a:lvl1pPr>
          </a:lstStyle>
          <a:p>
            <a:endParaRPr lang="en-US" altLang="ja-JP"/>
          </a:p>
        </p:txBody>
      </p:sp>
      <p:sp>
        <p:nvSpPr>
          <p:cNvPr id="4" name="スライド番号プレースホルダ 3"/>
          <p:cNvSpPr>
            <a:spLocks noGrp="1"/>
          </p:cNvSpPr>
          <p:nvPr>
            <p:ph type="sldNum" sz="quarter" idx="12"/>
          </p:nvPr>
        </p:nvSpPr>
        <p:spPr/>
        <p:txBody>
          <a:bodyPr/>
          <a:lstStyle>
            <a:lvl1pPr>
              <a:defRPr/>
            </a:lvl1pPr>
          </a:lstStyle>
          <a:p>
            <a:fld id="{F0691B69-B244-4B3F-8D2C-49F5C67A8093}" type="slidenum">
              <a:rPr lang="en-US" altLang="ja-JP"/>
              <a:pPr/>
              <a:t>&lt;#&gt;</a:t>
            </a:fld>
            <a:endParaRPr lang="en-US" altLang="ja-JP"/>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3008313" cy="1162050"/>
          </a:xfrm>
        </p:spPr>
        <p:txBody>
          <a:bodyPr/>
          <a:lstStyle>
            <a:lvl1pPr algn="l">
              <a:defRPr sz="2000" b="1"/>
            </a:lvl1pPr>
          </a:lstStyle>
          <a:p>
            <a:r>
              <a:rPr lang="ja-JP" altLang="en-US" smtClean="0"/>
              <a:t>マスタ タイトルの書式設定</a:t>
            </a:r>
            <a:endParaRPr lang="ja-JP" altLang="en-US"/>
          </a:p>
        </p:txBody>
      </p:sp>
      <p:sp>
        <p:nvSpPr>
          <p:cNvPr id="3" name="コンテンツ プレースホル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テキスト プレースホル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 テキストの書式設定</a:t>
            </a:r>
          </a:p>
        </p:txBody>
      </p:sp>
      <p:sp>
        <p:nvSpPr>
          <p:cNvPr id="5" name="日付プレースホルダ 4"/>
          <p:cNvSpPr>
            <a:spLocks noGrp="1"/>
          </p:cNvSpPr>
          <p:nvPr>
            <p:ph type="dt" sz="half" idx="10"/>
          </p:nvPr>
        </p:nvSpPr>
        <p:spPr/>
        <p:txBody>
          <a:bodyPr/>
          <a:lstStyle>
            <a:lvl1pPr>
              <a:defRPr/>
            </a:lvl1pPr>
          </a:lstStyle>
          <a:p>
            <a:endParaRPr lang="en-US" altLang="ja-JP"/>
          </a:p>
        </p:txBody>
      </p:sp>
      <p:sp>
        <p:nvSpPr>
          <p:cNvPr id="6" name="フッター プレースホルダ 5"/>
          <p:cNvSpPr>
            <a:spLocks noGrp="1"/>
          </p:cNvSpPr>
          <p:nvPr>
            <p:ph type="ftr" sz="quarter" idx="11"/>
          </p:nvPr>
        </p:nvSpPr>
        <p:spPr/>
        <p:txBody>
          <a:bodyPr/>
          <a:lstStyle>
            <a:lvl1pPr>
              <a:defRPr/>
            </a:lvl1pPr>
          </a:lstStyle>
          <a:p>
            <a:endParaRPr lang="en-US" altLang="ja-JP"/>
          </a:p>
        </p:txBody>
      </p:sp>
      <p:sp>
        <p:nvSpPr>
          <p:cNvPr id="7" name="スライド番号プレースホルダ 6"/>
          <p:cNvSpPr>
            <a:spLocks noGrp="1"/>
          </p:cNvSpPr>
          <p:nvPr>
            <p:ph type="sldNum" sz="quarter" idx="12"/>
          </p:nvPr>
        </p:nvSpPr>
        <p:spPr/>
        <p:txBody>
          <a:bodyPr/>
          <a:lstStyle>
            <a:lvl1pPr>
              <a:defRPr/>
            </a:lvl1pPr>
          </a:lstStyle>
          <a:p>
            <a:fld id="{B4AB35AB-2C52-4D30-8B9E-C268D2BD7A28}" type="slidenum">
              <a:rPr lang="en-US" altLang="ja-JP"/>
              <a:pPr/>
              <a:t>&lt;#&gt;</a:t>
            </a:fld>
            <a:endParaRPr lang="en-US" altLang="ja-JP"/>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792288" y="4800600"/>
            <a:ext cx="5486400" cy="566738"/>
          </a:xfrm>
        </p:spPr>
        <p:txBody>
          <a:bodyPr/>
          <a:lstStyle>
            <a:lvl1pPr algn="l">
              <a:defRPr sz="2000" b="1"/>
            </a:lvl1pPr>
          </a:lstStyle>
          <a:p>
            <a:r>
              <a:rPr lang="ja-JP" altLang="en-US" smtClean="0"/>
              <a:t>マスタ タイトルの書式設定</a:t>
            </a:r>
            <a:endParaRPr lang="ja-JP" altLang="en-US"/>
          </a:p>
        </p:txBody>
      </p:sp>
      <p:sp>
        <p:nvSpPr>
          <p:cNvPr id="3" name="図プレースホル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ja-JP" altLang="en-US"/>
          </a:p>
        </p:txBody>
      </p:sp>
      <p:sp>
        <p:nvSpPr>
          <p:cNvPr id="4" name="テキスト プレースホル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 テキストの書式設定</a:t>
            </a:r>
          </a:p>
        </p:txBody>
      </p:sp>
      <p:sp>
        <p:nvSpPr>
          <p:cNvPr id="5" name="日付プレースホルダ 4"/>
          <p:cNvSpPr>
            <a:spLocks noGrp="1"/>
          </p:cNvSpPr>
          <p:nvPr>
            <p:ph type="dt" sz="half" idx="10"/>
          </p:nvPr>
        </p:nvSpPr>
        <p:spPr/>
        <p:txBody>
          <a:bodyPr/>
          <a:lstStyle>
            <a:lvl1pPr>
              <a:defRPr/>
            </a:lvl1pPr>
          </a:lstStyle>
          <a:p>
            <a:endParaRPr lang="en-US" altLang="ja-JP"/>
          </a:p>
        </p:txBody>
      </p:sp>
      <p:sp>
        <p:nvSpPr>
          <p:cNvPr id="6" name="フッター プレースホルダ 5"/>
          <p:cNvSpPr>
            <a:spLocks noGrp="1"/>
          </p:cNvSpPr>
          <p:nvPr>
            <p:ph type="ftr" sz="quarter" idx="11"/>
          </p:nvPr>
        </p:nvSpPr>
        <p:spPr/>
        <p:txBody>
          <a:bodyPr/>
          <a:lstStyle>
            <a:lvl1pPr>
              <a:defRPr/>
            </a:lvl1pPr>
          </a:lstStyle>
          <a:p>
            <a:endParaRPr lang="en-US" altLang="ja-JP"/>
          </a:p>
        </p:txBody>
      </p:sp>
      <p:sp>
        <p:nvSpPr>
          <p:cNvPr id="7" name="スライド番号プレースホルダ 6"/>
          <p:cNvSpPr>
            <a:spLocks noGrp="1"/>
          </p:cNvSpPr>
          <p:nvPr>
            <p:ph type="sldNum" sz="quarter" idx="12"/>
          </p:nvPr>
        </p:nvSpPr>
        <p:spPr/>
        <p:txBody>
          <a:bodyPr/>
          <a:lstStyle>
            <a:lvl1pPr>
              <a:defRPr/>
            </a:lvl1pPr>
          </a:lstStyle>
          <a:p>
            <a:fld id="{6E5A2368-67B5-43AA-B107-2AFD0C93470E}" type="slidenum">
              <a:rPr lang="en-US" altLang="ja-JP"/>
              <a:pPr/>
              <a:t>&lt;#&gt;</a:t>
            </a:fld>
            <a:endParaRPr lang="en-US" altLang="ja-JP"/>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縦書きテキスト プレースホルダ 2"/>
          <p:cNvSpPr>
            <a:spLocks noGrp="1"/>
          </p:cNvSpPr>
          <p:nvPr>
            <p:ph type="body" orient="vert" idx="1"/>
          </p:nvPr>
        </p:nvSpPr>
        <p:spPr/>
        <p:txBody>
          <a:bodyPr vert="eaVert"/>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日付プレースホルダ 3"/>
          <p:cNvSpPr>
            <a:spLocks noGrp="1"/>
          </p:cNvSpPr>
          <p:nvPr>
            <p:ph type="dt" sz="half" idx="10"/>
          </p:nvPr>
        </p:nvSpPr>
        <p:spPr/>
        <p:txBody>
          <a:bodyPr/>
          <a:lstStyle>
            <a:lvl1pPr>
              <a:defRPr/>
            </a:lvl1pPr>
          </a:lstStyle>
          <a:p>
            <a:endParaRPr lang="en-US" altLang="ja-JP"/>
          </a:p>
        </p:txBody>
      </p:sp>
      <p:sp>
        <p:nvSpPr>
          <p:cNvPr id="5" name="フッター プレースホルダ 4"/>
          <p:cNvSpPr>
            <a:spLocks noGrp="1"/>
          </p:cNvSpPr>
          <p:nvPr>
            <p:ph type="ftr" sz="quarter" idx="11"/>
          </p:nvPr>
        </p:nvSpPr>
        <p:spPr/>
        <p:txBody>
          <a:bodyPr/>
          <a:lstStyle>
            <a:lvl1pPr>
              <a:defRPr/>
            </a:lvl1pPr>
          </a:lstStyle>
          <a:p>
            <a:endParaRPr lang="en-US" altLang="ja-JP"/>
          </a:p>
        </p:txBody>
      </p:sp>
      <p:sp>
        <p:nvSpPr>
          <p:cNvPr id="6" name="スライド番号プレースホルダ 5"/>
          <p:cNvSpPr>
            <a:spLocks noGrp="1"/>
          </p:cNvSpPr>
          <p:nvPr>
            <p:ph type="sldNum" sz="quarter" idx="12"/>
          </p:nvPr>
        </p:nvSpPr>
        <p:spPr/>
        <p:txBody>
          <a:bodyPr/>
          <a:lstStyle>
            <a:lvl1pPr>
              <a:defRPr/>
            </a:lvl1pPr>
          </a:lstStyle>
          <a:p>
            <a:fld id="{D6D337C3-6B7C-4AFB-AA30-84318957D000}" type="slidenum">
              <a:rPr lang="en-US" altLang="ja-JP"/>
              <a:pPr/>
              <a:t>&lt;#&gt;</a:t>
            </a:fld>
            <a:endParaRPr lang="en-US" altLang="ja-JP"/>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7004050" y="214313"/>
            <a:ext cx="1951038" cy="5918200"/>
          </a:xfrm>
        </p:spPr>
        <p:txBody>
          <a:bodyPr vert="eaVert"/>
          <a:lstStyle/>
          <a:p>
            <a:r>
              <a:rPr lang="ja-JP" altLang="en-US" smtClean="0"/>
              <a:t>マスタ タイトルの書式設定</a:t>
            </a:r>
            <a:endParaRPr lang="ja-JP" altLang="en-US"/>
          </a:p>
        </p:txBody>
      </p:sp>
      <p:sp>
        <p:nvSpPr>
          <p:cNvPr id="3" name="縦書きテキスト プレースホルダ 2"/>
          <p:cNvSpPr>
            <a:spLocks noGrp="1"/>
          </p:cNvSpPr>
          <p:nvPr>
            <p:ph type="body" orient="vert" idx="1"/>
          </p:nvPr>
        </p:nvSpPr>
        <p:spPr>
          <a:xfrm>
            <a:off x="1150938" y="214313"/>
            <a:ext cx="5700712" cy="5918200"/>
          </a:xfrm>
        </p:spPr>
        <p:txBody>
          <a:bodyPr vert="eaVert"/>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日付プレースホルダ 3"/>
          <p:cNvSpPr>
            <a:spLocks noGrp="1"/>
          </p:cNvSpPr>
          <p:nvPr>
            <p:ph type="dt" sz="half" idx="10"/>
          </p:nvPr>
        </p:nvSpPr>
        <p:spPr/>
        <p:txBody>
          <a:bodyPr/>
          <a:lstStyle>
            <a:lvl1pPr>
              <a:defRPr/>
            </a:lvl1pPr>
          </a:lstStyle>
          <a:p>
            <a:endParaRPr lang="en-US" altLang="ja-JP"/>
          </a:p>
        </p:txBody>
      </p:sp>
      <p:sp>
        <p:nvSpPr>
          <p:cNvPr id="5" name="フッター プレースホルダ 4"/>
          <p:cNvSpPr>
            <a:spLocks noGrp="1"/>
          </p:cNvSpPr>
          <p:nvPr>
            <p:ph type="ftr" sz="quarter" idx="11"/>
          </p:nvPr>
        </p:nvSpPr>
        <p:spPr/>
        <p:txBody>
          <a:bodyPr/>
          <a:lstStyle>
            <a:lvl1pPr>
              <a:defRPr/>
            </a:lvl1pPr>
          </a:lstStyle>
          <a:p>
            <a:endParaRPr lang="en-US" altLang="ja-JP"/>
          </a:p>
        </p:txBody>
      </p:sp>
      <p:sp>
        <p:nvSpPr>
          <p:cNvPr id="6" name="スライド番号プレースホルダ 5"/>
          <p:cNvSpPr>
            <a:spLocks noGrp="1"/>
          </p:cNvSpPr>
          <p:nvPr>
            <p:ph type="sldNum" sz="quarter" idx="12"/>
          </p:nvPr>
        </p:nvSpPr>
        <p:spPr/>
        <p:txBody>
          <a:bodyPr/>
          <a:lstStyle>
            <a:lvl1pPr>
              <a:defRPr/>
            </a:lvl1pPr>
          </a:lstStyle>
          <a:p>
            <a:fld id="{D7759F8D-9484-412C-8D91-E0BAC4B1499A}" type="slidenum">
              <a:rPr lang="en-US" altLang="ja-JP"/>
              <a:pPr/>
              <a:t>&lt;#&gt;</a:t>
            </a:fld>
            <a:endParaRPr lang="en-US" altLang="ja-JP"/>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タイトル、テキスト、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1150938" y="214313"/>
            <a:ext cx="7793037" cy="1462087"/>
          </a:xfrm>
        </p:spPr>
        <p:txBody>
          <a:bodyPr/>
          <a:lstStyle/>
          <a:p>
            <a:r>
              <a:rPr lang="ja-JP" altLang="en-US" smtClean="0"/>
              <a:t>マスタ タイトルの書式設定</a:t>
            </a:r>
            <a:endParaRPr lang="ja-JP" altLang="en-US"/>
          </a:p>
        </p:txBody>
      </p:sp>
      <p:sp>
        <p:nvSpPr>
          <p:cNvPr id="3" name="テキスト プレースホルダ 2"/>
          <p:cNvSpPr>
            <a:spLocks noGrp="1"/>
          </p:cNvSpPr>
          <p:nvPr>
            <p:ph type="body" sz="half" idx="1"/>
          </p:nvPr>
        </p:nvSpPr>
        <p:spPr>
          <a:xfrm>
            <a:off x="1182688" y="2017713"/>
            <a:ext cx="3810000" cy="4114800"/>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コンテンツ プレースホルダ 3"/>
          <p:cNvSpPr>
            <a:spLocks noGrp="1"/>
          </p:cNvSpPr>
          <p:nvPr>
            <p:ph sz="half" idx="2"/>
          </p:nvPr>
        </p:nvSpPr>
        <p:spPr>
          <a:xfrm>
            <a:off x="5145088" y="2017713"/>
            <a:ext cx="3810000" cy="4114800"/>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日付プレースホルダ 4"/>
          <p:cNvSpPr>
            <a:spLocks noGrp="1"/>
          </p:cNvSpPr>
          <p:nvPr>
            <p:ph type="dt" sz="half" idx="10"/>
          </p:nvPr>
        </p:nvSpPr>
        <p:spPr>
          <a:xfrm>
            <a:off x="1162050" y="6243638"/>
            <a:ext cx="1905000" cy="457200"/>
          </a:xfrm>
        </p:spPr>
        <p:txBody>
          <a:bodyPr/>
          <a:lstStyle>
            <a:lvl1pPr>
              <a:defRPr/>
            </a:lvl1pPr>
          </a:lstStyle>
          <a:p>
            <a:endParaRPr lang="en-US" altLang="ja-JP"/>
          </a:p>
        </p:txBody>
      </p:sp>
      <p:sp>
        <p:nvSpPr>
          <p:cNvPr id="6" name="フッター プレースホルダ 5"/>
          <p:cNvSpPr>
            <a:spLocks noGrp="1"/>
          </p:cNvSpPr>
          <p:nvPr>
            <p:ph type="ftr" sz="quarter" idx="11"/>
          </p:nvPr>
        </p:nvSpPr>
        <p:spPr>
          <a:xfrm>
            <a:off x="3657600" y="6243638"/>
            <a:ext cx="2895600" cy="457200"/>
          </a:xfrm>
        </p:spPr>
        <p:txBody>
          <a:bodyPr/>
          <a:lstStyle>
            <a:lvl1pPr>
              <a:defRPr/>
            </a:lvl1pPr>
          </a:lstStyle>
          <a:p>
            <a:endParaRPr lang="en-US" altLang="ja-JP"/>
          </a:p>
        </p:txBody>
      </p:sp>
      <p:sp>
        <p:nvSpPr>
          <p:cNvPr id="7" name="スライド番号プレースホルダ 6"/>
          <p:cNvSpPr>
            <a:spLocks noGrp="1"/>
          </p:cNvSpPr>
          <p:nvPr>
            <p:ph type="sldNum" sz="quarter" idx="12"/>
          </p:nvPr>
        </p:nvSpPr>
        <p:spPr>
          <a:xfrm>
            <a:off x="7042150" y="6243638"/>
            <a:ext cx="1905000" cy="457200"/>
          </a:xfrm>
        </p:spPr>
        <p:txBody>
          <a:bodyPr/>
          <a:lstStyle>
            <a:lvl1pPr>
              <a:defRPr/>
            </a:lvl1pPr>
          </a:lstStyle>
          <a:p>
            <a:fld id="{72701AD5-4AB0-40FA-91C3-DC0CCF5F0CE7}" type="slidenum">
              <a:rPr lang="en-US" altLang="ja-JP"/>
              <a:pPr/>
              <a:t>&lt;#&gt;</a:t>
            </a:fld>
            <a:endParaRPr lang="en-US" altLang="ja-JP"/>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ChangeArrowheads="1"/>
          </p:cNvSpPr>
          <p:nvPr/>
        </p:nvSpPr>
        <p:spPr bwMode="ltGray">
          <a:xfrm>
            <a:off x="417513" y="1098550"/>
            <a:ext cx="438150" cy="474663"/>
          </a:xfrm>
          <a:prstGeom prst="rect">
            <a:avLst/>
          </a:prstGeom>
          <a:solidFill>
            <a:schemeClr val="accent2"/>
          </a:solidFill>
          <a:ln w="9525">
            <a:noFill/>
            <a:miter lim="800000"/>
            <a:headEnd/>
            <a:tailEnd/>
          </a:ln>
          <a:effectLst/>
        </p:spPr>
        <p:txBody>
          <a:bodyPr wrap="none" anchor="ctr"/>
          <a:lstStyle/>
          <a:p>
            <a:pPr algn="ctr"/>
            <a:endParaRPr lang="ja-JP" altLang="ja-JP" sz="2400"/>
          </a:p>
        </p:txBody>
      </p:sp>
      <p:sp>
        <p:nvSpPr>
          <p:cNvPr id="10243" name="Rectangle 3"/>
          <p:cNvSpPr>
            <a:spLocks noChangeArrowheads="1"/>
          </p:cNvSpPr>
          <p:nvPr/>
        </p:nvSpPr>
        <p:spPr bwMode="ltGray">
          <a:xfrm>
            <a:off x="800100" y="1098550"/>
            <a:ext cx="328613" cy="474663"/>
          </a:xfrm>
          <a:prstGeom prst="rect">
            <a:avLst/>
          </a:prstGeom>
          <a:gradFill rotWithShape="0">
            <a:gsLst>
              <a:gs pos="0">
                <a:schemeClr val="accent2"/>
              </a:gs>
              <a:gs pos="100000">
                <a:schemeClr val="bg1"/>
              </a:gs>
            </a:gsLst>
            <a:lin ang="0" scaled="1"/>
          </a:gradFill>
          <a:ln w="9525">
            <a:noFill/>
            <a:miter lim="800000"/>
            <a:headEnd/>
            <a:tailEnd/>
          </a:ln>
          <a:effectLst/>
        </p:spPr>
        <p:txBody>
          <a:bodyPr wrap="none" anchor="ctr"/>
          <a:lstStyle/>
          <a:p>
            <a:pPr algn="ctr"/>
            <a:endParaRPr lang="ja-JP" altLang="ja-JP" sz="2400"/>
          </a:p>
        </p:txBody>
      </p:sp>
      <p:sp>
        <p:nvSpPr>
          <p:cNvPr id="10244" name="Rectangle 4"/>
          <p:cNvSpPr>
            <a:spLocks noChangeArrowheads="1"/>
          </p:cNvSpPr>
          <p:nvPr/>
        </p:nvSpPr>
        <p:spPr bwMode="ltGray">
          <a:xfrm>
            <a:off x="541338" y="1520825"/>
            <a:ext cx="422275" cy="474663"/>
          </a:xfrm>
          <a:prstGeom prst="rect">
            <a:avLst/>
          </a:prstGeom>
          <a:solidFill>
            <a:schemeClr val="folHlink"/>
          </a:solidFill>
          <a:ln w="9525">
            <a:noFill/>
            <a:miter lim="800000"/>
            <a:headEnd/>
            <a:tailEnd/>
          </a:ln>
          <a:effectLst/>
        </p:spPr>
        <p:txBody>
          <a:bodyPr wrap="none" anchor="ctr"/>
          <a:lstStyle/>
          <a:p>
            <a:pPr algn="ctr"/>
            <a:endParaRPr lang="ja-JP" altLang="ja-JP" sz="2400"/>
          </a:p>
        </p:txBody>
      </p:sp>
      <p:sp>
        <p:nvSpPr>
          <p:cNvPr id="10245" name="Rectangle 5"/>
          <p:cNvSpPr>
            <a:spLocks noChangeArrowheads="1"/>
          </p:cNvSpPr>
          <p:nvPr/>
        </p:nvSpPr>
        <p:spPr bwMode="ltGray">
          <a:xfrm>
            <a:off x="911225" y="1520825"/>
            <a:ext cx="368300" cy="474663"/>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lgn="ctr"/>
            <a:endParaRPr lang="ja-JP" altLang="ja-JP" sz="2400"/>
          </a:p>
        </p:txBody>
      </p:sp>
      <p:sp>
        <p:nvSpPr>
          <p:cNvPr id="10246" name="Rectangle 6"/>
          <p:cNvSpPr>
            <a:spLocks noChangeArrowheads="1"/>
          </p:cNvSpPr>
          <p:nvPr/>
        </p:nvSpPr>
        <p:spPr bwMode="ltGray">
          <a:xfrm>
            <a:off x="127000" y="1447800"/>
            <a:ext cx="560388" cy="422275"/>
          </a:xfrm>
          <a:prstGeom prst="rect">
            <a:avLst/>
          </a:prstGeom>
          <a:gradFill rotWithShape="0">
            <a:gsLst>
              <a:gs pos="0">
                <a:schemeClr val="bg1"/>
              </a:gs>
              <a:gs pos="100000">
                <a:schemeClr val="hlink"/>
              </a:gs>
            </a:gsLst>
            <a:lin ang="18900000" scaled="1"/>
          </a:gradFill>
          <a:ln w="9525">
            <a:noFill/>
            <a:miter lim="800000"/>
            <a:headEnd/>
            <a:tailEnd/>
          </a:ln>
          <a:effectLst/>
        </p:spPr>
        <p:txBody>
          <a:bodyPr wrap="none" anchor="ctr"/>
          <a:lstStyle/>
          <a:p>
            <a:pPr algn="ctr"/>
            <a:endParaRPr lang="ja-JP" altLang="ja-JP" sz="2400"/>
          </a:p>
        </p:txBody>
      </p:sp>
      <p:sp>
        <p:nvSpPr>
          <p:cNvPr id="10247" name="Rectangle 7"/>
          <p:cNvSpPr>
            <a:spLocks noChangeArrowheads="1"/>
          </p:cNvSpPr>
          <p:nvPr/>
        </p:nvSpPr>
        <p:spPr bwMode="gray">
          <a:xfrm>
            <a:off x="762000" y="990600"/>
            <a:ext cx="31750" cy="1052513"/>
          </a:xfrm>
          <a:prstGeom prst="rect">
            <a:avLst/>
          </a:prstGeom>
          <a:solidFill>
            <a:schemeClr val="bg2"/>
          </a:solidFill>
          <a:ln w="9525">
            <a:noFill/>
            <a:miter lim="800000"/>
            <a:headEnd/>
            <a:tailEnd/>
          </a:ln>
          <a:effectLst/>
        </p:spPr>
        <p:txBody>
          <a:bodyPr wrap="none" anchor="ctr"/>
          <a:lstStyle/>
          <a:p>
            <a:pPr algn="ctr"/>
            <a:endParaRPr lang="ja-JP" altLang="ja-JP" sz="2400"/>
          </a:p>
        </p:txBody>
      </p:sp>
      <p:sp>
        <p:nvSpPr>
          <p:cNvPr id="10248" name="Rectangle 8"/>
          <p:cNvSpPr>
            <a:spLocks noChangeArrowheads="1"/>
          </p:cNvSpPr>
          <p:nvPr/>
        </p:nvSpPr>
        <p:spPr bwMode="gray">
          <a:xfrm>
            <a:off x="442913" y="1781175"/>
            <a:ext cx="8226425" cy="3175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pPr algn="ctr"/>
            <a:endParaRPr lang="ja-JP" altLang="ja-JP" sz="2400"/>
          </a:p>
        </p:txBody>
      </p:sp>
      <p:sp>
        <p:nvSpPr>
          <p:cNvPr id="10249" name="Rectangle 9"/>
          <p:cNvSpPr>
            <a:spLocks noGrp="1" noChangeArrowheads="1"/>
          </p:cNvSpPr>
          <p:nvPr>
            <p:ph type="title"/>
          </p:nvPr>
        </p:nvSpPr>
        <p:spPr bwMode="auto">
          <a:xfrm>
            <a:off x="1150938" y="214313"/>
            <a:ext cx="7793037" cy="14620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lvl="0"/>
            <a:r>
              <a:rPr lang="ja-JP" altLang="en-US" smtClean="0"/>
              <a:t>マスタ タイトルの書式設定</a:t>
            </a:r>
          </a:p>
        </p:txBody>
      </p:sp>
      <p:sp>
        <p:nvSpPr>
          <p:cNvPr id="10250" name="Rectangle 10"/>
          <p:cNvSpPr>
            <a:spLocks noGrp="1" noChangeArrowheads="1"/>
          </p:cNvSpPr>
          <p:nvPr>
            <p:ph type="body" idx="1"/>
          </p:nvPr>
        </p:nvSpPr>
        <p:spPr bwMode="auto">
          <a:xfrm>
            <a:off x="1182688" y="2017713"/>
            <a:ext cx="7772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p>
        </p:txBody>
      </p:sp>
      <p:sp>
        <p:nvSpPr>
          <p:cNvPr id="10251" name="Rectangle 11"/>
          <p:cNvSpPr>
            <a:spLocks noGrp="1" noChangeArrowheads="1"/>
          </p:cNvSpPr>
          <p:nvPr>
            <p:ph type="dt" sz="half" idx="2"/>
          </p:nvPr>
        </p:nvSpPr>
        <p:spPr bwMode="auto">
          <a:xfrm>
            <a:off x="1162050" y="6243638"/>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kumimoji="0" sz="1400"/>
            </a:lvl1pPr>
          </a:lstStyle>
          <a:p>
            <a:endParaRPr lang="en-US" altLang="ja-JP"/>
          </a:p>
        </p:txBody>
      </p:sp>
      <p:sp>
        <p:nvSpPr>
          <p:cNvPr id="10252" name="Rectangle 12"/>
          <p:cNvSpPr>
            <a:spLocks noGrp="1" noChangeArrowheads="1"/>
          </p:cNvSpPr>
          <p:nvPr>
            <p:ph type="ftr" sz="quarter" idx="3"/>
          </p:nvPr>
        </p:nvSpPr>
        <p:spPr bwMode="auto">
          <a:xfrm>
            <a:off x="3657600" y="6243638"/>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kumimoji="0" sz="1400"/>
            </a:lvl1pPr>
          </a:lstStyle>
          <a:p>
            <a:endParaRPr lang="en-US" altLang="ja-JP"/>
          </a:p>
        </p:txBody>
      </p:sp>
      <p:sp>
        <p:nvSpPr>
          <p:cNvPr id="10253" name="Rectangle 13"/>
          <p:cNvSpPr>
            <a:spLocks noGrp="1" noChangeArrowheads="1"/>
          </p:cNvSpPr>
          <p:nvPr>
            <p:ph type="sldNum" sz="quarter" idx="4"/>
          </p:nvPr>
        </p:nvSpPr>
        <p:spPr bwMode="auto">
          <a:xfrm>
            <a:off x="7042150" y="6243638"/>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kumimoji="0" sz="1400"/>
            </a:lvl1pPr>
          </a:lstStyle>
          <a:p>
            <a:fld id="{7354AB30-2787-4AB8-B8AC-523220409FD3}" type="slidenum">
              <a:rPr lang="en-US" altLang="ja-JP"/>
              <a:pPr/>
              <a:t>&lt;#&gt;</a:t>
            </a:fld>
            <a:endParaRPr lang="en-US" altLang="ja-JP"/>
          </a:p>
        </p:txBody>
      </p:sp>
    </p:spTree>
  </p:cSld>
  <p:clrMap bg1="lt1" tx1="dk1" bg2="lt2" tx2="dk2" accent1="accent1" accent2="accent2" accent3="accent3" accent4="accent4" accent5="accent5" accent6="accent6" hlink="hlink" folHlink="folHlink"/>
  <p:sldLayoutIdLst>
    <p:sldLayoutId id="2147483654" r:id="rId1"/>
    <p:sldLayoutId id="2147483655" r:id="rId2"/>
    <p:sldLayoutId id="2147483656" r:id="rId3"/>
    <p:sldLayoutId id="2147483657" r:id="rId4"/>
    <p:sldLayoutId id="2147483658" r:id="rId5"/>
    <p:sldLayoutId id="2147483659" r:id="rId6"/>
    <p:sldLayoutId id="2147483660" r:id="rId7"/>
    <p:sldLayoutId id="2147483661" r:id="rId8"/>
    <p:sldLayoutId id="2147483662" r:id="rId9"/>
    <p:sldLayoutId id="2147483663" r:id="rId10"/>
    <p:sldLayoutId id="2147483664" r:id="rId11"/>
    <p:sldLayoutId id="2147483665" r:id="rId12"/>
  </p:sldLayoutIdLst>
  <p:txStyles>
    <p:titleStyle>
      <a:lvl1pPr algn="l" rtl="0" fontAlgn="base">
        <a:spcBef>
          <a:spcPct val="0"/>
        </a:spcBef>
        <a:spcAft>
          <a:spcPct val="0"/>
        </a:spcAft>
        <a:defRPr kumimoji="1" sz="4400">
          <a:solidFill>
            <a:schemeClr val="tx2"/>
          </a:solidFill>
          <a:latin typeface="+mj-lt"/>
          <a:ea typeface="+mj-ea"/>
          <a:cs typeface="+mj-cs"/>
        </a:defRPr>
      </a:lvl1pPr>
      <a:lvl2pPr algn="l" rtl="0" fontAlgn="base">
        <a:spcBef>
          <a:spcPct val="0"/>
        </a:spcBef>
        <a:spcAft>
          <a:spcPct val="0"/>
        </a:spcAft>
        <a:defRPr kumimoji="1" sz="4400">
          <a:solidFill>
            <a:schemeClr val="tx2"/>
          </a:solidFill>
          <a:latin typeface="Tahoma" pitchFamily="34" charset="0"/>
          <a:ea typeface="ＭＳ Ｐゴシック" pitchFamily="50" charset="-128"/>
        </a:defRPr>
      </a:lvl2pPr>
      <a:lvl3pPr algn="l" rtl="0" fontAlgn="base">
        <a:spcBef>
          <a:spcPct val="0"/>
        </a:spcBef>
        <a:spcAft>
          <a:spcPct val="0"/>
        </a:spcAft>
        <a:defRPr kumimoji="1" sz="4400">
          <a:solidFill>
            <a:schemeClr val="tx2"/>
          </a:solidFill>
          <a:latin typeface="Tahoma" pitchFamily="34" charset="0"/>
          <a:ea typeface="ＭＳ Ｐゴシック" pitchFamily="50" charset="-128"/>
        </a:defRPr>
      </a:lvl3pPr>
      <a:lvl4pPr algn="l" rtl="0" fontAlgn="base">
        <a:spcBef>
          <a:spcPct val="0"/>
        </a:spcBef>
        <a:spcAft>
          <a:spcPct val="0"/>
        </a:spcAft>
        <a:defRPr kumimoji="1" sz="4400">
          <a:solidFill>
            <a:schemeClr val="tx2"/>
          </a:solidFill>
          <a:latin typeface="Tahoma" pitchFamily="34" charset="0"/>
          <a:ea typeface="ＭＳ Ｐゴシック" pitchFamily="50" charset="-128"/>
        </a:defRPr>
      </a:lvl4pPr>
      <a:lvl5pPr algn="l" rtl="0" fontAlgn="base">
        <a:spcBef>
          <a:spcPct val="0"/>
        </a:spcBef>
        <a:spcAft>
          <a:spcPct val="0"/>
        </a:spcAft>
        <a:defRPr kumimoji="1" sz="4400">
          <a:solidFill>
            <a:schemeClr val="tx2"/>
          </a:solidFill>
          <a:latin typeface="Tahoma" pitchFamily="34" charset="0"/>
          <a:ea typeface="ＭＳ Ｐゴシック" pitchFamily="50" charset="-128"/>
        </a:defRPr>
      </a:lvl5pPr>
      <a:lvl6pPr marL="457200" algn="l" rtl="0" fontAlgn="base">
        <a:spcBef>
          <a:spcPct val="0"/>
        </a:spcBef>
        <a:spcAft>
          <a:spcPct val="0"/>
        </a:spcAft>
        <a:defRPr kumimoji="1" sz="4400">
          <a:solidFill>
            <a:schemeClr val="tx2"/>
          </a:solidFill>
          <a:latin typeface="Tahoma" pitchFamily="34" charset="0"/>
          <a:ea typeface="ＭＳ Ｐゴシック" pitchFamily="50" charset="-128"/>
        </a:defRPr>
      </a:lvl6pPr>
      <a:lvl7pPr marL="914400" algn="l" rtl="0" fontAlgn="base">
        <a:spcBef>
          <a:spcPct val="0"/>
        </a:spcBef>
        <a:spcAft>
          <a:spcPct val="0"/>
        </a:spcAft>
        <a:defRPr kumimoji="1" sz="4400">
          <a:solidFill>
            <a:schemeClr val="tx2"/>
          </a:solidFill>
          <a:latin typeface="Tahoma" pitchFamily="34" charset="0"/>
          <a:ea typeface="ＭＳ Ｐゴシック" pitchFamily="50" charset="-128"/>
        </a:defRPr>
      </a:lvl7pPr>
      <a:lvl8pPr marL="1371600" algn="l" rtl="0" fontAlgn="base">
        <a:spcBef>
          <a:spcPct val="0"/>
        </a:spcBef>
        <a:spcAft>
          <a:spcPct val="0"/>
        </a:spcAft>
        <a:defRPr kumimoji="1" sz="4400">
          <a:solidFill>
            <a:schemeClr val="tx2"/>
          </a:solidFill>
          <a:latin typeface="Tahoma" pitchFamily="34" charset="0"/>
          <a:ea typeface="ＭＳ Ｐゴシック" pitchFamily="50" charset="-128"/>
        </a:defRPr>
      </a:lvl8pPr>
      <a:lvl9pPr marL="1828800" algn="l" rtl="0" fontAlgn="base">
        <a:spcBef>
          <a:spcPct val="0"/>
        </a:spcBef>
        <a:spcAft>
          <a:spcPct val="0"/>
        </a:spcAft>
        <a:defRPr kumimoji="1" sz="4400">
          <a:solidFill>
            <a:schemeClr val="tx2"/>
          </a:solidFill>
          <a:latin typeface="Tahoma" pitchFamily="34" charset="0"/>
          <a:ea typeface="ＭＳ Ｐゴシック" pitchFamily="50" charset="-128"/>
        </a:defRPr>
      </a:lvl9pPr>
    </p:titleStyle>
    <p:bodyStyle>
      <a:lvl1pPr marL="342900" indent="-342900" algn="l" rtl="0" fontAlgn="base">
        <a:spcBef>
          <a:spcPct val="20000"/>
        </a:spcBef>
        <a:spcAft>
          <a:spcPct val="0"/>
        </a:spcAft>
        <a:buClr>
          <a:schemeClr val="folHlink"/>
        </a:buClr>
        <a:buSzPct val="60000"/>
        <a:buFont typeface="Wingdings" pitchFamily="2" charset="2"/>
        <a:buChar char="n"/>
        <a:defRPr kumimoji="1" sz="3200">
          <a:solidFill>
            <a:schemeClr val="tx1"/>
          </a:solidFill>
          <a:latin typeface="+mn-lt"/>
          <a:ea typeface="+mn-ea"/>
          <a:cs typeface="+mn-cs"/>
        </a:defRPr>
      </a:lvl1pPr>
      <a:lvl2pPr marL="742950" indent="-285750" algn="l" rtl="0" fontAlgn="base">
        <a:spcBef>
          <a:spcPct val="20000"/>
        </a:spcBef>
        <a:spcAft>
          <a:spcPct val="0"/>
        </a:spcAft>
        <a:buClr>
          <a:schemeClr val="hlink"/>
        </a:buClr>
        <a:buSzPct val="55000"/>
        <a:buFont typeface="Wingdings" pitchFamily="2" charset="2"/>
        <a:buChar char="n"/>
        <a:defRPr kumimoji="1" sz="2800">
          <a:solidFill>
            <a:schemeClr val="tx1"/>
          </a:solidFill>
          <a:latin typeface="+mn-lt"/>
          <a:ea typeface="+mn-ea"/>
        </a:defRPr>
      </a:lvl2pPr>
      <a:lvl3pPr marL="1143000" indent="-228600" algn="l" rtl="0" fontAlgn="base">
        <a:spcBef>
          <a:spcPct val="20000"/>
        </a:spcBef>
        <a:spcAft>
          <a:spcPct val="0"/>
        </a:spcAft>
        <a:buClr>
          <a:schemeClr val="folHlink"/>
        </a:buClr>
        <a:buSzPct val="50000"/>
        <a:buFont typeface="Wingdings" pitchFamily="2" charset="2"/>
        <a:buChar char="n"/>
        <a:defRPr kumimoji="1" sz="2400">
          <a:solidFill>
            <a:schemeClr val="tx1"/>
          </a:solidFill>
          <a:latin typeface="+mn-lt"/>
          <a:ea typeface="+mn-ea"/>
        </a:defRPr>
      </a:lvl3pPr>
      <a:lvl4pPr marL="1600200" indent="-228600" algn="l" rtl="0" fontAlgn="base">
        <a:spcBef>
          <a:spcPct val="20000"/>
        </a:spcBef>
        <a:spcAft>
          <a:spcPct val="0"/>
        </a:spcAft>
        <a:buClr>
          <a:schemeClr val="accent2"/>
        </a:buClr>
        <a:buSzPct val="55000"/>
        <a:buFont typeface="Wingdings" pitchFamily="2" charset="2"/>
        <a:buChar char="n"/>
        <a:defRPr kumimoji="1" sz="2000">
          <a:solidFill>
            <a:schemeClr val="tx1"/>
          </a:solidFill>
          <a:latin typeface="+mn-lt"/>
          <a:ea typeface="+mn-ea"/>
        </a:defRPr>
      </a:lvl4pPr>
      <a:lvl5pPr marL="20574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5pPr>
      <a:lvl6pPr marL="25146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6pPr>
      <a:lvl7pPr marL="29718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7pPr>
      <a:lvl8pPr marL="34290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8pPr>
      <a:lvl9pPr marL="38862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vmlDrawing" Target="../drawings/vmlDrawing1.vml"/><Relationship Id="rId4" Type="http://schemas.openxmlformats.org/officeDocument/2006/relationships/oleObject" Target="../embeddings/oleObject1.bin"/></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2.xml"/><Relationship Id="rId1" Type="http://schemas.openxmlformats.org/officeDocument/2006/relationships/vmlDrawing" Target="../drawings/vmlDrawing2.vml"/><Relationship Id="rId4" Type="http://schemas.openxmlformats.org/officeDocument/2006/relationships/oleObject" Target="../embeddings/oleObject2.bin"/></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r>
              <a:rPr lang="en-US" altLang="ja-JP"/>
              <a:t>Problem J</a:t>
            </a:r>
            <a:br>
              <a:rPr lang="en-US" altLang="ja-JP"/>
            </a:br>
            <a:r>
              <a:rPr lang="en-US" altLang="ja-JP"/>
              <a:t>Secret Operation</a:t>
            </a:r>
          </a:p>
        </p:txBody>
      </p:sp>
      <p:sp>
        <p:nvSpPr>
          <p:cNvPr id="2051" name="Rectangle 3"/>
          <p:cNvSpPr>
            <a:spLocks noGrp="1" noChangeArrowheads="1"/>
          </p:cNvSpPr>
          <p:nvPr>
            <p:ph type="subTitle" idx="1"/>
          </p:nvPr>
        </p:nvSpPr>
        <p:spPr/>
        <p:txBody>
          <a:bodyPr/>
          <a:lstStyle/>
          <a:p>
            <a:pPr algn="l">
              <a:lnSpc>
                <a:spcPct val="80000"/>
              </a:lnSpc>
            </a:pPr>
            <a:r>
              <a:rPr lang="ja-JP" altLang="en-US" sz="2800"/>
              <a:t>原案：荒木</a:t>
            </a:r>
          </a:p>
          <a:p>
            <a:pPr algn="l">
              <a:lnSpc>
                <a:spcPct val="80000"/>
              </a:lnSpc>
            </a:pPr>
            <a:r>
              <a:rPr lang="ja-JP" altLang="en-US" sz="2800"/>
              <a:t>解答：牟田、阿部</a:t>
            </a:r>
          </a:p>
          <a:p>
            <a:pPr algn="l">
              <a:lnSpc>
                <a:spcPct val="80000"/>
              </a:lnSpc>
            </a:pPr>
            <a:r>
              <a:rPr lang="ja-JP" altLang="en-US" sz="2800"/>
              <a:t>英語：泉</a:t>
            </a:r>
          </a:p>
          <a:p>
            <a:pPr algn="l">
              <a:lnSpc>
                <a:spcPct val="80000"/>
              </a:lnSpc>
            </a:pPr>
            <a:r>
              <a:rPr lang="ja-JP" altLang="en-US" sz="2800"/>
              <a:t>解説：牟田</a:t>
            </a:r>
          </a:p>
        </p:txBody>
      </p:sp>
      <p:graphicFrame>
        <p:nvGraphicFramePr>
          <p:cNvPr id="2052" name="Object 4"/>
          <p:cNvGraphicFramePr>
            <a:graphicFrameLocks noChangeAspect="1"/>
          </p:cNvGraphicFramePr>
          <p:nvPr/>
        </p:nvGraphicFramePr>
        <p:xfrm>
          <a:off x="4514850" y="3321050"/>
          <a:ext cx="114300" cy="215900"/>
        </p:xfrm>
        <a:graphic>
          <a:graphicData uri="http://schemas.openxmlformats.org/presentationml/2006/ole">
            <p:oleObj spid="_x0000_s2052" name="Equation" r:id="rId4" imgW="114120" imgH="215640" progId="Equation.3">
              <p:embed/>
            </p:oleObj>
          </a:graphicData>
        </a:graphic>
      </p:graphicFrame>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ja-JP" altLang="en-US"/>
              <a:t>問題概要</a:t>
            </a:r>
          </a:p>
        </p:txBody>
      </p:sp>
      <p:sp>
        <p:nvSpPr>
          <p:cNvPr id="12291" name="Rectangle 3"/>
          <p:cNvSpPr>
            <a:spLocks noGrp="1" noChangeArrowheads="1"/>
          </p:cNvSpPr>
          <p:nvPr>
            <p:ph type="body" idx="1"/>
          </p:nvPr>
        </p:nvSpPr>
        <p:spPr/>
        <p:txBody>
          <a:bodyPr/>
          <a:lstStyle/>
          <a:p>
            <a:pPr>
              <a:lnSpc>
                <a:spcPct val="90000"/>
              </a:lnSpc>
            </a:pPr>
            <a:r>
              <a:rPr lang="en-US" altLang="ja-JP"/>
              <a:t>Mary </a:t>
            </a:r>
            <a:r>
              <a:rPr lang="ja-JP" altLang="en-US"/>
              <a:t>と </a:t>
            </a:r>
            <a:r>
              <a:rPr lang="en-US" altLang="ja-JP"/>
              <a:t>George </a:t>
            </a:r>
            <a:r>
              <a:rPr lang="ja-JP" altLang="en-US"/>
              <a:t>は等速折れ線運動をする</a:t>
            </a:r>
          </a:p>
          <a:p>
            <a:pPr>
              <a:lnSpc>
                <a:spcPct val="90000"/>
              </a:lnSpc>
            </a:pPr>
            <a:r>
              <a:rPr lang="en-US" altLang="ja-JP"/>
              <a:t>Mary </a:t>
            </a:r>
            <a:r>
              <a:rPr lang="ja-JP" altLang="en-US"/>
              <a:t>が </a:t>
            </a:r>
            <a:r>
              <a:rPr lang="en-US" altLang="ja-JP"/>
              <a:t>George </a:t>
            </a:r>
            <a:r>
              <a:rPr lang="ja-JP" altLang="en-US"/>
              <a:t>の視界に入っている時間を計算せよ</a:t>
            </a:r>
          </a:p>
          <a:p>
            <a:pPr>
              <a:lnSpc>
                <a:spcPct val="90000"/>
              </a:lnSpc>
            </a:pPr>
            <a:r>
              <a:rPr lang="ja-JP" altLang="en-US"/>
              <a:t>ただし、</a:t>
            </a:r>
            <a:r>
              <a:rPr lang="en-US" altLang="ja-JP"/>
              <a:t>George </a:t>
            </a:r>
            <a:r>
              <a:rPr lang="ja-JP" altLang="en-US"/>
              <a:t>の視界は以下のように限定される</a:t>
            </a:r>
          </a:p>
          <a:p>
            <a:pPr lvl="1">
              <a:lnSpc>
                <a:spcPct val="90000"/>
              </a:lnSpc>
            </a:pPr>
            <a:r>
              <a:rPr lang="ja-JP" altLang="en-US"/>
              <a:t>見える距離は </a:t>
            </a:r>
            <a:r>
              <a:rPr lang="en-US" altLang="ja-JP"/>
              <a:t>R</a:t>
            </a:r>
          </a:p>
          <a:p>
            <a:pPr lvl="1">
              <a:lnSpc>
                <a:spcPct val="90000"/>
              </a:lnSpc>
            </a:pPr>
            <a:r>
              <a:rPr lang="ja-JP" altLang="en-US"/>
              <a:t>見える視野は進行方向の左右 </a:t>
            </a:r>
            <a:r>
              <a:rPr lang="en-US" altLang="ja-JP"/>
              <a:t>45</a:t>
            </a:r>
            <a:r>
              <a:rPr lang="ja-JP" altLang="en-US"/>
              <a:t>度</a:t>
            </a:r>
          </a:p>
          <a:p>
            <a:pPr lvl="1">
              <a:lnSpc>
                <a:spcPct val="90000"/>
              </a:lnSpc>
            </a:pPr>
            <a:r>
              <a:rPr lang="ja-JP" altLang="en-US"/>
              <a:t>長方形の障害物がある</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r>
              <a:rPr lang="ja-JP" altLang="en-US"/>
              <a:t>解答状況</a:t>
            </a:r>
          </a:p>
        </p:txBody>
      </p:sp>
      <p:sp>
        <p:nvSpPr>
          <p:cNvPr id="14339" name="Rectangle 3"/>
          <p:cNvSpPr>
            <a:spLocks noGrp="1" noChangeArrowheads="1"/>
          </p:cNvSpPr>
          <p:nvPr>
            <p:ph type="body" idx="1"/>
          </p:nvPr>
        </p:nvSpPr>
        <p:spPr/>
        <p:txBody>
          <a:bodyPr/>
          <a:lstStyle/>
          <a:p>
            <a:r>
              <a:rPr lang="en-US" altLang="ja-JP"/>
              <a:t>No Submit</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r>
              <a:rPr lang="ja-JP" altLang="en-US"/>
              <a:t>解法</a:t>
            </a:r>
          </a:p>
        </p:txBody>
      </p:sp>
      <p:sp>
        <p:nvSpPr>
          <p:cNvPr id="16387" name="Rectangle 3"/>
          <p:cNvSpPr>
            <a:spLocks noGrp="1" noChangeArrowheads="1"/>
          </p:cNvSpPr>
          <p:nvPr>
            <p:ph type="body" sz="half" idx="1"/>
          </p:nvPr>
        </p:nvSpPr>
        <p:spPr>
          <a:xfrm>
            <a:off x="1182688" y="2017713"/>
            <a:ext cx="7961312" cy="4840287"/>
          </a:xfrm>
        </p:spPr>
        <p:txBody>
          <a:bodyPr/>
          <a:lstStyle/>
          <a:p>
            <a:r>
              <a:rPr lang="ja-JP" altLang="en-US" sz="2800"/>
              <a:t>ある瞬間に </a:t>
            </a:r>
            <a:r>
              <a:rPr lang="en-US" altLang="ja-JP" sz="2800"/>
              <a:t>George </a:t>
            </a:r>
            <a:r>
              <a:rPr lang="ja-JP" altLang="en-US" sz="2800"/>
              <a:t>から </a:t>
            </a:r>
            <a:r>
              <a:rPr lang="en-US" altLang="ja-JP" sz="2800"/>
              <a:t>Mary </a:t>
            </a:r>
            <a:r>
              <a:rPr lang="ja-JP" altLang="en-US" sz="2800"/>
              <a:t>が見えるかどうかの判定は簡単</a:t>
            </a:r>
          </a:p>
          <a:p>
            <a:r>
              <a:rPr lang="ja-JP" altLang="en-US" sz="2800"/>
              <a:t>しかし、       毎に見えるかどうかの判定は無理</a:t>
            </a:r>
          </a:p>
          <a:p>
            <a:r>
              <a:rPr lang="ja-JP" altLang="en-US" sz="2800"/>
              <a:t>けれども、位相（例えば、</a:t>
            </a:r>
            <a:r>
              <a:rPr lang="en-US" altLang="ja-JP" sz="2800"/>
              <a:t>George </a:t>
            </a:r>
            <a:r>
              <a:rPr lang="ja-JP" altLang="en-US" sz="2800"/>
              <a:t>から </a:t>
            </a:r>
            <a:r>
              <a:rPr lang="en-US" altLang="ja-JP" sz="2800"/>
              <a:t>Mary </a:t>
            </a:r>
            <a:r>
              <a:rPr lang="ja-JP" altLang="en-US" sz="2800"/>
              <a:t>が障害物の陰に隠れているかどうか等）が変わらなければ見えるかどうかも変わらない</a:t>
            </a:r>
          </a:p>
          <a:p>
            <a:r>
              <a:rPr lang="ja-JP" altLang="en-US" sz="2800"/>
              <a:t>そこで、位相が変わる瞬間の時刻の候補を全列挙して、位相が変わらない区間は代表時刻一点だけ見えるかどうかの判定を行えばよい</a:t>
            </a:r>
          </a:p>
          <a:p>
            <a:pPr lvl="1"/>
            <a:r>
              <a:rPr lang="ja-JP" altLang="en-US" sz="2400"/>
              <a:t>類題：</a:t>
            </a:r>
            <a:r>
              <a:rPr lang="en-US" altLang="ja-JP" sz="2400"/>
              <a:t>2005</a:t>
            </a:r>
            <a:r>
              <a:rPr lang="ja-JP" altLang="en-US" sz="2400"/>
              <a:t>年国内予選 </a:t>
            </a:r>
            <a:r>
              <a:rPr lang="en-US" altLang="ja-JP" sz="2400"/>
              <a:t>E </a:t>
            </a:r>
            <a:r>
              <a:rPr lang="ja-JP" altLang="en-US" sz="2400"/>
              <a:t>問題</a:t>
            </a:r>
          </a:p>
        </p:txBody>
      </p:sp>
      <p:graphicFrame>
        <p:nvGraphicFramePr>
          <p:cNvPr id="16388" name="Object 4"/>
          <p:cNvGraphicFramePr>
            <a:graphicFrameLocks noChangeAspect="1"/>
          </p:cNvGraphicFramePr>
          <p:nvPr>
            <p:ph sz="half" idx="2"/>
          </p:nvPr>
        </p:nvGraphicFramePr>
        <p:xfrm>
          <a:off x="2767013" y="2924175"/>
          <a:ext cx="768350" cy="558800"/>
        </p:xfrm>
        <a:graphic>
          <a:graphicData uri="http://schemas.openxmlformats.org/presentationml/2006/ole">
            <p:oleObj spid="_x0000_s16388" name="Equation" r:id="rId4" imgW="279360" imgH="203040" progId="Equation.3">
              <p:embed/>
            </p:oleObj>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r>
              <a:rPr lang="ja-JP" altLang="en-US"/>
              <a:t>解法</a:t>
            </a:r>
            <a:br>
              <a:rPr lang="ja-JP" altLang="en-US"/>
            </a:br>
            <a:r>
              <a:rPr lang="ja-JP" altLang="en-US" sz="1800"/>
              <a:t>位相（例えば、</a:t>
            </a:r>
            <a:r>
              <a:rPr lang="en-US" altLang="ja-JP" sz="1800"/>
              <a:t>George </a:t>
            </a:r>
            <a:r>
              <a:rPr lang="ja-JP" altLang="en-US" sz="1800"/>
              <a:t>から </a:t>
            </a:r>
            <a:r>
              <a:rPr lang="en-US" altLang="ja-JP" sz="1800"/>
              <a:t>Mary </a:t>
            </a:r>
            <a:r>
              <a:rPr lang="ja-JP" altLang="en-US" sz="1800"/>
              <a:t>が障害物の陰に隠れているかどうか等）が変わらなければ見えるかどうかも変わらない</a:t>
            </a:r>
          </a:p>
        </p:txBody>
      </p:sp>
      <p:sp>
        <p:nvSpPr>
          <p:cNvPr id="33795" name="Rectangle 3"/>
          <p:cNvSpPr>
            <a:spLocks noGrp="1" noChangeArrowheads="1"/>
          </p:cNvSpPr>
          <p:nvPr>
            <p:ph type="body" idx="1"/>
          </p:nvPr>
        </p:nvSpPr>
        <p:spPr>
          <a:xfrm>
            <a:off x="1182688" y="2017713"/>
            <a:ext cx="7772400" cy="787400"/>
          </a:xfrm>
        </p:spPr>
        <p:txBody>
          <a:bodyPr/>
          <a:lstStyle/>
          <a:p>
            <a:r>
              <a:rPr lang="ja-JP" altLang="en-US" sz="2800"/>
              <a:t>赤</a:t>
            </a:r>
            <a:r>
              <a:rPr lang="en-US" altLang="ja-JP" sz="2800"/>
              <a:t>:Mary</a:t>
            </a:r>
            <a:r>
              <a:rPr lang="ja-JP" altLang="en-US" sz="2800"/>
              <a:t>、青</a:t>
            </a:r>
            <a:r>
              <a:rPr lang="en-US" altLang="ja-JP" sz="2800"/>
              <a:t>: George</a:t>
            </a:r>
            <a:r>
              <a:rPr lang="ja-JP" altLang="en-US" sz="2800"/>
              <a:t>、半月形</a:t>
            </a:r>
            <a:r>
              <a:rPr lang="en-US" altLang="ja-JP" sz="2800"/>
              <a:t>: George </a:t>
            </a:r>
            <a:r>
              <a:rPr lang="ja-JP" altLang="en-US" sz="2800"/>
              <a:t>の視界</a:t>
            </a:r>
          </a:p>
        </p:txBody>
      </p:sp>
      <p:grpSp>
        <p:nvGrpSpPr>
          <p:cNvPr id="33805" name="Group 13"/>
          <p:cNvGrpSpPr>
            <a:grpSpLocks/>
          </p:cNvGrpSpPr>
          <p:nvPr/>
        </p:nvGrpSpPr>
        <p:grpSpPr bwMode="auto">
          <a:xfrm>
            <a:off x="3800475" y="3438525"/>
            <a:ext cx="1082675" cy="1090613"/>
            <a:chOff x="3738" y="2000"/>
            <a:chExt cx="682" cy="687"/>
          </a:xfrm>
        </p:grpSpPr>
        <p:sp>
          <p:nvSpPr>
            <p:cNvPr id="33806" name="Arc 14"/>
            <p:cNvSpPr>
              <a:spLocks/>
            </p:cNvSpPr>
            <p:nvPr/>
          </p:nvSpPr>
          <p:spPr bwMode="auto">
            <a:xfrm>
              <a:off x="3738" y="2000"/>
              <a:ext cx="682" cy="687"/>
            </a:xfrm>
            <a:custGeom>
              <a:avLst/>
              <a:gdLst>
                <a:gd name="G0" fmla="+- 63 0 0"/>
                <a:gd name="G1" fmla="+- 21600 0 0"/>
                <a:gd name="G2" fmla="+- 21600 0 0"/>
                <a:gd name="T0" fmla="*/ 0 w 21663"/>
                <a:gd name="T1" fmla="*/ 0 h 21830"/>
                <a:gd name="T2" fmla="*/ 21662 w 21663"/>
                <a:gd name="T3" fmla="*/ 21830 h 21830"/>
                <a:gd name="T4" fmla="*/ 63 w 21663"/>
                <a:gd name="T5" fmla="*/ 21600 h 21830"/>
              </a:gdLst>
              <a:ahLst/>
              <a:cxnLst>
                <a:cxn ang="0">
                  <a:pos x="T0" y="T1"/>
                </a:cxn>
                <a:cxn ang="0">
                  <a:pos x="T2" y="T3"/>
                </a:cxn>
                <a:cxn ang="0">
                  <a:pos x="T4" y="T5"/>
                </a:cxn>
              </a:cxnLst>
              <a:rect l="0" t="0" r="r" b="b"/>
              <a:pathLst>
                <a:path w="21663" h="21830" fill="none" extrusionOk="0">
                  <a:moveTo>
                    <a:pt x="0" y="0"/>
                  </a:moveTo>
                  <a:cubicBezTo>
                    <a:pt x="21" y="0"/>
                    <a:pt x="42" y="-1"/>
                    <a:pt x="63" y="0"/>
                  </a:cubicBezTo>
                  <a:cubicBezTo>
                    <a:pt x="11992" y="0"/>
                    <a:pt x="21663" y="9670"/>
                    <a:pt x="21663" y="21600"/>
                  </a:cubicBezTo>
                  <a:cubicBezTo>
                    <a:pt x="21663" y="21676"/>
                    <a:pt x="21662" y="21753"/>
                    <a:pt x="21661" y="21829"/>
                  </a:cubicBezTo>
                </a:path>
                <a:path w="21663" h="21830" stroke="0" extrusionOk="0">
                  <a:moveTo>
                    <a:pt x="0" y="0"/>
                  </a:moveTo>
                  <a:cubicBezTo>
                    <a:pt x="21" y="0"/>
                    <a:pt x="42" y="-1"/>
                    <a:pt x="63" y="0"/>
                  </a:cubicBezTo>
                  <a:cubicBezTo>
                    <a:pt x="11992" y="0"/>
                    <a:pt x="21663" y="9670"/>
                    <a:pt x="21663" y="21600"/>
                  </a:cubicBezTo>
                  <a:cubicBezTo>
                    <a:pt x="21663" y="21676"/>
                    <a:pt x="21662" y="21753"/>
                    <a:pt x="21661" y="21829"/>
                  </a:cubicBezTo>
                  <a:lnTo>
                    <a:pt x="63" y="21600"/>
                  </a:lnTo>
                  <a:close/>
                </a:path>
              </a:pathLst>
            </a:custGeom>
            <a:solidFill>
              <a:srgbClr val="CCFFCC"/>
            </a:solidFill>
            <a:ln w="9525">
              <a:solidFill>
                <a:schemeClr val="tx1"/>
              </a:solidFill>
              <a:round/>
              <a:headEnd/>
              <a:tailEnd/>
            </a:ln>
            <a:effectLst/>
          </p:spPr>
          <p:txBody>
            <a:bodyPr wrap="none" anchor="ctr"/>
            <a:lstStyle/>
            <a:p>
              <a:endParaRPr lang="ja-JP" altLang="en-US"/>
            </a:p>
          </p:txBody>
        </p:sp>
        <p:sp>
          <p:nvSpPr>
            <p:cNvPr id="33807" name="Line 15"/>
            <p:cNvSpPr>
              <a:spLocks noChangeShapeType="1"/>
            </p:cNvSpPr>
            <p:nvPr/>
          </p:nvSpPr>
          <p:spPr bwMode="auto">
            <a:xfrm>
              <a:off x="3746" y="2686"/>
              <a:ext cx="672" cy="0"/>
            </a:xfrm>
            <a:prstGeom prst="line">
              <a:avLst/>
            </a:prstGeom>
            <a:noFill/>
            <a:ln w="9525">
              <a:solidFill>
                <a:schemeClr val="tx1"/>
              </a:solidFill>
              <a:round/>
              <a:headEnd/>
              <a:tailEnd/>
            </a:ln>
            <a:effectLst/>
          </p:spPr>
          <p:txBody>
            <a:bodyPr/>
            <a:lstStyle/>
            <a:p>
              <a:endParaRPr lang="ja-JP" altLang="en-US"/>
            </a:p>
          </p:txBody>
        </p:sp>
        <p:sp>
          <p:nvSpPr>
            <p:cNvPr id="33808" name="Line 16"/>
            <p:cNvSpPr>
              <a:spLocks noChangeShapeType="1"/>
            </p:cNvSpPr>
            <p:nvPr/>
          </p:nvSpPr>
          <p:spPr bwMode="auto">
            <a:xfrm flipV="1">
              <a:off x="3742" y="2000"/>
              <a:ext cx="0" cy="682"/>
            </a:xfrm>
            <a:prstGeom prst="line">
              <a:avLst/>
            </a:prstGeom>
            <a:noFill/>
            <a:ln w="9525">
              <a:solidFill>
                <a:schemeClr val="tx1"/>
              </a:solidFill>
              <a:round/>
              <a:headEnd/>
              <a:tailEnd/>
            </a:ln>
            <a:effectLst/>
          </p:spPr>
          <p:txBody>
            <a:bodyPr/>
            <a:lstStyle/>
            <a:p>
              <a:endParaRPr lang="ja-JP" altLang="en-US"/>
            </a:p>
          </p:txBody>
        </p:sp>
      </p:grpSp>
      <p:sp>
        <p:nvSpPr>
          <p:cNvPr id="33809" name="Oval 17"/>
          <p:cNvSpPr>
            <a:spLocks noChangeArrowheads="1"/>
          </p:cNvSpPr>
          <p:nvPr/>
        </p:nvSpPr>
        <p:spPr bwMode="auto">
          <a:xfrm>
            <a:off x="4521200" y="3711575"/>
            <a:ext cx="88900" cy="88900"/>
          </a:xfrm>
          <a:prstGeom prst="ellipse">
            <a:avLst/>
          </a:prstGeom>
          <a:solidFill>
            <a:schemeClr val="hlink"/>
          </a:solidFill>
          <a:ln w="9525">
            <a:solidFill>
              <a:schemeClr val="tx1"/>
            </a:solidFill>
            <a:round/>
            <a:headEnd/>
            <a:tailEnd/>
          </a:ln>
          <a:effectLst/>
        </p:spPr>
        <p:txBody>
          <a:bodyPr wrap="none" anchor="ctr"/>
          <a:lstStyle/>
          <a:p>
            <a:endParaRPr lang="ja-JP" altLang="en-US"/>
          </a:p>
        </p:txBody>
      </p:sp>
      <p:sp>
        <p:nvSpPr>
          <p:cNvPr id="33810" name="Oval 18"/>
          <p:cNvSpPr>
            <a:spLocks noChangeArrowheads="1"/>
          </p:cNvSpPr>
          <p:nvPr/>
        </p:nvSpPr>
        <p:spPr bwMode="auto">
          <a:xfrm>
            <a:off x="3765550" y="4476750"/>
            <a:ext cx="88900" cy="88900"/>
          </a:xfrm>
          <a:prstGeom prst="ellipse">
            <a:avLst/>
          </a:prstGeom>
          <a:solidFill>
            <a:schemeClr val="folHlink"/>
          </a:solidFill>
          <a:ln w="9525">
            <a:solidFill>
              <a:schemeClr val="tx1"/>
            </a:solidFill>
            <a:round/>
            <a:headEnd/>
            <a:tailEnd/>
          </a:ln>
          <a:effectLst/>
        </p:spPr>
        <p:txBody>
          <a:bodyPr wrap="none" anchor="ctr"/>
          <a:lstStyle/>
          <a:p>
            <a:endParaRPr lang="ja-JP" altLang="en-US"/>
          </a:p>
        </p:txBody>
      </p:sp>
      <p:grpSp>
        <p:nvGrpSpPr>
          <p:cNvPr id="33811" name="Group 19"/>
          <p:cNvGrpSpPr>
            <a:grpSpLocks/>
          </p:cNvGrpSpPr>
          <p:nvPr/>
        </p:nvGrpSpPr>
        <p:grpSpPr bwMode="auto">
          <a:xfrm>
            <a:off x="790575" y="3387725"/>
            <a:ext cx="1082675" cy="1090613"/>
            <a:chOff x="3738" y="2000"/>
            <a:chExt cx="682" cy="687"/>
          </a:xfrm>
        </p:grpSpPr>
        <p:sp>
          <p:nvSpPr>
            <p:cNvPr id="33812" name="Arc 20"/>
            <p:cNvSpPr>
              <a:spLocks/>
            </p:cNvSpPr>
            <p:nvPr/>
          </p:nvSpPr>
          <p:spPr bwMode="auto">
            <a:xfrm>
              <a:off x="3738" y="2000"/>
              <a:ext cx="682" cy="687"/>
            </a:xfrm>
            <a:custGeom>
              <a:avLst/>
              <a:gdLst>
                <a:gd name="G0" fmla="+- 63 0 0"/>
                <a:gd name="G1" fmla="+- 21600 0 0"/>
                <a:gd name="G2" fmla="+- 21600 0 0"/>
                <a:gd name="T0" fmla="*/ 0 w 21663"/>
                <a:gd name="T1" fmla="*/ 0 h 21830"/>
                <a:gd name="T2" fmla="*/ 21662 w 21663"/>
                <a:gd name="T3" fmla="*/ 21830 h 21830"/>
                <a:gd name="T4" fmla="*/ 63 w 21663"/>
                <a:gd name="T5" fmla="*/ 21600 h 21830"/>
              </a:gdLst>
              <a:ahLst/>
              <a:cxnLst>
                <a:cxn ang="0">
                  <a:pos x="T0" y="T1"/>
                </a:cxn>
                <a:cxn ang="0">
                  <a:pos x="T2" y="T3"/>
                </a:cxn>
                <a:cxn ang="0">
                  <a:pos x="T4" y="T5"/>
                </a:cxn>
              </a:cxnLst>
              <a:rect l="0" t="0" r="r" b="b"/>
              <a:pathLst>
                <a:path w="21663" h="21830" fill="none" extrusionOk="0">
                  <a:moveTo>
                    <a:pt x="0" y="0"/>
                  </a:moveTo>
                  <a:cubicBezTo>
                    <a:pt x="21" y="0"/>
                    <a:pt x="42" y="-1"/>
                    <a:pt x="63" y="0"/>
                  </a:cubicBezTo>
                  <a:cubicBezTo>
                    <a:pt x="11992" y="0"/>
                    <a:pt x="21663" y="9670"/>
                    <a:pt x="21663" y="21600"/>
                  </a:cubicBezTo>
                  <a:cubicBezTo>
                    <a:pt x="21663" y="21676"/>
                    <a:pt x="21662" y="21753"/>
                    <a:pt x="21661" y="21829"/>
                  </a:cubicBezTo>
                </a:path>
                <a:path w="21663" h="21830" stroke="0" extrusionOk="0">
                  <a:moveTo>
                    <a:pt x="0" y="0"/>
                  </a:moveTo>
                  <a:cubicBezTo>
                    <a:pt x="21" y="0"/>
                    <a:pt x="42" y="-1"/>
                    <a:pt x="63" y="0"/>
                  </a:cubicBezTo>
                  <a:cubicBezTo>
                    <a:pt x="11992" y="0"/>
                    <a:pt x="21663" y="9670"/>
                    <a:pt x="21663" y="21600"/>
                  </a:cubicBezTo>
                  <a:cubicBezTo>
                    <a:pt x="21663" y="21676"/>
                    <a:pt x="21662" y="21753"/>
                    <a:pt x="21661" y="21829"/>
                  </a:cubicBezTo>
                  <a:lnTo>
                    <a:pt x="63" y="21600"/>
                  </a:lnTo>
                  <a:close/>
                </a:path>
              </a:pathLst>
            </a:custGeom>
            <a:solidFill>
              <a:srgbClr val="CCFFCC"/>
            </a:solidFill>
            <a:ln w="9525">
              <a:solidFill>
                <a:schemeClr val="tx1"/>
              </a:solidFill>
              <a:round/>
              <a:headEnd/>
              <a:tailEnd/>
            </a:ln>
            <a:effectLst/>
          </p:spPr>
          <p:txBody>
            <a:bodyPr wrap="none" anchor="ctr"/>
            <a:lstStyle/>
            <a:p>
              <a:endParaRPr lang="ja-JP" altLang="en-US"/>
            </a:p>
          </p:txBody>
        </p:sp>
        <p:sp>
          <p:nvSpPr>
            <p:cNvPr id="33813" name="Line 21"/>
            <p:cNvSpPr>
              <a:spLocks noChangeShapeType="1"/>
            </p:cNvSpPr>
            <p:nvPr/>
          </p:nvSpPr>
          <p:spPr bwMode="auto">
            <a:xfrm>
              <a:off x="3746" y="2686"/>
              <a:ext cx="672" cy="0"/>
            </a:xfrm>
            <a:prstGeom prst="line">
              <a:avLst/>
            </a:prstGeom>
            <a:noFill/>
            <a:ln w="9525">
              <a:solidFill>
                <a:schemeClr val="tx1"/>
              </a:solidFill>
              <a:round/>
              <a:headEnd/>
              <a:tailEnd/>
            </a:ln>
            <a:effectLst/>
          </p:spPr>
          <p:txBody>
            <a:bodyPr/>
            <a:lstStyle/>
            <a:p>
              <a:endParaRPr lang="ja-JP" altLang="en-US"/>
            </a:p>
          </p:txBody>
        </p:sp>
        <p:sp>
          <p:nvSpPr>
            <p:cNvPr id="33814" name="Line 22"/>
            <p:cNvSpPr>
              <a:spLocks noChangeShapeType="1"/>
            </p:cNvSpPr>
            <p:nvPr/>
          </p:nvSpPr>
          <p:spPr bwMode="auto">
            <a:xfrm flipV="1">
              <a:off x="3742" y="2000"/>
              <a:ext cx="0" cy="682"/>
            </a:xfrm>
            <a:prstGeom prst="line">
              <a:avLst/>
            </a:prstGeom>
            <a:noFill/>
            <a:ln w="9525">
              <a:solidFill>
                <a:schemeClr val="tx1"/>
              </a:solidFill>
              <a:round/>
              <a:headEnd/>
              <a:tailEnd/>
            </a:ln>
            <a:effectLst/>
          </p:spPr>
          <p:txBody>
            <a:bodyPr/>
            <a:lstStyle/>
            <a:p>
              <a:endParaRPr lang="ja-JP" altLang="en-US"/>
            </a:p>
          </p:txBody>
        </p:sp>
      </p:grpSp>
      <p:sp>
        <p:nvSpPr>
          <p:cNvPr id="33815" name="Oval 23"/>
          <p:cNvSpPr>
            <a:spLocks noChangeArrowheads="1"/>
          </p:cNvSpPr>
          <p:nvPr/>
        </p:nvSpPr>
        <p:spPr bwMode="auto">
          <a:xfrm>
            <a:off x="1181100" y="4016375"/>
            <a:ext cx="88900" cy="88900"/>
          </a:xfrm>
          <a:prstGeom prst="ellipse">
            <a:avLst/>
          </a:prstGeom>
          <a:solidFill>
            <a:schemeClr val="hlink"/>
          </a:solidFill>
          <a:ln w="9525">
            <a:solidFill>
              <a:schemeClr val="tx1"/>
            </a:solidFill>
            <a:round/>
            <a:headEnd/>
            <a:tailEnd/>
          </a:ln>
          <a:effectLst/>
        </p:spPr>
        <p:txBody>
          <a:bodyPr wrap="none" anchor="ctr"/>
          <a:lstStyle/>
          <a:p>
            <a:endParaRPr lang="ja-JP" altLang="en-US"/>
          </a:p>
        </p:txBody>
      </p:sp>
      <p:sp>
        <p:nvSpPr>
          <p:cNvPr id="33816" name="Oval 24"/>
          <p:cNvSpPr>
            <a:spLocks noChangeArrowheads="1"/>
          </p:cNvSpPr>
          <p:nvPr/>
        </p:nvSpPr>
        <p:spPr bwMode="auto">
          <a:xfrm>
            <a:off x="755650" y="4425950"/>
            <a:ext cx="88900" cy="88900"/>
          </a:xfrm>
          <a:prstGeom prst="ellipse">
            <a:avLst/>
          </a:prstGeom>
          <a:solidFill>
            <a:schemeClr val="folHlink"/>
          </a:solidFill>
          <a:ln w="9525">
            <a:solidFill>
              <a:schemeClr val="tx1"/>
            </a:solidFill>
            <a:round/>
            <a:headEnd/>
            <a:tailEnd/>
          </a:ln>
          <a:effectLst/>
        </p:spPr>
        <p:txBody>
          <a:bodyPr wrap="none" anchor="ctr"/>
          <a:lstStyle/>
          <a:p>
            <a:endParaRPr lang="ja-JP" altLang="en-US"/>
          </a:p>
        </p:txBody>
      </p:sp>
      <p:grpSp>
        <p:nvGrpSpPr>
          <p:cNvPr id="33823" name="Group 31"/>
          <p:cNvGrpSpPr>
            <a:grpSpLocks/>
          </p:cNvGrpSpPr>
          <p:nvPr/>
        </p:nvGrpSpPr>
        <p:grpSpPr bwMode="auto">
          <a:xfrm>
            <a:off x="7140575" y="3451225"/>
            <a:ext cx="1082675" cy="1090613"/>
            <a:chOff x="3738" y="2000"/>
            <a:chExt cx="682" cy="687"/>
          </a:xfrm>
        </p:grpSpPr>
        <p:sp>
          <p:nvSpPr>
            <p:cNvPr id="33824" name="Arc 32"/>
            <p:cNvSpPr>
              <a:spLocks/>
            </p:cNvSpPr>
            <p:nvPr/>
          </p:nvSpPr>
          <p:spPr bwMode="auto">
            <a:xfrm>
              <a:off x="3738" y="2000"/>
              <a:ext cx="682" cy="687"/>
            </a:xfrm>
            <a:custGeom>
              <a:avLst/>
              <a:gdLst>
                <a:gd name="G0" fmla="+- 63 0 0"/>
                <a:gd name="G1" fmla="+- 21600 0 0"/>
                <a:gd name="G2" fmla="+- 21600 0 0"/>
                <a:gd name="T0" fmla="*/ 0 w 21663"/>
                <a:gd name="T1" fmla="*/ 0 h 21830"/>
                <a:gd name="T2" fmla="*/ 21662 w 21663"/>
                <a:gd name="T3" fmla="*/ 21830 h 21830"/>
                <a:gd name="T4" fmla="*/ 63 w 21663"/>
                <a:gd name="T5" fmla="*/ 21600 h 21830"/>
              </a:gdLst>
              <a:ahLst/>
              <a:cxnLst>
                <a:cxn ang="0">
                  <a:pos x="T0" y="T1"/>
                </a:cxn>
                <a:cxn ang="0">
                  <a:pos x="T2" y="T3"/>
                </a:cxn>
                <a:cxn ang="0">
                  <a:pos x="T4" y="T5"/>
                </a:cxn>
              </a:cxnLst>
              <a:rect l="0" t="0" r="r" b="b"/>
              <a:pathLst>
                <a:path w="21663" h="21830" fill="none" extrusionOk="0">
                  <a:moveTo>
                    <a:pt x="0" y="0"/>
                  </a:moveTo>
                  <a:cubicBezTo>
                    <a:pt x="21" y="0"/>
                    <a:pt x="42" y="-1"/>
                    <a:pt x="63" y="0"/>
                  </a:cubicBezTo>
                  <a:cubicBezTo>
                    <a:pt x="11992" y="0"/>
                    <a:pt x="21663" y="9670"/>
                    <a:pt x="21663" y="21600"/>
                  </a:cubicBezTo>
                  <a:cubicBezTo>
                    <a:pt x="21663" y="21676"/>
                    <a:pt x="21662" y="21753"/>
                    <a:pt x="21661" y="21829"/>
                  </a:cubicBezTo>
                </a:path>
                <a:path w="21663" h="21830" stroke="0" extrusionOk="0">
                  <a:moveTo>
                    <a:pt x="0" y="0"/>
                  </a:moveTo>
                  <a:cubicBezTo>
                    <a:pt x="21" y="0"/>
                    <a:pt x="42" y="-1"/>
                    <a:pt x="63" y="0"/>
                  </a:cubicBezTo>
                  <a:cubicBezTo>
                    <a:pt x="11992" y="0"/>
                    <a:pt x="21663" y="9670"/>
                    <a:pt x="21663" y="21600"/>
                  </a:cubicBezTo>
                  <a:cubicBezTo>
                    <a:pt x="21663" y="21676"/>
                    <a:pt x="21662" y="21753"/>
                    <a:pt x="21661" y="21829"/>
                  </a:cubicBezTo>
                  <a:lnTo>
                    <a:pt x="63" y="21600"/>
                  </a:lnTo>
                  <a:close/>
                </a:path>
              </a:pathLst>
            </a:custGeom>
            <a:solidFill>
              <a:srgbClr val="CCFFCC"/>
            </a:solidFill>
            <a:ln w="9525">
              <a:solidFill>
                <a:schemeClr val="tx1"/>
              </a:solidFill>
              <a:round/>
              <a:headEnd/>
              <a:tailEnd/>
            </a:ln>
            <a:effectLst/>
          </p:spPr>
          <p:txBody>
            <a:bodyPr wrap="none" anchor="ctr"/>
            <a:lstStyle/>
            <a:p>
              <a:endParaRPr lang="ja-JP" altLang="en-US"/>
            </a:p>
          </p:txBody>
        </p:sp>
        <p:sp>
          <p:nvSpPr>
            <p:cNvPr id="33825" name="Line 33"/>
            <p:cNvSpPr>
              <a:spLocks noChangeShapeType="1"/>
            </p:cNvSpPr>
            <p:nvPr/>
          </p:nvSpPr>
          <p:spPr bwMode="auto">
            <a:xfrm>
              <a:off x="3746" y="2686"/>
              <a:ext cx="672" cy="0"/>
            </a:xfrm>
            <a:prstGeom prst="line">
              <a:avLst/>
            </a:prstGeom>
            <a:noFill/>
            <a:ln w="9525">
              <a:solidFill>
                <a:schemeClr val="tx1"/>
              </a:solidFill>
              <a:round/>
              <a:headEnd/>
              <a:tailEnd/>
            </a:ln>
            <a:effectLst/>
          </p:spPr>
          <p:txBody>
            <a:bodyPr/>
            <a:lstStyle/>
            <a:p>
              <a:endParaRPr lang="ja-JP" altLang="en-US"/>
            </a:p>
          </p:txBody>
        </p:sp>
        <p:sp>
          <p:nvSpPr>
            <p:cNvPr id="33826" name="Line 34"/>
            <p:cNvSpPr>
              <a:spLocks noChangeShapeType="1"/>
            </p:cNvSpPr>
            <p:nvPr/>
          </p:nvSpPr>
          <p:spPr bwMode="auto">
            <a:xfrm flipV="1">
              <a:off x="3742" y="2000"/>
              <a:ext cx="0" cy="682"/>
            </a:xfrm>
            <a:prstGeom prst="line">
              <a:avLst/>
            </a:prstGeom>
            <a:noFill/>
            <a:ln w="9525">
              <a:solidFill>
                <a:schemeClr val="tx1"/>
              </a:solidFill>
              <a:round/>
              <a:headEnd/>
              <a:tailEnd/>
            </a:ln>
            <a:effectLst/>
          </p:spPr>
          <p:txBody>
            <a:bodyPr/>
            <a:lstStyle/>
            <a:p>
              <a:endParaRPr lang="ja-JP" altLang="en-US"/>
            </a:p>
          </p:txBody>
        </p:sp>
      </p:grpSp>
      <p:sp>
        <p:nvSpPr>
          <p:cNvPr id="33827" name="Oval 35"/>
          <p:cNvSpPr>
            <a:spLocks noChangeArrowheads="1"/>
          </p:cNvSpPr>
          <p:nvPr/>
        </p:nvSpPr>
        <p:spPr bwMode="auto">
          <a:xfrm>
            <a:off x="8140700" y="3470275"/>
            <a:ext cx="88900" cy="88900"/>
          </a:xfrm>
          <a:prstGeom prst="ellipse">
            <a:avLst/>
          </a:prstGeom>
          <a:solidFill>
            <a:schemeClr val="hlink"/>
          </a:solidFill>
          <a:ln w="9525">
            <a:solidFill>
              <a:schemeClr val="tx1"/>
            </a:solidFill>
            <a:round/>
            <a:headEnd/>
            <a:tailEnd/>
          </a:ln>
          <a:effectLst/>
        </p:spPr>
        <p:txBody>
          <a:bodyPr wrap="none" anchor="ctr"/>
          <a:lstStyle/>
          <a:p>
            <a:endParaRPr lang="ja-JP" altLang="en-US"/>
          </a:p>
        </p:txBody>
      </p:sp>
      <p:sp>
        <p:nvSpPr>
          <p:cNvPr id="33828" name="Oval 36"/>
          <p:cNvSpPr>
            <a:spLocks noChangeArrowheads="1"/>
          </p:cNvSpPr>
          <p:nvPr/>
        </p:nvSpPr>
        <p:spPr bwMode="auto">
          <a:xfrm>
            <a:off x="7105650" y="4489450"/>
            <a:ext cx="88900" cy="88900"/>
          </a:xfrm>
          <a:prstGeom prst="ellipse">
            <a:avLst/>
          </a:prstGeom>
          <a:solidFill>
            <a:schemeClr val="folHlink"/>
          </a:solidFill>
          <a:ln w="9525">
            <a:solidFill>
              <a:schemeClr val="tx1"/>
            </a:solidFill>
            <a:round/>
            <a:headEnd/>
            <a:tailEnd/>
          </a:ln>
          <a:effectLst/>
        </p:spPr>
        <p:txBody>
          <a:bodyPr wrap="none" anchor="ctr"/>
          <a:lstStyle/>
          <a:p>
            <a:endParaRPr lang="ja-JP" altLang="en-US"/>
          </a:p>
        </p:txBody>
      </p:sp>
      <p:sp>
        <p:nvSpPr>
          <p:cNvPr id="33829" name="AutoShape 37"/>
          <p:cNvSpPr>
            <a:spLocks noChangeArrowheads="1"/>
          </p:cNvSpPr>
          <p:nvPr/>
        </p:nvSpPr>
        <p:spPr bwMode="auto">
          <a:xfrm>
            <a:off x="2311400" y="3733800"/>
            <a:ext cx="622300" cy="571500"/>
          </a:xfrm>
          <a:prstGeom prst="leftRightArrow">
            <a:avLst>
              <a:gd name="adj1" fmla="val 50000"/>
              <a:gd name="adj2" fmla="val 21778"/>
            </a:avLst>
          </a:prstGeom>
          <a:solidFill>
            <a:schemeClr val="accent1"/>
          </a:solidFill>
          <a:ln w="9525">
            <a:solidFill>
              <a:schemeClr val="tx1"/>
            </a:solidFill>
            <a:miter lim="800000"/>
            <a:headEnd/>
            <a:tailEnd/>
          </a:ln>
          <a:effectLst/>
        </p:spPr>
        <p:txBody>
          <a:bodyPr wrap="none" anchor="ctr"/>
          <a:lstStyle/>
          <a:p>
            <a:endParaRPr lang="ja-JP" altLang="en-US"/>
          </a:p>
        </p:txBody>
      </p:sp>
      <p:sp>
        <p:nvSpPr>
          <p:cNvPr id="33830" name="AutoShape 38"/>
          <p:cNvSpPr>
            <a:spLocks noChangeArrowheads="1"/>
          </p:cNvSpPr>
          <p:nvPr/>
        </p:nvSpPr>
        <p:spPr bwMode="auto">
          <a:xfrm>
            <a:off x="5664200" y="3721100"/>
            <a:ext cx="622300" cy="571500"/>
          </a:xfrm>
          <a:prstGeom prst="leftRightArrow">
            <a:avLst>
              <a:gd name="adj1" fmla="val 50000"/>
              <a:gd name="adj2" fmla="val 21778"/>
            </a:avLst>
          </a:prstGeom>
          <a:solidFill>
            <a:schemeClr val="accent1"/>
          </a:solidFill>
          <a:ln w="9525">
            <a:solidFill>
              <a:schemeClr val="tx1"/>
            </a:solidFill>
            <a:miter lim="800000"/>
            <a:headEnd/>
            <a:tailEnd/>
          </a:ln>
          <a:effectLst/>
        </p:spPr>
        <p:txBody>
          <a:bodyPr wrap="none" anchor="ctr"/>
          <a:lstStyle/>
          <a:p>
            <a:endParaRPr lang="ja-JP" altLang="en-US"/>
          </a:p>
        </p:txBody>
      </p:sp>
      <p:sp>
        <p:nvSpPr>
          <p:cNvPr id="33831" name="Line 39"/>
          <p:cNvSpPr>
            <a:spLocks noChangeShapeType="1"/>
          </p:cNvSpPr>
          <p:nvPr/>
        </p:nvSpPr>
        <p:spPr bwMode="auto">
          <a:xfrm flipH="1" flipV="1">
            <a:off x="1054100" y="3771900"/>
            <a:ext cx="88900" cy="190500"/>
          </a:xfrm>
          <a:prstGeom prst="line">
            <a:avLst/>
          </a:prstGeom>
          <a:noFill/>
          <a:ln w="9525">
            <a:solidFill>
              <a:schemeClr val="tx1"/>
            </a:solidFill>
            <a:round/>
            <a:headEnd/>
            <a:tailEnd type="triangle" w="med" len="med"/>
          </a:ln>
          <a:effectLst/>
        </p:spPr>
        <p:txBody>
          <a:bodyPr/>
          <a:lstStyle/>
          <a:p>
            <a:endParaRPr lang="ja-JP" altLang="en-US"/>
          </a:p>
        </p:txBody>
      </p:sp>
      <p:sp>
        <p:nvSpPr>
          <p:cNvPr id="33832" name="Line 40"/>
          <p:cNvSpPr>
            <a:spLocks noChangeShapeType="1"/>
          </p:cNvSpPr>
          <p:nvPr/>
        </p:nvSpPr>
        <p:spPr bwMode="auto">
          <a:xfrm>
            <a:off x="1104900" y="3759200"/>
            <a:ext cx="444500" cy="469900"/>
          </a:xfrm>
          <a:prstGeom prst="line">
            <a:avLst/>
          </a:prstGeom>
          <a:noFill/>
          <a:ln w="9525">
            <a:solidFill>
              <a:schemeClr val="tx1"/>
            </a:solidFill>
            <a:round/>
            <a:headEnd/>
            <a:tailEnd type="triangle" w="med" len="med"/>
          </a:ln>
          <a:effectLst/>
        </p:spPr>
        <p:txBody>
          <a:bodyPr/>
          <a:lstStyle/>
          <a:p>
            <a:endParaRPr lang="ja-JP" altLang="en-US"/>
          </a:p>
        </p:txBody>
      </p:sp>
      <p:sp>
        <p:nvSpPr>
          <p:cNvPr id="33833" name="Line 41"/>
          <p:cNvSpPr>
            <a:spLocks noChangeShapeType="1"/>
          </p:cNvSpPr>
          <p:nvPr/>
        </p:nvSpPr>
        <p:spPr bwMode="auto">
          <a:xfrm flipH="1" flipV="1">
            <a:off x="1447800" y="3873500"/>
            <a:ext cx="139700" cy="355600"/>
          </a:xfrm>
          <a:prstGeom prst="line">
            <a:avLst/>
          </a:prstGeom>
          <a:noFill/>
          <a:ln w="9525">
            <a:solidFill>
              <a:schemeClr val="tx1"/>
            </a:solidFill>
            <a:round/>
            <a:headEnd/>
            <a:tailEnd type="triangle" w="med" len="med"/>
          </a:ln>
          <a:effectLst/>
        </p:spPr>
        <p:txBody>
          <a:bodyPr/>
          <a:lstStyle/>
          <a:p>
            <a:endParaRPr lang="ja-JP" altLang="en-US"/>
          </a:p>
        </p:txBody>
      </p:sp>
      <p:sp>
        <p:nvSpPr>
          <p:cNvPr id="33834" name="Line 42"/>
          <p:cNvSpPr>
            <a:spLocks noChangeShapeType="1"/>
          </p:cNvSpPr>
          <p:nvPr/>
        </p:nvSpPr>
        <p:spPr bwMode="auto">
          <a:xfrm flipV="1">
            <a:off x="4305300" y="3822700"/>
            <a:ext cx="203200" cy="241300"/>
          </a:xfrm>
          <a:prstGeom prst="line">
            <a:avLst/>
          </a:prstGeom>
          <a:noFill/>
          <a:ln w="9525">
            <a:solidFill>
              <a:schemeClr val="tx1"/>
            </a:solidFill>
            <a:round/>
            <a:headEnd/>
            <a:tailEnd type="triangle" w="med" len="med"/>
          </a:ln>
          <a:effectLst/>
        </p:spPr>
        <p:txBody>
          <a:bodyPr/>
          <a:lstStyle/>
          <a:p>
            <a:endParaRPr lang="ja-JP" altLang="en-US"/>
          </a:p>
        </p:txBody>
      </p:sp>
      <p:sp>
        <p:nvSpPr>
          <p:cNvPr id="33835" name="Line 43"/>
          <p:cNvSpPr>
            <a:spLocks noChangeShapeType="1"/>
          </p:cNvSpPr>
          <p:nvPr/>
        </p:nvSpPr>
        <p:spPr bwMode="auto">
          <a:xfrm flipV="1">
            <a:off x="4648200" y="3378200"/>
            <a:ext cx="266700" cy="266700"/>
          </a:xfrm>
          <a:prstGeom prst="line">
            <a:avLst/>
          </a:prstGeom>
          <a:noFill/>
          <a:ln w="9525">
            <a:solidFill>
              <a:schemeClr val="tx1"/>
            </a:solidFill>
            <a:round/>
            <a:headEnd/>
            <a:tailEnd type="triangle" w="med" len="med"/>
          </a:ln>
          <a:effectLst/>
        </p:spPr>
        <p:txBody>
          <a:bodyPr/>
          <a:lstStyle/>
          <a:p>
            <a:endParaRPr lang="ja-JP" altLang="en-US"/>
          </a:p>
        </p:txBody>
      </p:sp>
      <p:sp>
        <p:nvSpPr>
          <p:cNvPr id="33836" name="Line 44"/>
          <p:cNvSpPr>
            <a:spLocks noChangeShapeType="1"/>
          </p:cNvSpPr>
          <p:nvPr/>
        </p:nvSpPr>
        <p:spPr bwMode="auto">
          <a:xfrm flipH="1" flipV="1">
            <a:off x="8089900" y="3048000"/>
            <a:ext cx="88900" cy="368300"/>
          </a:xfrm>
          <a:prstGeom prst="line">
            <a:avLst/>
          </a:prstGeom>
          <a:noFill/>
          <a:ln w="9525">
            <a:solidFill>
              <a:schemeClr val="tx1"/>
            </a:solidFill>
            <a:round/>
            <a:headEnd/>
            <a:tailEnd type="triangle" w="med" len="med"/>
          </a:ln>
          <a:effectLst/>
        </p:spPr>
        <p:txBody>
          <a:bodyPr/>
          <a:lstStyle/>
          <a:p>
            <a:endParaRPr lang="ja-JP" altLang="en-US"/>
          </a:p>
        </p:txBody>
      </p:sp>
      <p:sp>
        <p:nvSpPr>
          <p:cNvPr id="33837" name="Line 45"/>
          <p:cNvSpPr>
            <a:spLocks noChangeShapeType="1"/>
          </p:cNvSpPr>
          <p:nvPr/>
        </p:nvSpPr>
        <p:spPr bwMode="auto">
          <a:xfrm>
            <a:off x="8204200" y="3073400"/>
            <a:ext cx="330200" cy="698500"/>
          </a:xfrm>
          <a:prstGeom prst="line">
            <a:avLst/>
          </a:prstGeom>
          <a:noFill/>
          <a:ln w="9525">
            <a:solidFill>
              <a:schemeClr val="tx1"/>
            </a:solidFill>
            <a:round/>
            <a:headEnd/>
            <a:tailEnd type="triangle" w="med" len="med"/>
          </a:ln>
          <a:effectLst/>
        </p:spPr>
        <p:txBody>
          <a:bodyPr/>
          <a:lstStyle/>
          <a:p>
            <a:endParaRPr lang="ja-JP" altLang="en-US"/>
          </a:p>
        </p:txBody>
      </p:sp>
      <p:sp>
        <p:nvSpPr>
          <p:cNvPr id="33838" name="Line 46"/>
          <p:cNvSpPr>
            <a:spLocks noChangeShapeType="1"/>
          </p:cNvSpPr>
          <p:nvPr/>
        </p:nvSpPr>
        <p:spPr bwMode="auto">
          <a:xfrm flipV="1">
            <a:off x="8623300" y="3314700"/>
            <a:ext cx="76200" cy="457200"/>
          </a:xfrm>
          <a:prstGeom prst="line">
            <a:avLst/>
          </a:prstGeom>
          <a:noFill/>
          <a:ln w="9525">
            <a:solidFill>
              <a:schemeClr val="tx1"/>
            </a:solidFill>
            <a:round/>
            <a:headEnd/>
            <a:tailEnd type="triangle" w="med" len="med"/>
          </a:ln>
          <a:effectLst/>
        </p:spPr>
        <p:txBody>
          <a:bodyPr/>
          <a:lstStyle/>
          <a:p>
            <a:endParaRPr lang="ja-JP" altLang="en-US"/>
          </a:p>
        </p:txBody>
      </p:sp>
      <p:sp>
        <p:nvSpPr>
          <p:cNvPr id="33839" name="Text Box 47"/>
          <p:cNvSpPr txBox="1">
            <a:spLocks noChangeArrowheads="1"/>
          </p:cNvSpPr>
          <p:nvPr/>
        </p:nvSpPr>
        <p:spPr bwMode="auto">
          <a:xfrm>
            <a:off x="292100" y="4648200"/>
            <a:ext cx="2159000" cy="1190625"/>
          </a:xfrm>
          <a:prstGeom prst="rect">
            <a:avLst/>
          </a:prstGeom>
          <a:noFill/>
          <a:ln w="9525">
            <a:noFill/>
            <a:miter lim="800000"/>
            <a:headEnd/>
            <a:tailEnd/>
          </a:ln>
          <a:effectLst/>
        </p:spPr>
        <p:txBody>
          <a:bodyPr>
            <a:spAutoFit/>
          </a:bodyPr>
          <a:lstStyle/>
          <a:p>
            <a:pPr>
              <a:spcBef>
                <a:spcPct val="50000"/>
              </a:spcBef>
            </a:pPr>
            <a:r>
              <a:rPr lang="en-US" altLang="ja-JP"/>
              <a:t>Mary </a:t>
            </a:r>
            <a:r>
              <a:rPr lang="ja-JP" altLang="en-US"/>
              <a:t>が </a:t>
            </a:r>
            <a:r>
              <a:rPr lang="en-US" altLang="ja-JP"/>
              <a:t>George </a:t>
            </a:r>
            <a:r>
              <a:rPr lang="ja-JP" altLang="en-US"/>
              <a:t>の視界で動いている限りは見えるという状態は変化しない</a:t>
            </a:r>
          </a:p>
        </p:txBody>
      </p:sp>
      <p:sp>
        <p:nvSpPr>
          <p:cNvPr id="33840" name="Text Box 48"/>
          <p:cNvSpPr txBox="1">
            <a:spLocks noChangeArrowheads="1"/>
          </p:cNvSpPr>
          <p:nvPr/>
        </p:nvSpPr>
        <p:spPr bwMode="auto">
          <a:xfrm>
            <a:off x="6642100" y="4660900"/>
            <a:ext cx="2159000" cy="1465263"/>
          </a:xfrm>
          <a:prstGeom prst="rect">
            <a:avLst/>
          </a:prstGeom>
          <a:noFill/>
          <a:ln w="9525">
            <a:noFill/>
            <a:miter lim="800000"/>
            <a:headEnd/>
            <a:tailEnd/>
          </a:ln>
          <a:effectLst/>
        </p:spPr>
        <p:txBody>
          <a:bodyPr>
            <a:spAutoFit/>
          </a:bodyPr>
          <a:lstStyle/>
          <a:p>
            <a:pPr>
              <a:spcBef>
                <a:spcPct val="50000"/>
              </a:spcBef>
            </a:pPr>
            <a:r>
              <a:rPr lang="en-US" altLang="ja-JP"/>
              <a:t>Mary </a:t>
            </a:r>
            <a:r>
              <a:rPr lang="ja-JP" altLang="en-US"/>
              <a:t>が </a:t>
            </a:r>
            <a:r>
              <a:rPr lang="en-US" altLang="ja-JP"/>
              <a:t>George </a:t>
            </a:r>
            <a:r>
              <a:rPr lang="ja-JP" altLang="en-US"/>
              <a:t>の視界の外で動いている限りは見えないという状態は変化しない</a:t>
            </a:r>
          </a:p>
        </p:txBody>
      </p:sp>
      <p:sp>
        <p:nvSpPr>
          <p:cNvPr id="33841" name="Line 49"/>
          <p:cNvSpPr>
            <a:spLocks noChangeShapeType="1"/>
          </p:cNvSpPr>
          <p:nvPr/>
        </p:nvSpPr>
        <p:spPr bwMode="auto">
          <a:xfrm flipH="1">
            <a:off x="4673600" y="3378200"/>
            <a:ext cx="342900" cy="342900"/>
          </a:xfrm>
          <a:prstGeom prst="line">
            <a:avLst/>
          </a:prstGeom>
          <a:noFill/>
          <a:ln w="9525">
            <a:solidFill>
              <a:schemeClr val="tx1"/>
            </a:solidFill>
            <a:round/>
            <a:headEnd/>
            <a:tailEnd type="triangle" w="med" len="med"/>
          </a:ln>
          <a:effectLst/>
        </p:spPr>
        <p:txBody>
          <a:bodyPr/>
          <a:lstStyle/>
          <a:p>
            <a:endParaRPr lang="ja-JP" altLang="en-US"/>
          </a:p>
        </p:txBody>
      </p:sp>
      <p:sp>
        <p:nvSpPr>
          <p:cNvPr id="33842" name="Line 50"/>
          <p:cNvSpPr>
            <a:spLocks noChangeShapeType="1"/>
          </p:cNvSpPr>
          <p:nvPr/>
        </p:nvSpPr>
        <p:spPr bwMode="auto">
          <a:xfrm flipH="1">
            <a:off x="4368800" y="3898900"/>
            <a:ext cx="190500" cy="215900"/>
          </a:xfrm>
          <a:prstGeom prst="line">
            <a:avLst/>
          </a:prstGeom>
          <a:noFill/>
          <a:ln w="9525">
            <a:solidFill>
              <a:schemeClr val="tx1"/>
            </a:solidFill>
            <a:round/>
            <a:headEnd/>
            <a:tailEnd type="triangle" w="med" len="med"/>
          </a:ln>
          <a:effectLst/>
        </p:spPr>
        <p:txBody>
          <a:bodyPr/>
          <a:lstStyle/>
          <a:p>
            <a:endParaRPr lang="ja-JP" altLang="en-US"/>
          </a:p>
        </p:txBody>
      </p:sp>
      <p:sp>
        <p:nvSpPr>
          <p:cNvPr id="33843" name="Text Box 51"/>
          <p:cNvSpPr txBox="1">
            <a:spLocks noChangeArrowheads="1"/>
          </p:cNvSpPr>
          <p:nvPr/>
        </p:nvSpPr>
        <p:spPr bwMode="auto">
          <a:xfrm>
            <a:off x="2832100" y="4787900"/>
            <a:ext cx="3162300" cy="1190625"/>
          </a:xfrm>
          <a:prstGeom prst="rect">
            <a:avLst/>
          </a:prstGeom>
          <a:noFill/>
          <a:ln w="9525">
            <a:noFill/>
            <a:miter lim="800000"/>
            <a:headEnd/>
            <a:tailEnd/>
          </a:ln>
          <a:effectLst/>
        </p:spPr>
        <p:txBody>
          <a:bodyPr>
            <a:spAutoFit/>
          </a:bodyPr>
          <a:lstStyle/>
          <a:p>
            <a:pPr>
              <a:spcBef>
                <a:spcPct val="50000"/>
              </a:spcBef>
            </a:pPr>
            <a:r>
              <a:rPr lang="ja-JP" altLang="en-US"/>
              <a:t>見える状態と見えない状態が切り替わる瞬間は必ず、ちょうど </a:t>
            </a:r>
            <a:r>
              <a:rPr lang="en-US" altLang="ja-JP"/>
              <a:t>Mary </a:t>
            </a:r>
            <a:r>
              <a:rPr lang="ja-JP" altLang="en-US"/>
              <a:t>と </a:t>
            </a:r>
            <a:r>
              <a:rPr lang="en-US" altLang="ja-JP"/>
              <a:t>George </a:t>
            </a:r>
            <a:r>
              <a:rPr lang="ja-JP" altLang="en-US"/>
              <a:t>の距離が </a:t>
            </a:r>
            <a:r>
              <a:rPr lang="en-US" altLang="ja-JP"/>
              <a:t>R </a:t>
            </a:r>
            <a:r>
              <a:rPr lang="ja-JP" altLang="en-US"/>
              <a:t>になる等が起こる</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ja-JP" altLang="en-US"/>
              <a:t>解法</a:t>
            </a:r>
          </a:p>
        </p:txBody>
      </p:sp>
      <p:sp>
        <p:nvSpPr>
          <p:cNvPr id="19459" name="Rectangle 3"/>
          <p:cNvSpPr>
            <a:spLocks noGrp="1" noChangeArrowheads="1"/>
          </p:cNvSpPr>
          <p:nvPr>
            <p:ph type="body" idx="1"/>
          </p:nvPr>
        </p:nvSpPr>
        <p:spPr>
          <a:xfrm>
            <a:off x="1182688" y="2017713"/>
            <a:ext cx="3822700" cy="4114800"/>
          </a:xfrm>
        </p:spPr>
        <p:txBody>
          <a:bodyPr/>
          <a:lstStyle/>
          <a:p>
            <a:r>
              <a:rPr lang="ja-JP" altLang="en-US" sz="2800"/>
              <a:t>位相変化として考える必要のある時刻は</a:t>
            </a:r>
          </a:p>
          <a:p>
            <a:pPr lvl="1"/>
            <a:r>
              <a:rPr lang="en-US" altLang="ja-JP" sz="2400"/>
              <a:t>Mary </a:t>
            </a:r>
            <a:r>
              <a:rPr lang="ja-JP" altLang="en-US" sz="2400"/>
              <a:t>が </a:t>
            </a:r>
            <a:r>
              <a:rPr lang="en-US" altLang="ja-JP" sz="2400"/>
              <a:t>George </a:t>
            </a:r>
            <a:r>
              <a:rPr lang="ja-JP" altLang="en-US" sz="2400"/>
              <a:t>からちょうど距離 </a:t>
            </a:r>
            <a:r>
              <a:rPr lang="en-US" altLang="ja-JP" sz="2400"/>
              <a:t>R </a:t>
            </a:r>
            <a:r>
              <a:rPr lang="ja-JP" altLang="en-US" sz="2400"/>
              <a:t>離れる</a:t>
            </a:r>
          </a:p>
          <a:p>
            <a:pPr lvl="1"/>
            <a:r>
              <a:rPr lang="en-US" altLang="ja-JP" sz="2400"/>
              <a:t>Mary </a:t>
            </a:r>
            <a:r>
              <a:rPr lang="ja-JP" altLang="en-US" sz="2400"/>
              <a:t>が </a:t>
            </a:r>
            <a:r>
              <a:rPr lang="en-US" altLang="ja-JP" sz="2400"/>
              <a:t>George </a:t>
            </a:r>
            <a:r>
              <a:rPr lang="ja-JP" altLang="en-US" sz="2400"/>
              <a:t>の進行方向から </a:t>
            </a:r>
            <a:r>
              <a:rPr lang="en-US" altLang="ja-JP" sz="2400"/>
              <a:t>45 </a:t>
            </a:r>
            <a:r>
              <a:rPr lang="ja-JP" altLang="en-US" sz="2400"/>
              <a:t>度離れた位置にいる</a:t>
            </a:r>
          </a:p>
          <a:p>
            <a:pPr lvl="1"/>
            <a:r>
              <a:rPr lang="en-US" altLang="ja-JP" sz="2400"/>
              <a:t>Mary </a:t>
            </a:r>
            <a:r>
              <a:rPr lang="ja-JP" altLang="en-US" sz="2400"/>
              <a:t>と </a:t>
            </a:r>
            <a:r>
              <a:rPr lang="en-US" altLang="ja-JP" sz="2400"/>
              <a:t>George </a:t>
            </a:r>
            <a:r>
              <a:rPr lang="ja-JP" altLang="en-US" sz="2400"/>
              <a:t>を結ぶ線上に長方形障害物の頂点がある</a:t>
            </a:r>
          </a:p>
        </p:txBody>
      </p:sp>
      <p:grpSp>
        <p:nvGrpSpPr>
          <p:cNvPr id="19460" name="Group 4"/>
          <p:cNvGrpSpPr>
            <a:grpSpLocks/>
          </p:cNvGrpSpPr>
          <p:nvPr/>
        </p:nvGrpSpPr>
        <p:grpSpPr bwMode="auto">
          <a:xfrm>
            <a:off x="5794375" y="2270125"/>
            <a:ext cx="1082675" cy="1090613"/>
            <a:chOff x="3738" y="2000"/>
            <a:chExt cx="682" cy="687"/>
          </a:xfrm>
        </p:grpSpPr>
        <p:sp>
          <p:nvSpPr>
            <p:cNvPr id="19461" name="Arc 5"/>
            <p:cNvSpPr>
              <a:spLocks/>
            </p:cNvSpPr>
            <p:nvPr/>
          </p:nvSpPr>
          <p:spPr bwMode="auto">
            <a:xfrm>
              <a:off x="3738" y="2000"/>
              <a:ext cx="682" cy="687"/>
            </a:xfrm>
            <a:custGeom>
              <a:avLst/>
              <a:gdLst>
                <a:gd name="G0" fmla="+- 63 0 0"/>
                <a:gd name="G1" fmla="+- 21600 0 0"/>
                <a:gd name="G2" fmla="+- 21600 0 0"/>
                <a:gd name="T0" fmla="*/ 0 w 21663"/>
                <a:gd name="T1" fmla="*/ 0 h 21830"/>
                <a:gd name="T2" fmla="*/ 21662 w 21663"/>
                <a:gd name="T3" fmla="*/ 21830 h 21830"/>
                <a:gd name="T4" fmla="*/ 63 w 21663"/>
                <a:gd name="T5" fmla="*/ 21600 h 21830"/>
              </a:gdLst>
              <a:ahLst/>
              <a:cxnLst>
                <a:cxn ang="0">
                  <a:pos x="T0" y="T1"/>
                </a:cxn>
                <a:cxn ang="0">
                  <a:pos x="T2" y="T3"/>
                </a:cxn>
                <a:cxn ang="0">
                  <a:pos x="T4" y="T5"/>
                </a:cxn>
              </a:cxnLst>
              <a:rect l="0" t="0" r="r" b="b"/>
              <a:pathLst>
                <a:path w="21663" h="21830" fill="none" extrusionOk="0">
                  <a:moveTo>
                    <a:pt x="0" y="0"/>
                  </a:moveTo>
                  <a:cubicBezTo>
                    <a:pt x="21" y="0"/>
                    <a:pt x="42" y="-1"/>
                    <a:pt x="63" y="0"/>
                  </a:cubicBezTo>
                  <a:cubicBezTo>
                    <a:pt x="11992" y="0"/>
                    <a:pt x="21663" y="9670"/>
                    <a:pt x="21663" y="21600"/>
                  </a:cubicBezTo>
                  <a:cubicBezTo>
                    <a:pt x="21663" y="21676"/>
                    <a:pt x="21662" y="21753"/>
                    <a:pt x="21661" y="21829"/>
                  </a:cubicBezTo>
                </a:path>
                <a:path w="21663" h="21830" stroke="0" extrusionOk="0">
                  <a:moveTo>
                    <a:pt x="0" y="0"/>
                  </a:moveTo>
                  <a:cubicBezTo>
                    <a:pt x="21" y="0"/>
                    <a:pt x="42" y="-1"/>
                    <a:pt x="63" y="0"/>
                  </a:cubicBezTo>
                  <a:cubicBezTo>
                    <a:pt x="11992" y="0"/>
                    <a:pt x="21663" y="9670"/>
                    <a:pt x="21663" y="21600"/>
                  </a:cubicBezTo>
                  <a:cubicBezTo>
                    <a:pt x="21663" y="21676"/>
                    <a:pt x="21662" y="21753"/>
                    <a:pt x="21661" y="21829"/>
                  </a:cubicBezTo>
                  <a:lnTo>
                    <a:pt x="63" y="21600"/>
                  </a:lnTo>
                  <a:close/>
                </a:path>
              </a:pathLst>
            </a:custGeom>
            <a:solidFill>
              <a:srgbClr val="CCFFCC"/>
            </a:solidFill>
            <a:ln w="9525">
              <a:solidFill>
                <a:schemeClr val="tx1"/>
              </a:solidFill>
              <a:round/>
              <a:headEnd/>
              <a:tailEnd/>
            </a:ln>
            <a:effectLst/>
          </p:spPr>
          <p:txBody>
            <a:bodyPr wrap="none" anchor="ctr"/>
            <a:lstStyle/>
            <a:p>
              <a:endParaRPr lang="ja-JP" altLang="en-US"/>
            </a:p>
          </p:txBody>
        </p:sp>
        <p:sp>
          <p:nvSpPr>
            <p:cNvPr id="19462" name="Line 6"/>
            <p:cNvSpPr>
              <a:spLocks noChangeShapeType="1"/>
            </p:cNvSpPr>
            <p:nvPr/>
          </p:nvSpPr>
          <p:spPr bwMode="auto">
            <a:xfrm>
              <a:off x="3746" y="2686"/>
              <a:ext cx="672" cy="0"/>
            </a:xfrm>
            <a:prstGeom prst="line">
              <a:avLst/>
            </a:prstGeom>
            <a:noFill/>
            <a:ln w="9525">
              <a:solidFill>
                <a:schemeClr val="tx1"/>
              </a:solidFill>
              <a:round/>
              <a:headEnd/>
              <a:tailEnd/>
            </a:ln>
            <a:effectLst/>
          </p:spPr>
          <p:txBody>
            <a:bodyPr/>
            <a:lstStyle/>
            <a:p>
              <a:endParaRPr lang="ja-JP" altLang="en-US"/>
            </a:p>
          </p:txBody>
        </p:sp>
        <p:sp>
          <p:nvSpPr>
            <p:cNvPr id="19463" name="Line 7"/>
            <p:cNvSpPr>
              <a:spLocks noChangeShapeType="1"/>
            </p:cNvSpPr>
            <p:nvPr/>
          </p:nvSpPr>
          <p:spPr bwMode="auto">
            <a:xfrm flipV="1">
              <a:off x="3742" y="2000"/>
              <a:ext cx="0" cy="682"/>
            </a:xfrm>
            <a:prstGeom prst="line">
              <a:avLst/>
            </a:prstGeom>
            <a:noFill/>
            <a:ln w="9525">
              <a:solidFill>
                <a:schemeClr val="tx1"/>
              </a:solidFill>
              <a:round/>
              <a:headEnd/>
              <a:tailEnd/>
            </a:ln>
            <a:effectLst/>
          </p:spPr>
          <p:txBody>
            <a:bodyPr/>
            <a:lstStyle/>
            <a:p>
              <a:endParaRPr lang="ja-JP" altLang="en-US"/>
            </a:p>
          </p:txBody>
        </p:sp>
      </p:grpSp>
      <p:sp>
        <p:nvSpPr>
          <p:cNvPr id="19464" name="Oval 8"/>
          <p:cNvSpPr>
            <a:spLocks noChangeArrowheads="1"/>
          </p:cNvSpPr>
          <p:nvPr/>
        </p:nvSpPr>
        <p:spPr bwMode="auto">
          <a:xfrm>
            <a:off x="6515100" y="2543175"/>
            <a:ext cx="88900" cy="88900"/>
          </a:xfrm>
          <a:prstGeom prst="ellipse">
            <a:avLst/>
          </a:prstGeom>
          <a:solidFill>
            <a:schemeClr val="hlink"/>
          </a:solidFill>
          <a:ln w="9525">
            <a:solidFill>
              <a:schemeClr val="tx1"/>
            </a:solidFill>
            <a:round/>
            <a:headEnd/>
            <a:tailEnd/>
          </a:ln>
          <a:effectLst/>
        </p:spPr>
        <p:txBody>
          <a:bodyPr wrap="none" anchor="ctr"/>
          <a:lstStyle/>
          <a:p>
            <a:endParaRPr lang="ja-JP" altLang="en-US"/>
          </a:p>
        </p:txBody>
      </p:sp>
      <p:sp>
        <p:nvSpPr>
          <p:cNvPr id="19465" name="Oval 9"/>
          <p:cNvSpPr>
            <a:spLocks noChangeArrowheads="1"/>
          </p:cNvSpPr>
          <p:nvPr/>
        </p:nvSpPr>
        <p:spPr bwMode="auto">
          <a:xfrm>
            <a:off x="5759450" y="3308350"/>
            <a:ext cx="88900" cy="88900"/>
          </a:xfrm>
          <a:prstGeom prst="ellipse">
            <a:avLst/>
          </a:prstGeom>
          <a:solidFill>
            <a:schemeClr val="folHlink"/>
          </a:solidFill>
          <a:ln w="9525">
            <a:solidFill>
              <a:schemeClr val="tx1"/>
            </a:solidFill>
            <a:round/>
            <a:headEnd/>
            <a:tailEnd/>
          </a:ln>
          <a:effectLst/>
        </p:spPr>
        <p:txBody>
          <a:bodyPr wrap="none" anchor="ctr"/>
          <a:lstStyle/>
          <a:p>
            <a:endParaRPr lang="ja-JP" altLang="en-US"/>
          </a:p>
        </p:txBody>
      </p:sp>
      <p:grpSp>
        <p:nvGrpSpPr>
          <p:cNvPr id="19466" name="Group 10"/>
          <p:cNvGrpSpPr>
            <a:grpSpLocks/>
          </p:cNvGrpSpPr>
          <p:nvPr/>
        </p:nvGrpSpPr>
        <p:grpSpPr bwMode="auto">
          <a:xfrm>
            <a:off x="5819775" y="3819525"/>
            <a:ext cx="1082675" cy="1090613"/>
            <a:chOff x="3738" y="2000"/>
            <a:chExt cx="682" cy="687"/>
          </a:xfrm>
        </p:grpSpPr>
        <p:sp>
          <p:nvSpPr>
            <p:cNvPr id="19467" name="Arc 11"/>
            <p:cNvSpPr>
              <a:spLocks/>
            </p:cNvSpPr>
            <p:nvPr/>
          </p:nvSpPr>
          <p:spPr bwMode="auto">
            <a:xfrm>
              <a:off x="3738" y="2000"/>
              <a:ext cx="682" cy="687"/>
            </a:xfrm>
            <a:custGeom>
              <a:avLst/>
              <a:gdLst>
                <a:gd name="G0" fmla="+- 63 0 0"/>
                <a:gd name="G1" fmla="+- 21600 0 0"/>
                <a:gd name="G2" fmla="+- 21600 0 0"/>
                <a:gd name="T0" fmla="*/ 0 w 21663"/>
                <a:gd name="T1" fmla="*/ 0 h 21830"/>
                <a:gd name="T2" fmla="*/ 21662 w 21663"/>
                <a:gd name="T3" fmla="*/ 21830 h 21830"/>
                <a:gd name="T4" fmla="*/ 63 w 21663"/>
                <a:gd name="T5" fmla="*/ 21600 h 21830"/>
              </a:gdLst>
              <a:ahLst/>
              <a:cxnLst>
                <a:cxn ang="0">
                  <a:pos x="T0" y="T1"/>
                </a:cxn>
                <a:cxn ang="0">
                  <a:pos x="T2" y="T3"/>
                </a:cxn>
                <a:cxn ang="0">
                  <a:pos x="T4" y="T5"/>
                </a:cxn>
              </a:cxnLst>
              <a:rect l="0" t="0" r="r" b="b"/>
              <a:pathLst>
                <a:path w="21663" h="21830" fill="none" extrusionOk="0">
                  <a:moveTo>
                    <a:pt x="0" y="0"/>
                  </a:moveTo>
                  <a:cubicBezTo>
                    <a:pt x="21" y="0"/>
                    <a:pt x="42" y="-1"/>
                    <a:pt x="63" y="0"/>
                  </a:cubicBezTo>
                  <a:cubicBezTo>
                    <a:pt x="11992" y="0"/>
                    <a:pt x="21663" y="9670"/>
                    <a:pt x="21663" y="21600"/>
                  </a:cubicBezTo>
                  <a:cubicBezTo>
                    <a:pt x="21663" y="21676"/>
                    <a:pt x="21662" y="21753"/>
                    <a:pt x="21661" y="21829"/>
                  </a:cubicBezTo>
                </a:path>
                <a:path w="21663" h="21830" stroke="0" extrusionOk="0">
                  <a:moveTo>
                    <a:pt x="0" y="0"/>
                  </a:moveTo>
                  <a:cubicBezTo>
                    <a:pt x="21" y="0"/>
                    <a:pt x="42" y="-1"/>
                    <a:pt x="63" y="0"/>
                  </a:cubicBezTo>
                  <a:cubicBezTo>
                    <a:pt x="11992" y="0"/>
                    <a:pt x="21663" y="9670"/>
                    <a:pt x="21663" y="21600"/>
                  </a:cubicBezTo>
                  <a:cubicBezTo>
                    <a:pt x="21663" y="21676"/>
                    <a:pt x="21662" y="21753"/>
                    <a:pt x="21661" y="21829"/>
                  </a:cubicBezTo>
                  <a:lnTo>
                    <a:pt x="63" y="21600"/>
                  </a:lnTo>
                  <a:close/>
                </a:path>
              </a:pathLst>
            </a:custGeom>
            <a:solidFill>
              <a:srgbClr val="CCFFCC"/>
            </a:solidFill>
            <a:ln w="9525">
              <a:solidFill>
                <a:schemeClr val="tx1"/>
              </a:solidFill>
              <a:round/>
              <a:headEnd/>
              <a:tailEnd/>
            </a:ln>
            <a:effectLst/>
          </p:spPr>
          <p:txBody>
            <a:bodyPr wrap="none" anchor="ctr"/>
            <a:lstStyle/>
            <a:p>
              <a:endParaRPr lang="ja-JP" altLang="en-US"/>
            </a:p>
          </p:txBody>
        </p:sp>
        <p:sp>
          <p:nvSpPr>
            <p:cNvPr id="19468" name="Line 12"/>
            <p:cNvSpPr>
              <a:spLocks noChangeShapeType="1"/>
            </p:cNvSpPr>
            <p:nvPr/>
          </p:nvSpPr>
          <p:spPr bwMode="auto">
            <a:xfrm>
              <a:off x="3746" y="2686"/>
              <a:ext cx="672" cy="0"/>
            </a:xfrm>
            <a:prstGeom prst="line">
              <a:avLst/>
            </a:prstGeom>
            <a:noFill/>
            <a:ln w="9525">
              <a:solidFill>
                <a:schemeClr val="tx1"/>
              </a:solidFill>
              <a:round/>
              <a:headEnd/>
              <a:tailEnd/>
            </a:ln>
            <a:effectLst/>
          </p:spPr>
          <p:txBody>
            <a:bodyPr/>
            <a:lstStyle/>
            <a:p>
              <a:endParaRPr lang="ja-JP" altLang="en-US"/>
            </a:p>
          </p:txBody>
        </p:sp>
        <p:sp>
          <p:nvSpPr>
            <p:cNvPr id="19469" name="Line 13"/>
            <p:cNvSpPr>
              <a:spLocks noChangeShapeType="1"/>
            </p:cNvSpPr>
            <p:nvPr/>
          </p:nvSpPr>
          <p:spPr bwMode="auto">
            <a:xfrm flipV="1">
              <a:off x="3742" y="2000"/>
              <a:ext cx="0" cy="682"/>
            </a:xfrm>
            <a:prstGeom prst="line">
              <a:avLst/>
            </a:prstGeom>
            <a:noFill/>
            <a:ln w="9525">
              <a:solidFill>
                <a:schemeClr val="tx1"/>
              </a:solidFill>
              <a:round/>
              <a:headEnd/>
              <a:tailEnd/>
            </a:ln>
            <a:effectLst/>
          </p:spPr>
          <p:txBody>
            <a:bodyPr/>
            <a:lstStyle/>
            <a:p>
              <a:endParaRPr lang="ja-JP" altLang="en-US"/>
            </a:p>
          </p:txBody>
        </p:sp>
      </p:grpSp>
      <p:sp>
        <p:nvSpPr>
          <p:cNvPr id="19470" name="Oval 14"/>
          <p:cNvSpPr>
            <a:spLocks noChangeArrowheads="1"/>
          </p:cNvSpPr>
          <p:nvPr/>
        </p:nvSpPr>
        <p:spPr bwMode="auto">
          <a:xfrm>
            <a:off x="5765800" y="4206875"/>
            <a:ext cx="88900" cy="88900"/>
          </a:xfrm>
          <a:prstGeom prst="ellipse">
            <a:avLst/>
          </a:prstGeom>
          <a:solidFill>
            <a:schemeClr val="hlink"/>
          </a:solidFill>
          <a:ln w="9525">
            <a:solidFill>
              <a:schemeClr val="tx1"/>
            </a:solidFill>
            <a:round/>
            <a:headEnd/>
            <a:tailEnd/>
          </a:ln>
          <a:effectLst/>
        </p:spPr>
        <p:txBody>
          <a:bodyPr wrap="none" anchor="ctr"/>
          <a:lstStyle/>
          <a:p>
            <a:endParaRPr lang="ja-JP" altLang="en-US"/>
          </a:p>
        </p:txBody>
      </p:sp>
      <p:sp>
        <p:nvSpPr>
          <p:cNvPr id="19471" name="Oval 15"/>
          <p:cNvSpPr>
            <a:spLocks noChangeArrowheads="1"/>
          </p:cNvSpPr>
          <p:nvPr/>
        </p:nvSpPr>
        <p:spPr bwMode="auto">
          <a:xfrm>
            <a:off x="5784850" y="4857750"/>
            <a:ext cx="88900" cy="88900"/>
          </a:xfrm>
          <a:prstGeom prst="ellipse">
            <a:avLst/>
          </a:prstGeom>
          <a:solidFill>
            <a:schemeClr val="folHlink"/>
          </a:solidFill>
          <a:ln w="9525">
            <a:solidFill>
              <a:schemeClr val="tx1"/>
            </a:solidFill>
            <a:round/>
            <a:headEnd/>
            <a:tailEnd/>
          </a:ln>
          <a:effectLst/>
        </p:spPr>
        <p:txBody>
          <a:bodyPr wrap="none" anchor="ctr"/>
          <a:lstStyle/>
          <a:p>
            <a:endParaRPr lang="ja-JP" altLang="en-US"/>
          </a:p>
        </p:txBody>
      </p:sp>
      <p:grpSp>
        <p:nvGrpSpPr>
          <p:cNvPr id="19472" name="Group 16"/>
          <p:cNvGrpSpPr>
            <a:grpSpLocks/>
          </p:cNvGrpSpPr>
          <p:nvPr/>
        </p:nvGrpSpPr>
        <p:grpSpPr bwMode="auto">
          <a:xfrm>
            <a:off x="5807075" y="5292725"/>
            <a:ext cx="1082675" cy="1090613"/>
            <a:chOff x="3738" y="2000"/>
            <a:chExt cx="682" cy="687"/>
          </a:xfrm>
        </p:grpSpPr>
        <p:sp>
          <p:nvSpPr>
            <p:cNvPr id="19473" name="Arc 17"/>
            <p:cNvSpPr>
              <a:spLocks/>
            </p:cNvSpPr>
            <p:nvPr/>
          </p:nvSpPr>
          <p:spPr bwMode="auto">
            <a:xfrm>
              <a:off x="3738" y="2000"/>
              <a:ext cx="682" cy="687"/>
            </a:xfrm>
            <a:custGeom>
              <a:avLst/>
              <a:gdLst>
                <a:gd name="G0" fmla="+- 63 0 0"/>
                <a:gd name="G1" fmla="+- 21600 0 0"/>
                <a:gd name="G2" fmla="+- 21600 0 0"/>
                <a:gd name="T0" fmla="*/ 0 w 21663"/>
                <a:gd name="T1" fmla="*/ 0 h 21830"/>
                <a:gd name="T2" fmla="*/ 21662 w 21663"/>
                <a:gd name="T3" fmla="*/ 21830 h 21830"/>
                <a:gd name="T4" fmla="*/ 63 w 21663"/>
                <a:gd name="T5" fmla="*/ 21600 h 21830"/>
              </a:gdLst>
              <a:ahLst/>
              <a:cxnLst>
                <a:cxn ang="0">
                  <a:pos x="T0" y="T1"/>
                </a:cxn>
                <a:cxn ang="0">
                  <a:pos x="T2" y="T3"/>
                </a:cxn>
                <a:cxn ang="0">
                  <a:pos x="T4" y="T5"/>
                </a:cxn>
              </a:cxnLst>
              <a:rect l="0" t="0" r="r" b="b"/>
              <a:pathLst>
                <a:path w="21663" h="21830" fill="none" extrusionOk="0">
                  <a:moveTo>
                    <a:pt x="0" y="0"/>
                  </a:moveTo>
                  <a:cubicBezTo>
                    <a:pt x="21" y="0"/>
                    <a:pt x="42" y="-1"/>
                    <a:pt x="63" y="0"/>
                  </a:cubicBezTo>
                  <a:cubicBezTo>
                    <a:pt x="11992" y="0"/>
                    <a:pt x="21663" y="9670"/>
                    <a:pt x="21663" y="21600"/>
                  </a:cubicBezTo>
                  <a:cubicBezTo>
                    <a:pt x="21663" y="21676"/>
                    <a:pt x="21662" y="21753"/>
                    <a:pt x="21661" y="21829"/>
                  </a:cubicBezTo>
                </a:path>
                <a:path w="21663" h="21830" stroke="0" extrusionOk="0">
                  <a:moveTo>
                    <a:pt x="0" y="0"/>
                  </a:moveTo>
                  <a:cubicBezTo>
                    <a:pt x="21" y="0"/>
                    <a:pt x="42" y="-1"/>
                    <a:pt x="63" y="0"/>
                  </a:cubicBezTo>
                  <a:cubicBezTo>
                    <a:pt x="11992" y="0"/>
                    <a:pt x="21663" y="9670"/>
                    <a:pt x="21663" y="21600"/>
                  </a:cubicBezTo>
                  <a:cubicBezTo>
                    <a:pt x="21663" y="21676"/>
                    <a:pt x="21662" y="21753"/>
                    <a:pt x="21661" y="21829"/>
                  </a:cubicBezTo>
                  <a:lnTo>
                    <a:pt x="63" y="21600"/>
                  </a:lnTo>
                  <a:close/>
                </a:path>
              </a:pathLst>
            </a:custGeom>
            <a:solidFill>
              <a:srgbClr val="CCFFCC"/>
            </a:solidFill>
            <a:ln w="9525">
              <a:solidFill>
                <a:schemeClr val="tx1"/>
              </a:solidFill>
              <a:round/>
              <a:headEnd/>
              <a:tailEnd/>
            </a:ln>
            <a:effectLst/>
          </p:spPr>
          <p:txBody>
            <a:bodyPr wrap="none" anchor="ctr"/>
            <a:lstStyle/>
            <a:p>
              <a:endParaRPr lang="ja-JP" altLang="en-US"/>
            </a:p>
          </p:txBody>
        </p:sp>
        <p:sp>
          <p:nvSpPr>
            <p:cNvPr id="19474" name="Line 18"/>
            <p:cNvSpPr>
              <a:spLocks noChangeShapeType="1"/>
            </p:cNvSpPr>
            <p:nvPr/>
          </p:nvSpPr>
          <p:spPr bwMode="auto">
            <a:xfrm>
              <a:off x="3746" y="2686"/>
              <a:ext cx="672" cy="0"/>
            </a:xfrm>
            <a:prstGeom prst="line">
              <a:avLst/>
            </a:prstGeom>
            <a:noFill/>
            <a:ln w="9525">
              <a:solidFill>
                <a:schemeClr val="tx1"/>
              </a:solidFill>
              <a:round/>
              <a:headEnd/>
              <a:tailEnd/>
            </a:ln>
            <a:effectLst/>
          </p:spPr>
          <p:txBody>
            <a:bodyPr/>
            <a:lstStyle/>
            <a:p>
              <a:endParaRPr lang="ja-JP" altLang="en-US"/>
            </a:p>
          </p:txBody>
        </p:sp>
        <p:sp>
          <p:nvSpPr>
            <p:cNvPr id="19475" name="Line 19"/>
            <p:cNvSpPr>
              <a:spLocks noChangeShapeType="1"/>
            </p:cNvSpPr>
            <p:nvPr/>
          </p:nvSpPr>
          <p:spPr bwMode="auto">
            <a:xfrm flipV="1">
              <a:off x="3742" y="2000"/>
              <a:ext cx="0" cy="682"/>
            </a:xfrm>
            <a:prstGeom prst="line">
              <a:avLst/>
            </a:prstGeom>
            <a:noFill/>
            <a:ln w="9525">
              <a:solidFill>
                <a:schemeClr val="tx1"/>
              </a:solidFill>
              <a:round/>
              <a:headEnd/>
              <a:tailEnd/>
            </a:ln>
            <a:effectLst/>
          </p:spPr>
          <p:txBody>
            <a:bodyPr/>
            <a:lstStyle/>
            <a:p>
              <a:endParaRPr lang="ja-JP" altLang="en-US"/>
            </a:p>
          </p:txBody>
        </p:sp>
      </p:grpSp>
      <p:sp>
        <p:nvSpPr>
          <p:cNvPr id="19476" name="Oval 20"/>
          <p:cNvSpPr>
            <a:spLocks noChangeArrowheads="1"/>
          </p:cNvSpPr>
          <p:nvPr/>
        </p:nvSpPr>
        <p:spPr bwMode="auto">
          <a:xfrm>
            <a:off x="6350000" y="5718175"/>
            <a:ext cx="88900" cy="88900"/>
          </a:xfrm>
          <a:prstGeom prst="ellipse">
            <a:avLst/>
          </a:prstGeom>
          <a:solidFill>
            <a:schemeClr val="hlink"/>
          </a:solidFill>
          <a:ln w="9525">
            <a:solidFill>
              <a:schemeClr val="tx1"/>
            </a:solidFill>
            <a:round/>
            <a:headEnd/>
            <a:tailEnd/>
          </a:ln>
          <a:effectLst/>
        </p:spPr>
        <p:txBody>
          <a:bodyPr wrap="none" anchor="ctr"/>
          <a:lstStyle/>
          <a:p>
            <a:endParaRPr lang="ja-JP" altLang="en-US"/>
          </a:p>
        </p:txBody>
      </p:sp>
      <p:sp>
        <p:nvSpPr>
          <p:cNvPr id="19477" name="Oval 21"/>
          <p:cNvSpPr>
            <a:spLocks noChangeArrowheads="1"/>
          </p:cNvSpPr>
          <p:nvPr/>
        </p:nvSpPr>
        <p:spPr bwMode="auto">
          <a:xfrm>
            <a:off x="5772150" y="6330950"/>
            <a:ext cx="88900" cy="88900"/>
          </a:xfrm>
          <a:prstGeom prst="ellipse">
            <a:avLst/>
          </a:prstGeom>
          <a:solidFill>
            <a:schemeClr val="folHlink"/>
          </a:solidFill>
          <a:ln w="9525">
            <a:solidFill>
              <a:schemeClr val="tx1"/>
            </a:solidFill>
            <a:round/>
            <a:headEnd/>
            <a:tailEnd/>
          </a:ln>
          <a:effectLst/>
        </p:spPr>
        <p:txBody>
          <a:bodyPr wrap="none" anchor="ctr"/>
          <a:lstStyle/>
          <a:p>
            <a:endParaRPr lang="ja-JP" altLang="en-US"/>
          </a:p>
        </p:txBody>
      </p:sp>
      <p:sp>
        <p:nvSpPr>
          <p:cNvPr id="19478" name="Line 22"/>
          <p:cNvSpPr>
            <a:spLocks noChangeShapeType="1"/>
          </p:cNvSpPr>
          <p:nvPr/>
        </p:nvSpPr>
        <p:spPr bwMode="auto">
          <a:xfrm flipH="1">
            <a:off x="5791200" y="5753100"/>
            <a:ext cx="609600" cy="622300"/>
          </a:xfrm>
          <a:prstGeom prst="line">
            <a:avLst/>
          </a:prstGeom>
          <a:noFill/>
          <a:ln w="9525">
            <a:solidFill>
              <a:schemeClr val="tx1"/>
            </a:solidFill>
            <a:round/>
            <a:headEnd/>
            <a:tailEnd/>
          </a:ln>
          <a:effectLst/>
        </p:spPr>
        <p:txBody>
          <a:bodyPr/>
          <a:lstStyle/>
          <a:p>
            <a:endParaRPr lang="ja-JP" altLang="en-US"/>
          </a:p>
        </p:txBody>
      </p:sp>
      <p:sp>
        <p:nvSpPr>
          <p:cNvPr id="19479" name="Rectangle 23"/>
          <p:cNvSpPr>
            <a:spLocks noChangeArrowheads="1"/>
          </p:cNvSpPr>
          <p:nvPr/>
        </p:nvSpPr>
        <p:spPr bwMode="auto">
          <a:xfrm>
            <a:off x="5257800" y="5130800"/>
            <a:ext cx="863600" cy="914400"/>
          </a:xfrm>
          <a:prstGeom prst="rect">
            <a:avLst/>
          </a:prstGeom>
          <a:solidFill>
            <a:schemeClr val="accent1"/>
          </a:solidFill>
          <a:ln w="9525">
            <a:solidFill>
              <a:schemeClr val="tx1"/>
            </a:solidFill>
            <a:miter lim="800000"/>
            <a:headEnd/>
            <a:tailEnd/>
          </a:ln>
          <a:effectLst/>
        </p:spPr>
        <p:txBody>
          <a:bodyPr wrap="none" anchor="ctr"/>
          <a:lstStyle/>
          <a:p>
            <a:endParaRPr lang="ja-JP" alt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r>
              <a:rPr lang="ja-JP" altLang="en-US" sz="4000"/>
              <a:t>解法</a:t>
            </a:r>
            <a:br>
              <a:rPr lang="ja-JP" altLang="en-US" sz="4000"/>
            </a:br>
            <a:r>
              <a:rPr lang="en-US" altLang="ja-JP" sz="2400"/>
              <a:t>Mary </a:t>
            </a:r>
            <a:r>
              <a:rPr lang="ja-JP" altLang="en-US" sz="2400"/>
              <a:t>が </a:t>
            </a:r>
            <a:r>
              <a:rPr lang="en-US" altLang="ja-JP" sz="2400"/>
              <a:t>George </a:t>
            </a:r>
            <a:r>
              <a:rPr lang="ja-JP" altLang="en-US" sz="2400"/>
              <a:t>からちょうど距離 </a:t>
            </a:r>
            <a:r>
              <a:rPr lang="en-US" altLang="ja-JP" sz="2400"/>
              <a:t>R </a:t>
            </a:r>
            <a:r>
              <a:rPr lang="ja-JP" altLang="en-US" sz="2400"/>
              <a:t>離れる</a:t>
            </a:r>
            <a:br>
              <a:rPr lang="ja-JP" altLang="en-US" sz="2400"/>
            </a:br>
            <a:endParaRPr lang="ja-JP" altLang="en-US" sz="2400"/>
          </a:p>
        </p:txBody>
      </p:sp>
      <p:grpSp>
        <p:nvGrpSpPr>
          <p:cNvPr id="23559" name="Group 7"/>
          <p:cNvGrpSpPr>
            <a:grpSpLocks/>
          </p:cNvGrpSpPr>
          <p:nvPr/>
        </p:nvGrpSpPr>
        <p:grpSpPr bwMode="auto">
          <a:xfrm>
            <a:off x="6302375" y="3019425"/>
            <a:ext cx="1082675" cy="1090613"/>
            <a:chOff x="3738" y="2000"/>
            <a:chExt cx="682" cy="687"/>
          </a:xfrm>
        </p:grpSpPr>
        <p:sp>
          <p:nvSpPr>
            <p:cNvPr id="23556" name="Arc 4"/>
            <p:cNvSpPr>
              <a:spLocks/>
            </p:cNvSpPr>
            <p:nvPr/>
          </p:nvSpPr>
          <p:spPr bwMode="auto">
            <a:xfrm>
              <a:off x="3738" y="2000"/>
              <a:ext cx="682" cy="687"/>
            </a:xfrm>
            <a:custGeom>
              <a:avLst/>
              <a:gdLst>
                <a:gd name="G0" fmla="+- 63 0 0"/>
                <a:gd name="G1" fmla="+- 21600 0 0"/>
                <a:gd name="G2" fmla="+- 21600 0 0"/>
                <a:gd name="T0" fmla="*/ 0 w 21663"/>
                <a:gd name="T1" fmla="*/ 0 h 21830"/>
                <a:gd name="T2" fmla="*/ 21662 w 21663"/>
                <a:gd name="T3" fmla="*/ 21830 h 21830"/>
                <a:gd name="T4" fmla="*/ 63 w 21663"/>
                <a:gd name="T5" fmla="*/ 21600 h 21830"/>
              </a:gdLst>
              <a:ahLst/>
              <a:cxnLst>
                <a:cxn ang="0">
                  <a:pos x="T0" y="T1"/>
                </a:cxn>
                <a:cxn ang="0">
                  <a:pos x="T2" y="T3"/>
                </a:cxn>
                <a:cxn ang="0">
                  <a:pos x="T4" y="T5"/>
                </a:cxn>
              </a:cxnLst>
              <a:rect l="0" t="0" r="r" b="b"/>
              <a:pathLst>
                <a:path w="21663" h="21830" fill="none" extrusionOk="0">
                  <a:moveTo>
                    <a:pt x="0" y="0"/>
                  </a:moveTo>
                  <a:cubicBezTo>
                    <a:pt x="21" y="0"/>
                    <a:pt x="42" y="-1"/>
                    <a:pt x="63" y="0"/>
                  </a:cubicBezTo>
                  <a:cubicBezTo>
                    <a:pt x="11992" y="0"/>
                    <a:pt x="21663" y="9670"/>
                    <a:pt x="21663" y="21600"/>
                  </a:cubicBezTo>
                  <a:cubicBezTo>
                    <a:pt x="21663" y="21676"/>
                    <a:pt x="21662" y="21753"/>
                    <a:pt x="21661" y="21829"/>
                  </a:cubicBezTo>
                </a:path>
                <a:path w="21663" h="21830" stroke="0" extrusionOk="0">
                  <a:moveTo>
                    <a:pt x="0" y="0"/>
                  </a:moveTo>
                  <a:cubicBezTo>
                    <a:pt x="21" y="0"/>
                    <a:pt x="42" y="-1"/>
                    <a:pt x="63" y="0"/>
                  </a:cubicBezTo>
                  <a:cubicBezTo>
                    <a:pt x="11992" y="0"/>
                    <a:pt x="21663" y="9670"/>
                    <a:pt x="21663" y="21600"/>
                  </a:cubicBezTo>
                  <a:cubicBezTo>
                    <a:pt x="21663" y="21676"/>
                    <a:pt x="21662" y="21753"/>
                    <a:pt x="21661" y="21829"/>
                  </a:cubicBezTo>
                  <a:lnTo>
                    <a:pt x="63" y="21600"/>
                  </a:lnTo>
                  <a:close/>
                </a:path>
              </a:pathLst>
            </a:custGeom>
            <a:solidFill>
              <a:srgbClr val="CCFFCC"/>
            </a:solidFill>
            <a:ln w="9525">
              <a:solidFill>
                <a:schemeClr val="tx1"/>
              </a:solidFill>
              <a:round/>
              <a:headEnd/>
              <a:tailEnd/>
            </a:ln>
            <a:effectLst/>
          </p:spPr>
          <p:txBody>
            <a:bodyPr wrap="none" anchor="ctr"/>
            <a:lstStyle/>
            <a:p>
              <a:endParaRPr lang="ja-JP" altLang="en-US"/>
            </a:p>
          </p:txBody>
        </p:sp>
        <p:sp>
          <p:nvSpPr>
            <p:cNvPr id="23557" name="Line 5"/>
            <p:cNvSpPr>
              <a:spLocks noChangeShapeType="1"/>
            </p:cNvSpPr>
            <p:nvPr/>
          </p:nvSpPr>
          <p:spPr bwMode="auto">
            <a:xfrm>
              <a:off x="3746" y="2686"/>
              <a:ext cx="672" cy="0"/>
            </a:xfrm>
            <a:prstGeom prst="line">
              <a:avLst/>
            </a:prstGeom>
            <a:noFill/>
            <a:ln w="9525">
              <a:solidFill>
                <a:schemeClr val="tx1"/>
              </a:solidFill>
              <a:round/>
              <a:headEnd/>
              <a:tailEnd/>
            </a:ln>
            <a:effectLst/>
          </p:spPr>
          <p:txBody>
            <a:bodyPr/>
            <a:lstStyle/>
            <a:p>
              <a:endParaRPr lang="ja-JP" altLang="en-US"/>
            </a:p>
          </p:txBody>
        </p:sp>
        <p:sp>
          <p:nvSpPr>
            <p:cNvPr id="23558" name="Line 6"/>
            <p:cNvSpPr>
              <a:spLocks noChangeShapeType="1"/>
            </p:cNvSpPr>
            <p:nvPr/>
          </p:nvSpPr>
          <p:spPr bwMode="auto">
            <a:xfrm flipV="1">
              <a:off x="3742" y="2000"/>
              <a:ext cx="0" cy="682"/>
            </a:xfrm>
            <a:prstGeom prst="line">
              <a:avLst/>
            </a:prstGeom>
            <a:noFill/>
            <a:ln w="9525">
              <a:solidFill>
                <a:schemeClr val="tx1"/>
              </a:solidFill>
              <a:round/>
              <a:headEnd/>
              <a:tailEnd/>
            </a:ln>
            <a:effectLst/>
          </p:spPr>
          <p:txBody>
            <a:bodyPr/>
            <a:lstStyle/>
            <a:p>
              <a:endParaRPr lang="ja-JP" altLang="en-US"/>
            </a:p>
          </p:txBody>
        </p:sp>
      </p:grpSp>
      <p:sp>
        <p:nvSpPr>
          <p:cNvPr id="23560" name="Oval 8"/>
          <p:cNvSpPr>
            <a:spLocks noChangeArrowheads="1"/>
          </p:cNvSpPr>
          <p:nvPr/>
        </p:nvSpPr>
        <p:spPr bwMode="auto">
          <a:xfrm>
            <a:off x="7023100" y="3292475"/>
            <a:ext cx="88900" cy="88900"/>
          </a:xfrm>
          <a:prstGeom prst="ellipse">
            <a:avLst/>
          </a:prstGeom>
          <a:solidFill>
            <a:schemeClr val="hlink"/>
          </a:solidFill>
          <a:ln w="9525">
            <a:solidFill>
              <a:schemeClr val="tx1"/>
            </a:solidFill>
            <a:round/>
            <a:headEnd/>
            <a:tailEnd/>
          </a:ln>
          <a:effectLst/>
        </p:spPr>
        <p:txBody>
          <a:bodyPr wrap="none" anchor="ctr"/>
          <a:lstStyle/>
          <a:p>
            <a:endParaRPr lang="ja-JP" altLang="en-US"/>
          </a:p>
        </p:txBody>
      </p:sp>
      <p:sp>
        <p:nvSpPr>
          <p:cNvPr id="23561" name="Oval 9"/>
          <p:cNvSpPr>
            <a:spLocks noChangeArrowheads="1"/>
          </p:cNvSpPr>
          <p:nvPr/>
        </p:nvSpPr>
        <p:spPr bwMode="auto">
          <a:xfrm>
            <a:off x="6267450" y="4057650"/>
            <a:ext cx="88900" cy="88900"/>
          </a:xfrm>
          <a:prstGeom prst="ellipse">
            <a:avLst/>
          </a:prstGeom>
          <a:solidFill>
            <a:schemeClr val="folHlink"/>
          </a:solidFill>
          <a:ln w="9525">
            <a:solidFill>
              <a:schemeClr val="tx1"/>
            </a:solidFill>
            <a:round/>
            <a:headEnd/>
            <a:tailEnd/>
          </a:ln>
          <a:effectLst/>
        </p:spPr>
        <p:txBody>
          <a:bodyPr wrap="none" anchor="ctr"/>
          <a:lstStyle/>
          <a:p>
            <a:endParaRPr lang="ja-JP" altLang="en-US"/>
          </a:p>
        </p:txBody>
      </p:sp>
      <p:sp>
        <p:nvSpPr>
          <p:cNvPr id="23562" name="Text Box 10"/>
          <p:cNvSpPr txBox="1">
            <a:spLocks noChangeArrowheads="1"/>
          </p:cNvSpPr>
          <p:nvPr/>
        </p:nvSpPr>
        <p:spPr bwMode="auto">
          <a:xfrm>
            <a:off x="955675" y="2058988"/>
            <a:ext cx="2973388" cy="2536825"/>
          </a:xfrm>
          <a:prstGeom prst="rect">
            <a:avLst/>
          </a:prstGeom>
          <a:noFill/>
          <a:ln w="9525">
            <a:noFill/>
            <a:miter lim="800000"/>
            <a:headEnd/>
            <a:tailEnd/>
          </a:ln>
          <a:effectLst/>
        </p:spPr>
        <p:txBody>
          <a:bodyPr wrap="none">
            <a:spAutoFit/>
          </a:bodyPr>
          <a:lstStyle/>
          <a:p>
            <a:r>
              <a:rPr lang="ja-JP" altLang="en-US" sz="1600"/>
              <a:t>複素平面で考える</a:t>
            </a:r>
          </a:p>
          <a:p>
            <a:endParaRPr lang="ja-JP" altLang="en-US" sz="1600"/>
          </a:p>
          <a:p>
            <a:r>
              <a:rPr lang="en-US" altLang="ja-JP" sz="1600"/>
              <a:t>Mary </a:t>
            </a:r>
            <a:r>
              <a:rPr lang="ja-JP" altLang="en-US" sz="1600"/>
              <a:t>の位置 </a:t>
            </a:r>
            <a:r>
              <a:rPr lang="en-US" altLang="ja-JP" sz="1600"/>
              <a:t>Pm</a:t>
            </a:r>
          </a:p>
          <a:p>
            <a:r>
              <a:rPr lang="en-US" altLang="ja-JP" sz="1600"/>
              <a:t>Mary </a:t>
            </a:r>
            <a:r>
              <a:rPr lang="ja-JP" altLang="en-US" sz="1600"/>
              <a:t>の速度 </a:t>
            </a:r>
            <a:r>
              <a:rPr lang="en-US" altLang="ja-JP" sz="1600"/>
              <a:t>Vm</a:t>
            </a:r>
          </a:p>
          <a:p>
            <a:r>
              <a:rPr lang="en-US" altLang="ja-JP" sz="1600"/>
              <a:t>George </a:t>
            </a:r>
            <a:r>
              <a:rPr lang="ja-JP" altLang="en-US" sz="1600"/>
              <a:t>の位置 </a:t>
            </a:r>
            <a:r>
              <a:rPr lang="en-US" altLang="ja-JP" sz="1600"/>
              <a:t>Pg</a:t>
            </a:r>
          </a:p>
          <a:p>
            <a:r>
              <a:rPr lang="en-US" altLang="ja-JP" sz="1600"/>
              <a:t>George </a:t>
            </a:r>
            <a:r>
              <a:rPr lang="ja-JP" altLang="en-US" sz="1600"/>
              <a:t>の速度 </a:t>
            </a:r>
            <a:r>
              <a:rPr lang="en-US" altLang="ja-JP" sz="1600"/>
              <a:t>Vg</a:t>
            </a:r>
          </a:p>
          <a:p>
            <a:r>
              <a:rPr lang="en-US" altLang="ja-JP" sz="1600"/>
              <a:t>George </a:t>
            </a:r>
            <a:r>
              <a:rPr lang="ja-JP" altLang="en-US" sz="1600"/>
              <a:t>の視界半径 </a:t>
            </a:r>
            <a:r>
              <a:rPr lang="en-US" altLang="ja-JP" sz="1600"/>
              <a:t>R</a:t>
            </a:r>
          </a:p>
          <a:p>
            <a:endParaRPr lang="en-US" altLang="ja-JP" sz="1600"/>
          </a:p>
          <a:p>
            <a:r>
              <a:rPr lang="en-US" altLang="ja-JP" sz="1600"/>
              <a:t>|(Pm + tVm) - (Pg + tVg)| = R</a:t>
            </a:r>
          </a:p>
          <a:p>
            <a:r>
              <a:rPr lang="ja-JP" altLang="en-US" sz="1600"/>
              <a:t>これを解く</a:t>
            </a:r>
          </a:p>
        </p:txBody>
      </p:sp>
      <p:sp>
        <p:nvSpPr>
          <p:cNvPr id="23563" name="Text Box 11"/>
          <p:cNvSpPr txBox="1">
            <a:spLocks noChangeArrowheads="1"/>
          </p:cNvSpPr>
          <p:nvPr/>
        </p:nvSpPr>
        <p:spPr bwMode="auto">
          <a:xfrm>
            <a:off x="6915150" y="2762250"/>
            <a:ext cx="2066925" cy="581025"/>
          </a:xfrm>
          <a:prstGeom prst="rect">
            <a:avLst/>
          </a:prstGeom>
          <a:noFill/>
          <a:ln w="9525">
            <a:noFill/>
            <a:miter lim="800000"/>
            <a:headEnd/>
            <a:tailEnd/>
          </a:ln>
          <a:effectLst/>
        </p:spPr>
        <p:txBody>
          <a:bodyPr>
            <a:spAutoFit/>
          </a:bodyPr>
          <a:lstStyle/>
          <a:p>
            <a:pPr>
              <a:spcBef>
                <a:spcPct val="50000"/>
              </a:spcBef>
            </a:pPr>
            <a:r>
              <a:rPr lang="ja-JP" altLang="en-US" sz="1600"/>
              <a:t>時刻 </a:t>
            </a:r>
            <a:r>
              <a:rPr lang="en-US" altLang="ja-JP" sz="1600"/>
              <a:t>t </a:t>
            </a:r>
            <a:r>
              <a:rPr lang="ja-JP" altLang="en-US" sz="1600"/>
              <a:t>の</a:t>
            </a:r>
            <a:r>
              <a:rPr lang="en-US" altLang="ja-JP" sz="1600"/>
              <a:t>Mary</a:t>
            </a:r>
            <a:r>
              <a:rPr lang="ja-JP" altLang="en-US" sz="1600"/>
              <a:t>の位置</a:t>
            </a:r>
            <a:br>
              <a:rPr lang="ja-JP" altLang="en-US" sz="1600"/>
            </a:br>
            <a:r>
              <a:rPr lang="en-US" altLang="ja-JP" sz="1600"/>
              <a:t>Pm + tVm</a:t>
            </a:r>
          </a:p>
        </p:txBody>
      </p:sp>
      <p:sp>
        <p:nvSpPr>
          <p:cNvPr id="23564" name="Text Box 12"/>
          <p:cNvSpPr txBox="1">
            <a:spLocks noChangeArrowheads="1"/>
          </p:cNvSpPr>
          <p:nvPr/>
        </p:nvSpPr>
        <p:spPr bwMode="auto">
          <a:xfrm>
            <a:off x="6292850" y="4092575"/>
            <a:ext cx="2152650" cy="517525"/>
          </a:xfrm>
          <a:prstGeom prst="rect">
            <a:avLst/>
          </a:prstGeom>
          <a:noFill/>
          <a:ln w="9525">
            <a:noFill/>
            <a:miter lim="800000"/>
            <a:headEnd/>
            <a:tailEnd/>
          </a:ln>
          <a:effectLst/>
        </p:spPr>
        <p:txBody>
          <a:bodyPr>
            <a:spAutoFit/>
          </a:bodyPr>
          <a:lstStyle/>
          <a:p>
            <a:pPr>
              <a:spcBef>
                <a:spcPct val="50000"/>
              </a:spcBef>
            </a:pPr>
            <a:r>
              <a:rPr lang="ja-JP" altLang="en-US" sz="1400"/>
              <a:t>時刻 </a:t>
            </a:r>
            <a:r>
              <a:rPr lang="en-US" altLang="ja-JP" sz="1400"/>
              <a:t>t </a:t>
            </a:r>
            <a:r>
              <a:rPr lang="ja-JP" altLang="en-US" sz="1400"/>
              <a:t>の </a:t>
            </a:r>
            <a:r>
              <a:rPr lang="en-US" altLang="ja-JP" sz="1400"/>
              <a:t>George </a:t>
            </a:r>
            <a:r>
              <a:rPr lang="ja-JP" altLang="en-US" sz="1400"/>
              <a:t>の位置</a:t>
            </a:r>
            <a:br>
              <a:rPr lang="ja-JP" altLang="en-US" sz="1400"/>
            </a:br>
            <a:r>
              <a:rPr lang="en-US" altLang="ja-JP" sz="1400"/>
              <a:t>Pg + tVg</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r>
              <a:rPr lang="ja-JP" altLang="en-US" sz="4000"/>
              <a:t>解法</a:t>
            </a:r>
            <a:br>
              <a:rPr lang="ja-JP" altLang="en-US" sz="4000"/>
            </a:br>
            <a:r>
              <a:rPr lang="en-US" altLang="ja-JP" sz="2400"/>
              <a:t>Mary </a:t>
            </a:r>
            <a:r>
              <a:rPr lang="ja-JP" altLang="en-US" sz="2400"/>
              <a:t>が </a:t>
            </a:r>
            <a:r>
              <a:rPr lang="en-US" altLang="ja-JP" sz="2400"/>
              <a:t>George </a:t>
            </a:r>
            <a:r>
              <a:rPr lang="ja-JP" altLang="en-US" sz="2400"/>
              <a:t>の進行方向から </a:t>
            </a:r>
            <a:r>
              <a:rPr lang="en-US" altLang="ja-JP" sz="2400"/>
              <a:t>45 </a:t>
            </a:r>
            <a:r>
              <a:rPr lang="ja-JP" altLang="en-US" sz="2400"/>
              <a:t>度離れた位置にいる</a:t>
            </a:r>
          </a:p>
        </p:txBody>
      </p:sp>
      <p:grpSp>
        <p:nvGrpSpPr>
          <p:cNvPr id="29699" name="Group 3"/>
          <p:cNvGrpSpPr>
            <a:grpSpLocks/>
          </p:cNvGrpSpPr>
          <p:nvPr/>
        </p:nvGrpSpPr>
        <p:grpSpPr bwMode="auto">
          <a:xfrm>
            <a:off x="7454900" y="2365375"/>
            <a:ext cx="1082675" cy="1090613"/>
            <a:chOff x="3738" y="2000"/>
            <a:chExt cx="682" cy="687"/>
          </a:xfrm>
        </p:grpSpPr>
        <p:sp>
          <p:nvSpPr>
            <p:cNvPr id="29700" name="Arc 4"/>
            <p:cNvSpPr>
              <a:spLocks/>
            </p:cNvSpPr>
            <p:nvPr/>
          </p:nvSpPr>
          <p:spPr bwMode="auto">
            <a:xfrm>
              <a:off x="3738" y="2000"/>
              <a:ext cx="682" cy="687"/>
            </a:xfrm>
            <a:custGeom>
              <a:avLst/>
              <a:gdLst>
                <a:gd name="G0" fmla="+- 63 0 0"/>
                <a:gd name="G1" fmla="+- 21600 0 0"/>
                <a:gd name="G2" fmla="+- 21600 0 0"/>
                <a:gd name="T0" fmla="*/ 0 w 21663"/>
                <a:gd name="T1" fmla="*/ 0 h 21830"/>
                <a:gd name="T2" fmla="*/ 21662 w 21663"/>
                <a:gd name="T3" fmla="*/ 21830 h 21830"/>
                <a:gd name="T4" fmla="*/ 63 w 21663"/>
                <a:gd name="T5" fmla="*/ 21600 h 21830"/>
              </a:gdLst>
              <a:ahLst/>
              <a:cxnLst>
                <a:cxn ang="0">
                  <a:pos x="T0" y="T1"/>
                </a:cxn>
                <a:cxn ang="0">
                  <a:pos x="T2" y="T3"/>
                </a:cxn>
                <a:cxn ang="0">
                  <a:pos x="T4" y="T5"/>
                </a:cxn>
              </a:cxnLst>
              <a:rect l="0" t="0" r="r" b="b"/>
              <a:pathLst>
                <a:path w="21663" h="21830" fill="none" extrusionOk="0">
                  <a:moveTo>
                    <a:pt x="0" y="0"/>
                  </a:moveTo>
                  <a:cubicBezTo>
                    <a:pt x="21" y="0"/>
                    <a:pt x="42" y="-1"/>
                    <a:pt x="63" y="0"/>
                  </a:cubicBezTo>
                  <a:cubicBezTo>
                    <a:pt x="11992" y="0"/>
                    <a:pt x="21663" y="9670"/>
                    <a:pt x="21663" y="21600"/>
                  </a:cubicBezTo>
                  <a:cubicBezTo>
                    <a:pt x="21663" y="21676"/>
                    <a:pt x="21662" y="21753"/>
                    <a:pt x="21661" y="21829"/>
                  </a:cubicBezTo>
                </a:path>
                <a:path w="21663" h="21830" stroke="0" extrusionOk="0">
                  <a:moveTo>
                    <a:pt x="0" y="0"/>
                  </a:moveTo>
                  <a:cubicBezTo>
                    <a:pt x="21" y="0"/>
                    <a:pt x="42" y="-1"/>
                    <a:pt x="63" y="0"/>
                  </a:cubicBezTo>
                  <a:cubicBezTo>
                    <a:pt x="11992" y="0"/>
                    <a:pt x="21663" y="9670"/>
                    <a:pt x="21663" y="21600"/>
                  </a:cubicBezTo>
                  <a:cubicBezTo>
                    <a:pt x="21663" y="21676"/>
                    <a:pt x="21662" y="21753"/>
                    <a:pt x="21661" y="21829"/>
                  </a:cubicBezTo>
                  <a:lnTo>
                    <a:pt x="63" y="21600"/>
                  </a:lnTo>
                  <a:close/>
                </a:path>
              </a:pathLst>
            </a:custGeom>
            <a:solidFill>
              <a:srgbClr val="CCFFCC"/>
            </a:solidFill>
            <a:ln w="9525">
              <a:solidFill>
                <a:schemeClr val="tx1"/>
              </a:solidFill>
              <a:round/>
              <a:headEnd/>
              <a:tailEnd/>
            </a:ln>
            <a:effectLst/>
          </p:spPr>
          <p:txBody>
            <a:bodyPr wrap="none" anchor="ctr"/>
            <a:lstStyle/>
            <a:p>
              <a:endParaRPr lang="ja-JP" altLang="en-US"/>
            </a:p>
          </p:txBody>
        </p:sp>
        <p:sp>
          <p:nvSpPr>
            <p:cNvPr id="29701" name="Line 5"/>
            <p:cNvSpPr>
              <a:spLocks noChangeShapeType="1"/>
            </p:cNvSpPr>
            <p:nvPr/>
          </p:nvSpPr>
          <p:spPr bwMode="auto">
            <a:xfrm>
              <a:off x="3746" y="2686"/>
              <a:ext cx="672" cy="0"/>
            </a:xfrm>
            <a:prstGeom prst="line">
              <a:avLst/>
            </a:prstGeom>
            <a:noFill/>
            <a:ln w="9525">
              <a:solidFill>
                <a:schemeClr val="tx1"/>
              </a:solidFill>
              <a:round/>
              <a:headEnd/>
              <a:tailEnd/>
            </a:ln>
            <a:effectLst/>
          </p:spPr>
          <p:txBody>
            <a:bodyPr/>
            <a:lstStyle/>
            <a:p>
              <a:endParaRPr lang="ja-JP" altLang="en-US"/>
            </a:p>
          </p:txBody>
        </p:sp>
        <p:sp>
          <p:nvSpPr>
            <p:cNvPr id="29702" name="Line 6"/>
            <p:cNvSpPr>
              <a:spLocks noChangeShapeType="1"/>
            </p:cNvSpPr>
            <p:nvPr/>
          </p:nvSpPr>
          <p:spPr bwMode="auto">
            <a:xfrm flipV="1">
              <a:off x="3742" y="2000"/>
              <a:ext cx="0" cy="682"/>
            </a:xfrm>
            <a:prstGeom prst="line">
              <a:avLst/>
            </a:prstGeom>
            <a:noFill/>
            <a:ln w="9525">
              <a:solidFill>
                <a:schemeClr val="tx1"/>
              </a:solidFill>
              <a:round/>
              <a:headEnd/>
              <a:tailEnd/>
            </a:ln>
            <a:effectLst/>
          </p:spPr>
          <p:txBody>
            <a:bodyPr/>
            <a:lstStyle/>
            <a:p>
              <a:endParaRPr lang="ja-JP" altLang="en-US"/>
            </a:p>
          </p:txBody>
        </p:sp>
      </p:grpSp>
      <p:sp>
        <p:nvSpPr>
          <p:cNvPr id="29703" name="Oval 7"/>
          <p:cNvSpPr>
            <a:spLocks noChangeArrowheads="1"/>
          </p:cNvSpPr>
          <p:nvPr/>
        </p:nvSpPr>
        <p:spPr bwMode="auto">
          <a:xfrm>
            <a:off x="7432675" y="2638425"/>
            <a:ext cx="88900" cy="88900"/>
          </a:xfrm>
          <a:prstGeom prst="ellipse">
            <a:avLst/>
          </a:prstGeom>
          <a:solidFill>
            <a:schemeClr val="hlink"/>
          </a:solidFill>
          <a:ln w="9525">
            <a:solidFill>
              <a:schemeClr val="tx1"/>
            </a:solidFill>
            <a:round/>
            <a:headEnd/>
            <a:tailEnd/>
          </a:ln>
          <a:effectLst/>
        </p:spPr>
        <p:txBody>
          <a:bodyPr wrap="none" anchor="ctr"/>
          <a:lstStyle/>
          <a:p>
            <a:endParaRPr lang="ja-JP" altLang="en-US"/>
          </a:p>
        </p:txBody>
      </p:sp>
      <p:sp>
        <p:nvSpPr>
          <p:cNvPr id="29704" name="Oval 8"/>
          <p:cNvSpPr>
            <a:spLocks noChangeArrowheads="1"/>
          </p:cNvSpPr>
          <p:nvPr/>
        </p:nvSpPr>
        <p:spPr bwMode="auto">
          <a:xfrm>
            <a:off x="7419975" y="3403600"/>
            <a:ext cx="88900" cy="88900"/>
          </a:xfrm>
          <a:prstGeom prst="ellipse">
            <a:avLst/>
          </a:prstGeom>
          <a:solidFill>
            <a:schemeClr val="folHlink"/>
          </a:solidFill>
          <a:ln w="9525">
            <a:solidFill>
              <a:schemeClr val="tx1"/>
            </a:solidFill>
            <a:round/>
            <a:headEnd/>
            <a:tailEnd/>
          </a:ln>
          <a:effectLst/>
        </p:spPr>
        <p:txBody>
          <a:bodyPr wrap="none" anchor="ctr"/>
          <a:lstStyle/>
          <a:p>
            <a:endParaRPr lang="ja-JP" altLang="en-US"/>
          </a:p>
        </p:txBody>
      </p:sp>
      <p:sp>
        <p:nvSpPr>
          <p:cNvPr id="29705" name="Text Box 9"/>
          <p:cNvSpPr txBox="1">
            <a:spLocks noChangeArrowheads="1"/>
          </p:cNvSpPr>
          <p:nvPr/>
        </p:nvSpPr>
        <p:spPr bwMode="auto">
          <a:xfrm>
            <a:off x="955675" y="2085975"/>
            <a:ext cx="5738813" cy="3708400"/>
          </a:xfrm>
          <a:prstGeom prst="rect">
            <a:avLst/>
          </a:prstGeom>
          <a:noFill/>
          <a:ln w="9525">
            <a:noFill/>
            <a:miter lim="800000"/>
            <a:headEnd/>
            <a:tailEnd/>
          </a:ln>
          <a:effectLst/>
        </p:spPr>
        <p:txBody>
          <a:bodyPr wrap="none">
            <a:spAutoFit/>
          </a:bodyPr>
          <a:lstStyle/>
          <a:p>
            <a:r>
              <a:rPr lang="ja-JP" altLang="en-US" sz="1400"/>
              <a:t>複素平面で考える</a:t>
            </a:r>
          </a:p>
          <a:p>
            <a:endParaRPr lang="ja-JP" altLang="en-US" sz="1400"/>
          </a:p>
          <a:p>
            <a:r>
              <a:rPr lang="en-US" altLang="ja-JP" sz="1400"/>
              <a:t>Mary </a:t>
            </a:r>
            <a:r>
              <a:rPr lang="ja-JP" altLang="en-US" sz="1400"/>
              <a:t>の位置 </a:t>
            </a:r>
            <a:r>
              <a:rPr lang="en-US" altLang="ja-JP" sz="1400"/>
              <a:t>Pm</a:t>
            </a:r>
          </a:p>
          <a:p>
            <a:r>
              <a:rPr lang="en-US" altLang="ja-JP" sz="1400"/>
              <a:t>Mary </a:t>
            </a:r>
            <a:r>
              <a:rPr lang="ja-JP" altLang="en-US" sz="1400"/>
              <a:t>の速度 </a:t>
            </a:r>
            <a:r>
              <a:rPr lang="en-US" altLang="ja-JP" sz="1400"/>
              <a:t>Vm</a:t>
            </a:r>
          </a:p>
          <a:p>
            <a:r>
              <a:rPr lang="en-US" altLang="ja-JP" sz="1400"/>
              <a:t>George </a:t>
            </a:r>
            <a:r>
              <a:rPr lang="ja-JP" altLang="en-US" sz="1400"/>
              <a:t>の位置 </a:t>
            </a:r>
            <a:r>
              <a:rPr lang="en-US" altLang="ja-JP" sz="1400"/>
              <a:t>Pg</a:t>
            </a:r>
          </a:p>
          <a:p>
            <a:r>
              <a:rPr lang="en-US" altLang="ja-JP" sz="1400"/>
              <a:t>George </a:t>
            </a:r>
            <a:r>
              <a:rPr lang="ja-JP" altLang="en-US" sz="1400"/>
              <a:t>の速度 </a:t>
            </a:r>
            <a:r>
              <a:rPr lang="en-US" altLang="ja-JP" sz="1400"/>
              <a:t>Vg</a:t>
            </a:r>
          </a:p>
          <a:p>
            <a:r>
              <a:rPr lang="en-US" altLang="ja-JP" sz="1400"/>
              <a:t>George </a:t>
            </a:r>
            <a:r>
              <a:rPr lang="ja-JP" altLang="en-US" sz="1400"/>
              <a:t>の視界半径 </a:t>
            </a:r>
            <a:r>
              <a:rPr lang="en-US" altLang="ja-JP" sz="1400"/>
              <a:t>R</a:t>
            </a:r>
          </a:p>
          <a:p>
            <a:endParaRPr lang="en-US" altLang="ja-JP" sz="1400"/>
          </a:p>
          <a:p>
            <a:r>
              <a:rPr lang="ja-JP" altLang="en-US" sz="1400"/>
              <a:t>時刻 </a:t>
            </a:r>
            <a:r>
              <a:rPr lang="en-US" altLang="ja-JP" sz="1400"/>
              <a:t>t </a:t>
            </a:r>
            <a:r>
              <a:rPr lang="ja-JP" altLang="en-US" sz="1400"/>
              <a:t>における </a:t>
            </a:r>
            <a:r>
              <a:rPr lang="en-US" altLang="ja-JP" sz="1400"/>
              <a:t>Mary </a:t>
            </a:r>
            <a:r>
              <a:rPr lang="ja-JP" altLang="en-US" sz="1400"/>
              <a:t>の位置 </a:t>
            </a:r>
            <a:r>
              <a:rPr lang="en-US" altLang="ja-JP" sz="1400"/>
              <a:t>Pm + tVm</a:t>
            </a:r>
          </a:p>
          <a:p>
            <a:r>
              <a:rPr lang="ja-JP" altLang="en-US" sz="1400"/>
              <a:t>時刻 </a:t>
            </a:r>
            <a:r>
              <a:rPr lang="en-US" altLang="ja-JP" sz="1400"/>
              <a:t>t </a:t>
            </a:r>
            <a:r>
              <a:rPr lang="ja-JP" altLang="en-US" sz="1400"/>
              <a:t>における </a:t>
            </a:r>
            <a:r>
              <a:rPr lang="en-US" altLang="ja-JP" sz="1400"/>
              <a:t>George </a:t>
            </a:r>
            <a:r>
              <a:rPr lang="ja-JP" altLang="en-US" sz="1400"/>
              <a:t>の位置 </a:t>
            </a:r>
            <a:r>
              <a:rPr lang="en-US" altLang="ja-JP" sz="1400"/>
              <a:t>Pg + tVg</a:t>
            </a:r>
          </a:p>
          <a:p>
            <a:r>
              <a:rPr lang="ja-JP" altLang="en-US" sz="1400"/>
              <a:t>時刻 </a:t>
            </a:r>
            <a:r>
              <a:rPr lang="en-US" altLang="ja-JP" sz="1400"/>
              <a:t>t </a:t>
            </a:r>
            <a:r>
              <a:rPr lang="ja-JP" altLang="en-US" sz="1400"/>
              <a:t>における </a:t>
            </a:r>
            <a:r>
              <a:rPr lang="en-US" altLang="ja-JP" sz="1400"/>
              <a:t>George </a:t>
            </a:r>
            <a:r>
              <a:rPr lang="ja-JP" altLang="en-US" sz="1400"/>
              <a:t>から見た </a:t>
            </a:r>
            <a:r>
              <a:rPr lang="en-US" altLang="ja-JP" sz="1400"/>
              <a:t>Mary </a:t>
            </a:r>
            <a:r>
              <a:rPr lang="ja-JP" altLang="en-US" sz="1400"/>
              <a:t>の方向 </a:t>
            </a:r>
            <a:r>
              <a:rPr lang="en-US" altLang="ja-JP" sz="1400"/>
              <a:t>(Pm + tVm) - (Pg + tVg)</a:t>
            </a:r>
          </a:p>
          <a:p>
            <a:endParaRPr lang="en-US" altLang="ja-JP" sz="1400"/>
          </a:p>
          <a:p>
            <a:r>
              <a:rPr lang="ja-JP" altLang="en-US" sz="1400"/>
              <a:t>上記の方向を </a:t>
            </a:r>
            <a:r>
              <a:rPr lang="en-US" altLang="ja-JP" sz="1400"/>
              <a:t>George </a:t>
            </a:r>
            <a:r>
              <a:rPr lang="ja-JP" altLang="en-US" sz="1400"/>
              <a:t>の進行方向が実軸と重なるように回転させる</a:t>
            </a:r>
          </a:p>
          <a:p>
            <a:r>
              <a:rPr lang="ja-JP" altLang="en-US" sz="1400"/>
              <a:t> </a:t>
            </a:r>
            <a:r>
              <a:rPr lang="en-US" altLang="ja-JP" sz="1400"/>
              <a:t>{(Pm + tVm) - (Pg + tVg)} / Vg</a:t>
            </a:r>
          </a:p>
          <a:p>
            <a:endParaRPr lang="en-US" altLang="ja-JP" sz="1400"/>
          </a:p>
          <a:p>
            <a:r>
              <a:rPr lang="ja-JP" altLang="en-US" sz="1400"/>
              <a:t>進行方向（実軸）との角度の差が </a:t>
            </a:r>
            <a:r>
              <a:rPr lang="en-US" altLang="ja-JP" sz="1400"/>
              <a:t>45 </a:t>
            </a:r>
            <a:r>
              <a:rPr lang="ja-JP" altLang="en-US" sz="1400"/>
              <a:t>度なので</a:t>
            </a:r>
          </a:p>
          <a:p>
            <a:r>
              <a:rPr lang="ja-JP" altLang="en-US" sz="1400"/>
              <a:t> </a:t>
            </a:r>
            <a:r>
              <a:rPr lang="en-US" altLang="ja-JP" sz="1400"/>
              <a:t>{(Pm + tVm) - (Pg + tVg)} / Vg = A(cos±45 + sin±45)</a:t>
            </a:r>
          </a:p>
        </p:txBody>
      </p:sp>
      <p:sp>
        <p:nvSpPr>
          <p:cNvPr id="29706" name="Text Box 10"/>
          <p:cNvSpPr txBox="1">
            <a:spLocks noChangeArrowheads="1"/>
          </p:cNvSpPr>
          <p:nvPr/>
        </p:nvSpPr>
        <p:spPr bwMode="auto">
          <a:xfrm>
            <a:off x="6810375" y="2374900"/>
            <a:ext cx="647700" cy="336550"/>
          </a:xfrm>
          <a:prstGeom prst="rect">
            <a:avLst/>
          </a:prstGeom>
          <a:noFill/>
          <a:ln w="9525">
            <a:noFill/>
            <a:miter lim="800000"/>
            <a:headEnd/>
            <a:tailEnd/>
          </a:ln>
          <a:effectLst/>
        </p:spPr>
        <p:txBody>
          <a:bodyPr>
            <a:spAutoFit/>
          </a:bodyPr>
          <a:lstStyle/>
          <a:p>
            <a:pPr>
              <a:spcBef>
                <a:spcPct val="50000"/>
              </a:spcBef>
            </a:pPr>
            <a:r>
              <a:rPr lang="en-US" altLang="ja-JP" sz="1600"/>
              <a:t>Mary</a:t>
            </a:r>
          </a:p>
        </p:txBody>
      </p:sp>
      <p:sp>
        <p:nvSpPr>
          <p:cNvPr id="29707" name="Text Box 11"/>
          <p:cNvSpPr txBox="1">
            <a:spLocks noChangeArrowheads="1"/>
          </p:cNvSpPr>
          <p:nvPr/>
        </p:nvSpPr>
        <p:spPr bwMode="auto">
          <a:xfrm>
            <a:off x="7445375" y="3438525"/>
            <a:ext cx="752475" cy="304800"/>
          </a:xfrm>
          <a:prstGeom prst="rect">
            <a:avLst/>
          </a:prstGeom>
          <a:noFill/>
          <a:ln w="9525">
            <a:noFill/>
            <a:miter lim="800000"/>
            <a:headEnd/>
            <a:tailEnd/>
          </a:ln>
          <a:effectLst/>
        </p:spPr>
        <p:txBody>
          <a:bodyPr>
            <a:spAutoFit/>
          </a:bodyPr>
          <a:lstStyle/>
          <a:p>
            <a:pPr>
              <a:spcBef>
                <a:spcPct val="50000"/>
              </a:spcBef>
            </a:pPr>
            <a:r>
              <a:rPr lang="en-US" altLang="ja-JP" sz="1400"/>
              <a:t>George</a:t>
            </a:r>
          </a:p>
        </p:txBody>
      </p:sp>
      <p:sp>
        <p:nvSpPr>
          <p:cNvPr id="29708" name="Line 12"/>
          <p:cNvSpPr>
            <a:spLocks noChangeShapeType="1"/>
          </p:cNvSpPr>
          <p:nvPr/>
        </p:nvSpPr>
        <p:spPr bwMode="auto">
          <a:xfrm flipV="1">
            <a:off x="7458075" y="2498725"/>
            <a:ext cx="942975" cy="942975"/>
          </a:xfrm>
          <a:prstGeom prst="line">
            <a:avLst/>
          </a:prstGeom>
          <a:noFill/>
          <a:ln w="9525">
            <a:solidFill>
              <a:schemeClr val="tx1"/>
            </a:solidFill>
            <a:round/>
            <a:headEnd/>
            <a:tailEnd type="triangle" w="med" len="med"/>
          </a:ln>
          <a:effectLst/>
        </p:spPr>
        <p:txBody>
          <a:bodyPr/>
          <a:lstStyle/>
          <a:p>
            <a:endParaRPr lang="ja-JP" altLang="en-US"/>
          </a:p>
        </p:txBody>
      </p:sp>
      <p:sp>
        <p:nvSpPr>
          <p:cNvPr id="29709" name="Text Box 13"/>
          <p:cNvSpPr txBox="1">
            <a:spLocks noChangeArrowheads="1"/>
          </p:cNvSpPr>
          <p:nvPr/>
        </p:nvSpPr>
        <p:spPr bwMode="auto">
          <a:xfrm>
            <a:off x="7931150" y="2143125"/>
            <a:ext cx="647700" cy="336550"/>
          </a:xfrm>
          <a:prstGeom prst="rect">
            <a:avLst/>
          </a:prstGeom>
          <a:noFill/>
          <a:ln w="9525">
            <a:noFill/>
            <a:miter lim="800000"/>
            <a:headEnd/>
            <a:tailEnd/>
          </a:ln>
          <a:effectLst/>
        </p:spPr>
        <p:txBody>
          <a:bodyPr>
            <a:spAutoFit/>
          </a:bodyPr>
          <a:lstStyle/>
          <a:p>
            <a:pPr>
              <a:spcBef>
                <a:spcPct val="50000"/>
              </a:spcBef>
            </a:pPr>
            <a:r>
              <a:rPr lang="en-US" altLang="ja-JP" sz="1600"/>
              <a:t>Vg</a:t>
            </a:r>
          </a:p>
        </p:txBody>
      </p:sp>
      <p:grpSp>
        <p:nvGrpSpPr>
          <p:cNvPr id="29714" name="Group 18"/>
          <p:cNvGrpSpPr>
            <a:grpSpLocks/>
          </p:cNvGrpSpPr>
          <p:nvPr/>
        </p:nvGrpSpPr>
        <p:grpSpPr bwMode="auto">
          <a:xfrm>
            <a:off x="7446963" y="4105275"/>
            <a:ext cx="1079500" cy="1539875"/>
            <a:chOff x="4691" y="3042"/>
            <a:chExt cx="680" cy="970"/>
          </a:xfrm>
        </p:grpSpPr>
        <p:sp>
          <p:nvSpPr>
            <p:cNvPr id="29711" name="Arc 15"/>
            <p:cNvSpPr>
              <a:spLocks/>
            </p:cNvSpPr>
            <p:nvPr/>
          </p:nvSpPr>
          <p:spPr bwMode="auto">
            <a:xfrm>
              <a:off x="4691" y="3042"/>
              <a:ext cx="680" cy="968"/>
            </a:xfrm>
            <a:custGeom>
              <a:avLst/>
              <a:gdLst>
                <a:gd name="G0" fmla="+- 0 0 0"/>
                <a:gd name="G1" fmla="+- 15401 0 0"/>
                <a:gd name="G2" fmla="+- 21600 0 0"/>
                <a:gd name="T0" fmla="*/ 15145 w 21600"/>
                <a:gd name="T1" fmla="*/ 0 h 30752"/>
                <a:gd name="T2" fmla="*/ 15195 w 21600"/>
                <a:gd name="T3" fmla="*/ 30752 h 30752"/>
                <a:gd name="T4" fmla="*/ 0 w 21600"/>
                <a:gd name="T5" fmla="*/ 15401 h 30752"/>
              </a:gdLst>
              <a:ahLst/>
              <a:cxnLst>
                <a:cxn ang="0">
                  <a:pos x="T0" y="T1"/>
                </a:cxn>
                <a:cxn ang="0">
                  <a:pos x="T2" y="T3"/>
                </a:cxn>
                <a:cxn ang="0">
                  <a:pos x="T4" y="T5"/>
                </a:cxn>
              </a:cxnLst>
              <a:rect l="0" t="0" r="r" b="b"/>
              <a:pathLst>
                <a:path w="21600" h="30752" fill="none" extrusionOk="0">
                  <a:moveTo>
                    <a:pt x="15144" y="0"/>
                  </a:moveTo>
                  <a:cubicBezTo>
                    <a:pt x="19274" y="4060"/>
                    <a:pt x="21600" y="9609"/>
                    <a:pt x="21600" y="15401"/>
                  </a:cubicBezTo>
                  <a:cubicBezTo>
                    <a:pt x="21600" y="21167"/>
                    <a:pt x="19293" y="26695"/>
                    <a:pt x="15195" y="30752"/>
                  </a:cubicBezTo>
                </a:path>
                <a:path w="21600" h="30752" stroke="0" extrusionOk="0">
                  <a:moveTo>
                    <a:pt x="15144" y="0"/>
                  </a:moveTo>
                  <a:cubicBezTo>
                    <a:pt x="19274" y="4060"/>
                    <a:pt x="21600" y="9609"/>
                    <a:pt x="21600" y="15401"/>
                  </a:cubicBezTo>
                  <a:cubicBezTo>
                    <a:pt x="21600" y="21167"/>
                    <a:pt x="19293" y="26695"/>
                    <a:pt x="15195" y="30752"/>
                  </a:cubicBezTo>
                  <a:lnTo>
                    <a:pt x="0" y="15401"/>
                  </a:lnTo>
                  <a:close/>
                </a:path>
              </a:pathLst>
            </a:custGeom>
            <a:solidFill>
              <a:srgbClr val="CCFFCC"/>
            </a:solidFill>
            <a:ln w="9525">
              <a:solidFill>
                <a:schemeClr val="tx1"/>
              </a:solidFill>
              <a:round/>
              <a:headEnd/>
              <a:tailEnd/>
            </a:ln>
            <a:effectLst/>
          </p:spPr>
          <p:txBody>
            <a:bodyPr wrap="none" anchor="ctr"/>
            <a:lstStyle/>
            <a:p>
              <a:endParaRPr lang="ja-JP" altLang="en-US"/>
            </a:p>
          </p:txBody>
        </p:sp>
        <p:sp>
          <p:nvSpPr>
            <p:cNvPr id="29712" name="Line 16"/>
            <p:cNvSpPr>
              <a:spLocks noChangeShapeType="1"/>
            </p:cNvSpPr>
            <p:nvPr/>
          </p:nvSpPr>
          <p:spPr bwMode="auto">
            <a:xfrm>
              <a:off x="4696" y="3525"/>
              <a:ext cx="480" cy="487"/>
            </a:xfrm>
            <a:prstGeom prst="line">
              <a:avLst/>
            </a:prstGeom>
            <a:noFill/>
            <a:ln w="9525">
              <a:solidFill>
                <a:schemeClr val="tx1"/>
              </a:solidFill>
              <a:round/>
              <a:headEnd/>
              <a:tailEnd/>
            </a:ln>
            <a:effectLst/>
          </p:spPr>
          <p:txBody>
            <a:bodyPr/>
            <a:lstStyle/>
            <a:p>
              <a:endParaRPr lang="ja-JP" altLang="en-US"/>
            </a:p>
          </p:txBody>
        </p:sp>
        <p:sp>
          <p:nvSpPr>
            <p:cNvPr id="29713" name="Line 17"/>
            <p:cNvSpPr>
              <a:spLocks noChangeShapeType="1"/>
            </p:cNvSpPr>
            <p:nvPr/>
          </p:nvSpPr>
          <p:spPr bwMode="auto">
            <a:xfrm flipV="1">
              <a:off x="4692" y="3043"/>
              <a:ext cx="472" cy="472"/>
            </a:xfrm>
            <a:prstGeom prst="line">
              <a:avLst/>
            </a:prstGeom>
            <a:noFill/>
            <a:ln w="9525">
              <a:solidFill>
                <a:schemeClr val="tx1"/>
              </a:solidFill>
              <a:round/>
              <a:headEnd/>
              <a:tailEnd/>
            </a:ln>
            <a:effectLst/>
          </p:spPr>
          <p:txBody>
            <a:bodyPr/>
            <a:lstStyle/>
            <a:p>
              <a:endParaRPr lang="ja-JP" altLang="en-US"/>
            </a:p>
          </p:txBody>
        </p:sp>
      </p:grpSp>
      <p:sp>
        <p:nvSpPr>
          <p:cNvPr id="29715" name="Oval 19"/>
          <p:cNvSpPr>
            <a:spLocks noChangeArrowheads="1"/>
          </p:cNvSpPr>
          <p:nvPr/>
        </p:nvSpPr>
        <p:spPr bwMode="auto">
          <a:xfrm>
            <a:off x="7407275" y="4826000"/>
            <a:ext cx="88900" cy="88900"/>
          </a:xfrm>
          <a:prstGeom prst="ellipse">
            <a:avLst/>
          </a:prstGeom>
          <a:solidFill>
            <a:schemeClr val="folHlink"/>
          </a:solidFill>
          <a:ln w="9525">
            <a:solidFill>
              <a:schemeClr val="tx1"/>
            </a:solidFill>
            <a:round/>
            <a:headEnd/>
            <a:tailEnd/>
          </a:ln>
          <a:effectLst/>
        </p:spPr>
        <p:txBody>
          <a:bodyPr wrap="none" anchor="ctr"/>
          <a:lstStyle/>
          <a:p>
            <a:endParaRPr lang="ja-JP" altLang="en-US"/>
          </a:p>
        </p:txBody>
      </p:sp>
      <p:sp>
        <p:nvSpPr>
          <p:cNvPr id="29716" name="Text Box 20"/>
          <p:cNvSpPr txBox="1">
            <a:spLocks noChangeArrowheads="1"/>
          </p:cNvSpPr>
          <p:nvPr/>
        </p:nvSpPr>
        <p:spPr bwMode="auto">
          <a:xfrm>
            <a:off x="6873875" y="5000625"/>
            <a:ext cx="752475" cy="304800"/>
          </a:xfrm>
          <a:prstGeom prst="rect">
            <a:avLst/>
          </a:prstGeom>
          <a:noFill/>
          <a:ln w="9525">
            <a:noFill/>
            <a:miter lim="800000"/>
            <a:headEnd/>
            <a:tailEnd/>
          </a:ln>
          <a:effectLst/>
        </p:spPr>
        <p:txBody>
          <a:bodyPr>
            <a:spAutoFit/>
          </a:bodyPr>
          <a:lstStyle/>
          <a:p>
            <a:pPr>
              <a:spcBef>
                <a:spcPct val="50000"/>
              </a:spcBef>
            </a:pPr>
            <a:r>
              <a:rPr lang="en-US" altLang="ja-JP" sz="1400"/>
              <a:t>George</a:t>
            </a:r>
          </a:p>
        </p:txBody>
      </p:sp>
      <p:sp>
        <p:nvSpPr>
          <p:cNvPr id="29717" name="Oval 21"/>
          <p:cNvSpPr>
            <a:spLocks noChangeArrowheads="1"/>
          </p:cNvSpPr>
          <p:nvPr/>
        </p:nvSpPr>
        <p:spPr bwMode="auto">
          <a:xfrm>
            <a:off x="7800975" y="4429125"/>
            <a:ext cx="88900" cy="88900"/>
          </a:xfrm>
          <a:prstGeom prst="ellipse">
            <a:avLst/>
          </a:prstGeom>
          <a:solidFill>
            <a:schemeClr val="hlink"/>
          </a:solidFill>
          <a:ln w="9525">
            <a:solidFill>
              <a:schemeClr val="tx1"/>
            </a:solidFill>
            <a:round/>
            <a:headEnd/>
            <a:tailEnd/>
          </a:ln>
          <a:effectLst/>
        </p:spPr>
        <p:txBody>
          <a:bodyPr wrap="none" anchor="ctr"/>
          <a:lstStyle/>
          <a:p>
            <a:endParaRPr lang="ja-JP" altLang="en-US"/>
          </a:p>
        </p:txBody>
      </p:sp>
      <p:sp>
        <p:nvSpPr>
          <p:cNvPr id="29718" name="Text Box 22"/>
          <p:cNvSpPr txBox="1">
            <a:spLocks noChangeArrowheads="1"/>
          </p:cNvSpPr>
          <p:nvPr/>
        </p:nvSpPr>
        <p:spPr bwMode="auto">
          <a:xfrm>
            <a:off x="7178675" y="4165600"/>
            <a:ext cx="647700" cy="336550"/>
          </a:xfrm>
          <a:prstGeom prst="rect">
            <a:avLst/>
          </a:prstGeom>
          <a:noFill/>
          <a:ln w="9525">
            <a:noFill/>
            <a:miter lim="800000"/>
            <a:headEnd/>
            <a:tailEnd/>
          </a:ln>
          <a:effectLst/>
        </p:spPr>
        <p:txBody>
          <a:bodyPr>
            <a:spAutoFit/>
          </a:bodyPr>
          <a:lstStyle/>
          <a:p>
            <a:pPr>
              <a:spcBef>
                <a:spcPct val="50000"/>
              </a:spcBef>
            </a:pPr>
            <a:r>
              <a:rPr lang="en-US" altLang="ja-JP" sz="1600"/>
              <a:t>Mary</a:t>
            </a:r>
          </a:p>
        </p:txBody>
      </p:sp>
      <p:sp>
        <p:nvSpPr>
          <p:cNvPr id="29719" name="Line 23"/>
          <p:cNvSpPr>
            <a:spLocks noChangeShapeType="1"/>
          </p:cNvSpPr>
          <p:nvPr/>
        </p:nvSpPr>
        <p:spPr bwMode="auto">
          <a:xfrm>
            <a:off x="7407275" y="4876800"/>
            <a:ext cx="1298575" cy="9525"/>
          </a:xfrm>
          <a:prstGeom prst="line">
            <a:avLst/>
          </a:prstGeom>
          <a:noFill/>
          <a:ln w="9525">
            <a:solidFill>
              <a:schemeClr val="tx1"/>
            </a:solidFill>
            <a:round/>
            <a:headEnd/>
            <a:tailEnd type="triangle" w="med" len="med"/>
          </a:ln>
          <a:effectLst/>
        </p:spPr>
        <p:txBody>
          <a:bodyPr/>
          <a:lstStyle/>
          <a:p>
            <a:endParaRPr lang="ja-JP" altLang="en-US"/>
          </a:p>
        </p:txBody>
      </p:sp>
      <p:sp>
        <p:nvSpPr>
          <p:cNvPr id="29720" name="Text Box 24"/>
          <p:cNvSpPr txBox="1">
            <a:spLocks noChangeArrowheads="1"/>
          </p:cNvSpPr>
          <p:nvPr/>
        </p:nvSpPr>
        <p:spPr bwMode="auto">
          <a:xfrm>
            <a:off x="8496300" y="4479925"/>
            <a:ext cx="647700" cy="336550"/>
          </a:xfrm>
          <a:prstGeom prst="rect">
            <a:avLst/>
          </a:prstGeom>
          <a:noFill/>
          <a:ln w="9525">
            <a:noFill/>
            <a:miter lim="800000"/>
            <a:headEnd/>
            <a:tailEnd/>
          </a:ln>
          <a:effectLst/>
        </p:spPr>
        <p:txBody>
          <a:bodyPr>
            <a:spAutoFit/>
          </a:bodyPr>
          <a:lstStyle/>
          <a:p>
            <a:pPr>
              <a:spcBef>
                <a:spcPct val="50000"/>
              </a:spcBef>
            </a:pPr>
            <a:r>
              <a:rPr lang="en-US" altLang="ja-JP" sz="1600"/>
              <a:t>Vg</a:t>
            </a:r>
            <a:r>
              <a:rPr lang="en-US" altLang="ja-JP" sz="1600">
                <a:latin typeface="Arial"/>
              </a:rPr>
              <a:t>’</a:t>
            </a:r>
            <a:endParaRPr lang="en-US" altLang="ja-JP" sz="160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r>
              <a:rPr lang="ja-JP" altLang="en-US" sz="4000"/>
              <a:t>解法</a:t>
            </a:r>
            <a:br>
              <a:rPr lang="ja-JP" altLang="en-US" sz="4000"/>
            </a:br>
            <a:r>
              <a:rPr lang="en-US" altLang="ja-JP" sz="2400"/>
              <a:t>Mary </a:t>
            </a:r>
            <a:r>
              <a:rPr lang="ja-JP" altLang="en-US" sz="2400"/>
              <a:t>と </a:t>
            </a:r>
            <a:r>
              <a:rPr lang="en-US" altLang="ja-JP" sz="2400"/>
              <a:t>George </a:t>
            </a:r>
            <a:r>
              <a:rPr lang="ja-JP" altLang="en-US" sz="2400"/>
              <a:t>を結ぶ線上に長方形障害物の頂点がある</a:t>
            </a:r>
          </a:p>
        </p:txBody>
      </p:sp>
      <p:sp>
        <p:nvSpPr>
          <p:cNvPr id="31753" name="Text Box 9"/>
          <p:cNvSpPr txBox="1">
            <a:spLocks noChangeArrowheads="1"/>
          </p:cNvSpPr>
          <p:nvPr/>
        </p:nvSpPr>
        <p:spPr bwMode="auto">
          <a:xfrm>
            <a:off x="955675" y="2085975"/>
            <a:ext cx="6283325" cy="4984750"/>
          </a:xfrm>
          <a:prstGeom prst="rect">
            <a:avLst/>
          </a:prstGeom>
          <a:noFill/>
          <a:ln w="9525">
            <a:noFill/>
            <a:miter lim="800000"/>
            <a:headEnd/>
            <a:tailEnd/>
          </a:ln>
          <a:effectLst/>
        </p:spPr>
        <p:txBody>
          <a:bodyPr wrap="none">
            <a:spAutoFit/>
          </a:bodyPr>
          <a:lstStyle/>
          <a:p>
            <a:r>
              <a:rPr lang="ja-JP" altLang="en-US" sz="1400"/>
              <a:t>複素平面で考える</a:t>
            </a:r>
          </a:p>
          <a:p>
            <a:endParaRPr lang="ja-JP" altLang="en-US" sz="1400"/>
          </a:p>
          <a:p>
            <a:r>
              <a:rPr lang="en-US" altLang="ja-JP" sz="1400"/>
              <a:t>Mary </a:t>
            </a:r>
            <a:r>
              <a:rPr lang="ja-JP" altLang="en-US" sz="1400"/>
              <a:t>の位置 </a:t>
            </a:r>
            <a:r>
              <a:rPr lang="en-US" altLang="ja-JP" sz="1400"/>
              <a:t>Pm</a:t>
            </a:r>
          </a:p>
          <a:p>
            <a:r>
              <a:rPr lang="en-US" altLang="ja-JP" sz="1400"/>
              <a:t>Mary </a:t>
            </a:r>
            <a:r>
              <a:rPr lang="ja-JP" altLang="en-US" sz="1400"/>
              <a:t>の速度 </a:t>
            </a:r>
            <a:r>
              <a:rPr lang="en-US" altLang="ja-JP" sz="1400"/>
              <a:t>Vm</a:t>
            </a:r>
          </a:p>
          <a:p>
            <a:r>
              <a:rPr lang="en-US" altLang="ja-JP" sz="1400"/>
              <a:t>George </a:t>
            </a:r>
            <a:r>
              <a:rPr lang="ja-JP" altLang="en-US" sz="1400"/>
              <a:t>の位置 </a:t>
            </a:r>
            <a:r>
              <a:rPr lang="en-US" altLang="ja-JP" sz="1400"/>
              <a:t>Pg</a:t>
            </a:r>
          </a:p>
          <a:p>
            <a:r>
              <a:rPr lang="en-US" altLang="ja-JP" sz="1400"/>
              <a:t>George </a:t>
            </a:r>
            <a:r>
              <a:rPr lang="ja-JP" altLang="en-US" sz="1400"/>
              <a:t>の速度 </a:t>
            </a:r>
            <a:r>
              <a:rPr lang="en-US" altLang="ja-JP" sz="1400"/>
              <a:t>Vg</a:t>
            </a:r>
          </a:p>
          <a:p>
            <a:r>
              <a:rPr lang="en-US" altLang="ja-JP" sz="1400"/>
              <a:t>George </a:t>
            </a:r>
            <a:r>
              <a:rPr lang="ja-JP" altLang="en-US" sz="1400"/>
              <a:t>の視界半径 </a:t>
            </a:r>
            <a:r>
              <a:rPr lang="en-US" altLang="ja-JP" sz="1400"/>
              <a:t>R</a:t>
            </a:r>
          </a:p>
          <a:p>
            <a:r>
              <a:rPr lang="ja-JP" altLang="en-US" sz="1400"/>
              <a:t>長方形障害物の座標 </a:t>
            </a:r>
            <a:r>
              <a:rPr lang="en-US" altLang="ja-JP" sz="1400"/>
              <a:t>Pb</a:t>
            </a:r>
          </a:p>
          <a:p>
            <a:endParaRPr lang="en-US" altLang="ja-JP" sz="1400"/>
          </a:p>
          <a:p>
            <a:r>
              <a:rPr lang="ja-JP" altLang="en-US" sz="1400"/>
              <a:t>時刻 </a:t>
            </a:r>
            <a:r>
              <a:rPr lang="en-US" altLang="ja-JP" sz="1400"/>
              <a:t>t </a:t>
            </a:r>
            <a:r>
              <a:rPr lang="ja-JP" altLang="en-US" sz="1400"/>
              <a:t>における </a:t>
            </a:r>
            <a:r>
              <a:rPr lang="en-US" altLang="ja-JP" sz="1400"/>
              <a:t>Mary </a:t>
            </a:r>
            <a:r>
              <a:rPr lang="ja-JP" altLang="en-US" sz="1400"/>
              <a:t>の位置 </a:t>
            </a:r>
            <a:r>
              <a:rPr lang="en-US" altLang="ja-JP" sz="1400"/>
              <a:t>Pm + tVm</a:t>
            </a:r>
          </a:p>
          <a:p>
            <a:r>
              <a:rPr lang="en-US" altLang="ja-JP" sz="1400"/>
              <a:t>Pb </a:t>
            </a:r>
            <a:r>
              <a:rPr lang="ja-JP" altLang="en-US" sz="1400"/>
              <a:t>を原点に平行移動させると、上記位置は </a:t>
            </a:r>
            <a:r>
              <a:rPr lang="en-US" altLang="ja-JP" sz="1400"/>
              <a:t>Pm </a:t>
            </a:r>
            <a:r>
              <a:rPr lang="en-US" altLang="ja-JP" sz="1400">
                <a:latin typeface="Arial"/>
              </a:rPr>
              <a:t>–</a:t>
            </a:r>
            <a:r>
              <a:rPr lang="en-US" altLang="ja-JP" sz="1400"/>
              <a:t> Pb + tVm </a:t>
            </a:r>
          </a:p>
          <a:p>
            <a:endParaRPr lang="en-US" altLang="ja-JP" sz="1400"/>
          </a:p>
          <a:p>
            <a:r>
              <a:rPr lang="ja-JP" altLang="en-US" sz="1400"/>
              <a:t>時刻 </a:t>
            </a:r>
            <a:r>
              <a:rPr lang="en-US" altLang="ja-JP" sz="1400"/>
              <a:t>t </a:t>
            </a:r>
            <a:r>
              <a:rPr lang="ja-JP" altLang="en-US" sz="1400"/>
              <a:t>における </a:t>
            </a:r>
            <a:r>
              <a:rPr lang="en-US" altLang="ja-JP" sz="1400"/>
              <a:t>George </a:t>
            </a:r>
            <a:r>
              <a:rPr lang="ja-JP" altLang="en-US" sz="1400"/>
              <a:t>の位置 </a:t>
            </a:r>
            <a:r>
              <a:rPr lang="en-US" altLang="ja-JP" sz="1400"/>
              <a:t>Pg + tVg</a:t>
            </a:r>
          </a:p>
          <a:p>
            <a:r>
              <a:rPr lang="en-US" altLang="ja-JP" sz="1400"/>
              <a:t>Pb </a:t>
            </a:r>
            <a:r>
              <a:rPr lang="ja-JP" altLang="en-US" sz="1400"/>
              <a:t>を原点に平行移動させると、上記位置は </a:t>
            </a:r>
            <a:r>
              <a:rPr lang="en-US" altLang="ja-JP" sz="1400"/>
              <a:t>Pg </a:t>
            </a:r>
            <a:r>
              <a:rPr lang="en-US" altLang="ja-JP" sz="1400">
                <a:latin typeface="Arial"/>
              </a:rPr>
              <a:t>–</a:t>
            </a:r>
            <a:r>
              <a:rPr lang="en-US" altLang="ja-JP" sz="1400"/>
              <a:t> Pb + tVm</a:t>
            </a:r>
          </a:p>
          <a:p>
            <a:endParaRPr lang="en-US" altLang="ja-JP" sz="1400"/>
          </a:p>
          <a:p>
            <a:r>
              <a:rPr lang="en-US" altLang="ja-JP" sz="1400"/>
              <a:t>Mary </a:t>
            </a:r>
            <a:r>
              <a:rPr lang="ja-JP" altLang="en-US" sz="1400"/>
              <a:t>と </a:t>
            </a:r>
            <a:r>
              <a:rPr lang="en-US" altLang="ja-JP" sz="1400"/>
              <a:t>George </a:t>
            </a:r>
            <a:r>
              <a:rPr lang="ja-JP" altLang="en-US" sz="1400"/>
              <a:t>と障害物の頂点（原点）が一直線上に並ぶので実数 </a:t>
            </a:r>
            <a:r>
              <a:rPr lang="en-US" altLang="ja-JP" sz="1400"/>
              <a:t>A </a:t>
            </a:r>
            <a:r>
              <a:rPr lang="ja-JP" altLang="en-US" sz="1400"/>
              <a:t>を用いると</a:t>
            </a:r>
          </a:p>
          <a:p>
            <a:r>
              <a:rPr lang="en-US" altLang="ja-JP" sz="1400"/>
              <a:t>Pm </a:t>
            </a:r>
            <a:r>
              <a:rPr lang="en-US" altLang="ja-JP" sz="1400">
                <a:latin typeface="Arial"/>
              </a:rPr>
              <a:t>–</a:t>
            </a:r>
            <a:r>
              <a:rPr lang="en-US" altLang="ja-JP" sz="1400"/>
              <a:t> Pb + tVm = A(Pg </a:t>
            </a:r>
            <a:r>
              <a:rPr lang="en-US" altLang="ja-JP" sz="1400">
                <a:latin typeface="Arial"/>
              </a:rPr>
              <a:t>–</a:t>
            </a:r>
            <a:r>
              <a:rPr lang="en-US" altLang="ja-JP" sz="1400"/>
              <a:t> Pb + tVm)</a:t>
            </a:r>
          </a:p>
          <a:p>
            <a:endParaRPr lang="en-US" altLang="ja-JP" sz="1400"/>
          </a:p>
          <a:p>
            <a:r>
              <a:rPr lang="ja-JP" altLang="en-US" sz="1400"/>
              <a:t>これを解けばよい、</a:t>
            </a:r>
          </a:p>
          <a:p>
            <a:r>
              <a:rPr lang="ja-JP" altLang="en-US" sz="1400"/>
              <a:t>両辺に </a:t>
            </a:r>
            <a:r>
              <a:rPr lang="en-US" altLang="ja-JP" sz="1400"/>
              <a:t>conj(Pg </a:t>
            </a:r>
            <a:r>
              <a:rPr lang="en-US" altLang="ja-JP" sz="1400">
                <a:latin typeface="Arial"/>
              </a:rPr>
              <a:t>–</a:t>
            </a:r>
            <a:r>
              <a:rPr lang="en-US" altLang="ja-JP" sz="1400"/>
              <a:t> Pb + tVm) </a:t>
            </a:r>
            <a:r>
              <a:rPr lang="ja-JP" altLang="en-US" sz="1400"/>
              <a:t>をかけると、右辺が実数になるので</a:t>
            </a:r>
          </a:p>
          <a:p>
            <a:r>
              <a:rPr lang="ja-JP" altLang="en-US" sz="1400"/>
              <a:t>両辺の複素数を取ると変数 </a:t>
            </a:r>
            <a:r>
              <a:rPr lang="en-US" altLang="ja-JP" sz="1400"/>
              <a:t>A </a:t>
            </a:r>
            <a:r>
              <a:rPr lang="ja-JP" altLang="en-US" sz="1400"/>
              <a:t>を消去でき</a:t>
            </a:r>
          </a:p>
          <a:p>
            <a:r>
              <a:rPr lang="ja-JP" altLang="en-US" sz="1400"/>
              <a:t>二次方程式を解けば </a:t>
            </a:r>
            <a:r>
              <a:rPr lang="en-US" altLang="ja-JP" sz="1400"/>
              <a:t>t </a:t>
            </a:r>
            <a:r>
              <a:rPr lang="ja-JP" altLang="en-US" sz="1400"/>
              <a:t>を求めることができる</a:t>
            </a:r>
          </a:p>
          <a:p>
            <a:endParaRPr lang="en-US" altLang="ja-JP" sz="1400"/>
          </a:p>
        </p:txBody>
      </p:sp>
      <p:grpSp>
        <p:nvGrpSpPr>
          <p:cNvPr id="31768" name="Group 24"/>
          <p:cNvGrpSpPr>
            <a:grpSpLocks/>
          </p:cNvGrpSpPr>
          <p:nvPr/>
        </p:nvGrpSpPr>
        <p:grpSpPr bwMode="auto">
          <a:xfrm>
            <a:off x="6594475" y="2066925"/>
            <a:ext cx="1082675" cy="1090613"/>
            <a:chOff x="3738" y="2000"/>
            <a:chExt cx="682" cy="687"/>
          </a:xfrm>
        </p:grpSpPr>
        <p:sp>
          <p:nvSpPr>
            <p:cNvPr id="31769" name="Arc 25"/>
            <p:cNvSpPr>
              <a:spLocks/>
            </p:cNvSpPr>
            <p:nvPr/>
          </p:nvSpPr>
          <p:spPr bwMode="auto">
            <a:xfrm>
              <a:off x="3738" y="2000"/>
              <a:ext cx="682" cy="687"/>
            </a:xfrm>
            <a:custGeom>
              <a:avLst/>
              <a:gdLst>
                <a:gd name="G0" fmla="+- 63 0 0"/>
                <a:gd name="G1" fmla="+- 21600 0 0"/>
                <a:gd name="G2" fmla="+- 21600 0 0"/>
                <a:gd name="T0" fmla="*/ 0 w 21663"/>
                <a:gd name="T1" fmla="*/ 0 h 21830"/>
                <a:gd name="T2" fmla="*/ 21662 w 21663"/>
                <a:gd name="T3" fmla="*/ 21830 h 21830"/>
                <a:gd name="T4" fmla="*/ 63 w 21663"/>
                <a:gd name="T5" fmla="*/ 21600 h 21830"/>
              </a:gdLst>
              <a:ahLst/>
              <a:cxnLst>
                <a:cxn ang="0">
                  <a:pos x="T0" y="T1"/>
                </a:cxn>
                <a:cxn ang="0">
                  <a:pos x="T2" y="T3"/>
                </a:cxn>
                <a:cxn ang="0">
                  <a:pos x="T4" y="T5"/>
                </a:cxn>
              </a:cxnLst>
              <a:rect l="0" t="0" r="r" b="b"/>
              <a:pathLst>
                <a:path w="21663" h="21830" fill="none" extrusionOk="0">
                  <a:moveTo>
                    <a:pt x="0" y="0"/>
                  </a:moveTo>
                  <a:cubicBezTo>
                    <a:pt x="21" y="0"/>
                    <a:pt x="42" y="-1"/>
                    <a:pt x="63" y="0"/>
                  </a:cubicBezTo>
                  <a:cubicBezTo>
                    <a:pt x="11992" y="0"/>
                    <a:pt x="21663" y="9670"/>
                    <a:pt x="21663" y="21600"/>
                  </a:cubicBezTo>
                  <a:cubicBezTo>
                    <a:pt x="21663" y="21676"/>
                    <a:pt x="21662" y="21753"/>
                    <a:pt x="21661" y="21829"/>
                  </a:cubicBezTo>
                </a:path>
                <a:path w="21663" h="21830" stroke="0" extrusionOk="0">
                  <a:moveTo>
                    <a:pt x="0" y="0"/>
                  </a:moveTo>
                  <a:cubicBezTo>
                    <a:pt x="21" y="0"/>
                    <a:pt x="42" y="-1"/>
                    <a:pt x="63" y="0"/>
                  </a:cubicBezTo>
                  <a:cubicBezTo>
                    <a:pt x="11992" y="0"/>
                    <a:pt x="21663" y="9670"/>
                    <a:pt x="21663" y="21600"/>
                  </a:cubicBezTo>
                  <a:cubicBezTo>
                    <a:pt x="21663" y="21676"/>
                    <a:pt x="21662" y="21753"/>
                    <a:pt x="21661" y="21829"/>
                  </a:cubicBezTo>
                  <a:lnTo>
                    <a:pt x="63" y="21600"/>
                  </a:lnTo>
                  <a:close/>
                </a:path>
              </a:pathLst>
            </a:custGeom>
            <a:solidFill>
              <a:srgbClr val="CCFFCC"/>
            </a:solidFill>
            <a:ln w="9525">
              <a:solidFill>
                <a:schemeClr val="tx1"/>
              </a:solidFill>
              <a:round/>
              <a:headEnd/>
              <a:tailEnd/>
            </a:ln>
            <a:effectLst/>
          </p:spPr>
          <p:txBody>
            <a:bodyPr wrap="none" anchor="ctr"/>
            <a:lstStyle/>
            <a:p>
              <a:endParaRPr lang="ja-JP" altLang="en-US"/>
            </a:p>
          </p:txBody>
        </p:sp>
        <p:sp>
          <p:nvSpPr>
            <p:cNvPr id="31770" name="Line 26"/>
            <p:cNvSpPr>
              <a:spLocks noChangeShapeType="1"/>
            </p:cNvSpPr>
            <p:nvPr/>
          </p:nvSpPr>
          <p:spPr bwMode="auto">
            <a:xfrm>
              <a:off x="3746" y="2686"/>
              <a:ext cx="672" cy="0"/>
            </a:xfrm>
            <a:prstGeom prst="line">
              <a:avLst/>
            </a:prstGeom>
            <a:noFill/>
            <a:ln w="9525">
              <a:solidFill>
                <a:schemeClr val="tx1"/>
              </a:solidFill>
              <a:round/>
              <a:headEnd/>
              <a:tailEnd/>
            </a:ln>
            <a:effectLst/>
          </p:spPr>
          <p:txBody>
            <a:bodyPr/>
            <a:lstStyle/>
            <a:p>
              <a:endParaRPr lang="ja-JP" altLang="en-US"/>
            </a:p>
          </p:txBody>
        </p:sp>
        <p:sp>
          <p:nvSpPr>
            <p:cNvPr id="31771" name="Line 27"/>
            <p:cNvSpPr>
              <a:spLocks noChangeShapeType="1"/>
            </p:cNvSpPr>
            <p:nvPr/>
          </p:nvSpPr>
          <p:spPr bwMode="auto">
            <a:xfrm flipV="1">
              <a:off x="3742" y="2000"/>
              <a:ext cx="0" cy="682"/>
            </a:xfrm>
            <a:prstGeom prst="line">
              <a:avLst/>
            </a:prstGeom>
            <a:noFill/>
            <a:ln w="9525">
              <a:solidFill>
                <a:schemeClr val="tx1"/>
              </a:solidFill>
              <a:round/>
              <a:headEnd/>
              <a:tailEnd/>
            </a:ln>
            <a:effectLst/>
          </p:spPr>
          <p:txBody>
            <a:bodyPr/>
            <a:lstStyle/>
            <a:p>
              <a:endParaRPr lang="ja-JP" altLang="en-US"/>
            </a:p>
          </p:txBody>
        </p:sp>
      </p:grpSp>
      <p:sp>
        <p:nvSpPr>
          <p:cNvPr id="31772" name="Oval 28"/>
          <p:cNvSpPr>
            <a:spLocks noChangeArrowheads="1"/>
          </p:cNvSpPr>
          <p:nvPr/>
        </p:nvSpPr>
        <p:spPr bwMode="auto">
          <a:xfrm>
            <a:off x="7137400" y="2492375"/>
            <a:ext cx="88900" cy="88900"/>
          </a:xfrm>
          <a:prstGeom prst="ellipse">
            <a:avLst/>
          </a:prstGeom>
          <a:solidFill>
            <a:schemeClr val="hlink"/>
          </a:solidFill>
          <a:ln w="9525">
            <a:solidFill>
              <a:schemeClr val="tx1"/>
            </a:solidFill>
            <a:round/>
            <a:headEnd/>
            <a:tailEnd/>
          </a:ln>
          <a:effectLst/>
        </p:spPr>
        <p:txBody>
          <a:bodyPr wrap="none" anchor="ctr"/>
          <a:lstStyle/>
          <a:p>
            <a:endParaRPr lang="ja-JP" altLang="en-US"/>
          </a:p>
        </p:txBody>
      </p:sp>
      <p:sp>
        <p:nvSpPr>
          <p:cNvPr id="31773" name="Oval 29"/>
          <p:cNvSpPr>
            <a:spLocks noChangeArrowheads="1"/>
          </p:cNvSpPr>
          <p:nvPr/>
        </p:nvSpPr>
        <p:spPr bwMode="auto">
          <a:xfrm>
            <a:off x="6559550" y="3105150"/>
            <a:ext cx="88900" cy="88900"/>
          </a:xfrm>
          <a:prstGeom prst="ellipse">
            <a:avLst/>
          </a:prstGeom>
          <a:solidFill>
            <a:schemeClr val="folHlink"/>
          </a:solidFill>
          <a:ln w="9525">
            <a:solidFill>
              <a:schemeClr val="tx1"/>
            </a:solidFill>
            <a:round/>
            <a:headEnd/>
            <a:tailEnd/>
          </a:ln>
          <a:effectLst/>
        </p:spPr>
        <p:txBody>
          <a:bodyPr wrap="none" anchor="ctr"/>
          <a:lstStyle/>
          <a:p>
            <a:endParaRPr lang="ja-JP" altLang="en-US"/>
          </a:p>
        </p:txBody>
      </p:sp>
      <p:sp>
        <p:nvSpPr>
          <p:cNvPr id="31774" name="Line 30"/>
          <p:cNvSpPr>
            <a:spLocks noChangeShapeType="1"/>
          </p:cNvSpPr>
          <p:nvPr/>
        </p:nvSpPr>
        <p:spPr bwMode="auto">
          <a:xfrm flipH="1">
            <a:off x="6578600" y="2527300"/>
            <a:ext cx="609600" cy="622300"/>
          </a:xfrm>
          <a:prstGeom prst="line">
            <a:avLst/>
          </a:prstGeom>
          <a:noFill/>
          <a:ln w="9525">
            <a:solidFill>
              <a:schemeClr val="tx1"/>
            </a:solidFill>
            <a:round/>
            <a:headEnd/>
            <a:tailEnd/>
          </a:ln>
          <a:effectLst/>
        </p:spPr>
        <p:txBody>
          <a:bodyPr/>
          <a:lstStyle/>
          <a:p>
            <a:endParaRPr lang="ja-JP" altLang="en-US"/>
          </a:p>
        </p:txBody>
      </p:sp>
      <p:sp>
        <p:nvSpPr>
          <p:cNvPr id="31775" name="Rectangle 31"/>
          <p:cNvSpPr>
            <a:spLocks noChangeArrowheads="1"/>
          </p:cNvSpPr>
          <p:nvPr/>
        </p:nvSpPr>
        <p:spPr bwMode="auto">
          <a:xfrm>
            <a:off x="6045200" y="1905000"/>
            <a:ext cx="863600" cy="914400"/>
          </a:xfrm>
          <a:prstGeom prst="rect">
            <a:avLst/>
          </a:prstGeom>
          <a:solidFill>
            <a:schemeClr val="accent1"/>
          </a:solidFill>
          <a:ln w="9525">
            <a:solidFill>
              <a:schemeClr val="tx1"/>
            </a:solidFill>
            <a:miter lim="800000"/>
            <a:headEnd/>
            <a:tailEnd/>
          </a:ln>
          <a:effectLst/>
        </p:spPr>
        <p:txBody>
          <a:bodyPr wrap="none" anchor="ctr"/>
          <a:lstStyle/>
          <a:p>
            <a:endParaRPr lang="ja-JP" altLang="en-US"/>
          </a:p>
        </p:txBody>
      </p:sp>
      <p:sp>
        <p:nvSpPr>
          <p:cNvPr id="31776" name="Line 32"/>
          <p:cNvSpPr>
            <a:spLocks noChangeShapeType="1"/>
          </p:cNvSpPr>
          <p:nvPr/>
        </p:nvSpPr>
        <p:spPr bwMode="auto">
          <a:xfrm flipV="1">
            <a:off x="7048500" y="2590800"/>
            <a:ext cx="228600" cy="241300"/>
          </a:xfrm>
          <a:prstGeom prst="line">
            <a:avLst/>
          </a:prstGeom>
          <a:noFill/>
          <a:ln w="9525">
            <a:solidFill>
              <a:schemeClr val="tx1"/>
            </a:solidFill>
            <a:round/>
            <a:headEnd/>
            <a:tailEnd type="triangle" w="med" len="med"/>
          </a:ln>
          <a:effectLst/>
        </p:spPr>
        <p:txBody>
          <a:bodyPr/>
          <a:lstStyle/>
          <a:p>
            <a:endParaRPr lang="ja-JP" altLang="en-US"/>
          </a:p>
        </p:txBody>
      </p:sp>
      <p:sp>
        <p:nvSpPr>
          <p:cNvPr id="31777" name="Line 33"/>
          <p:cNvSpPr>
            <a:spLocks noChangeShapeType="1"/>
          </p:cNvSpPr>
          <p:nvPr/>
        </p:nvSpPr>
        <p:spPr bwMode="auto">
          <a:xfrm flipH="1">
            <a:off x="6654800" y="2946400"/>
            <a:ext cx="304800" cy="292100"/>
          </a:xfrm>
          <a:prstGeom prst="line">
            <a:avLst/>
          </a:prstGeom>
          <a:noFill/>
          <a:ln w="9525">
            <a:solidFill>
              <a:schemeClr val="tx1"/>
            </a:solidFill>
            <a:round/>
            <a:headEnd/>
            <a:tailEnd type="triangle" w="med" len="med"/>
          </a:ln>
          <a:effectLst/>
        </p:spPr>
        <p:txBody>
          <a:bodyPr/>
          <a:lstStyle/>
          <a:p>
            <a:endParaRPr lang="ja-JP" altLang="en-US"/>
          </a:p>
        </p:txBody>
      </p:sp>
      <p:sp>
        <p:nvSpPr>
          <p:cNvPr id="31778" name="Text Box 34"/>
          <p:cNvSpPr txBox="1">
            <a:spLocks noChangeArrowheads="1"/>
          </p:cNvSpPr>
          <p:nvPr/>
        </p:nvSpPr>
        <p:spPr bwMode="auto">
          <a:xfrm>
            <a:off x="7632700" y="2374900"/>
            <a:ext cx="1282700" cy="641350"/>
          </a:xfrm>
          <a:prstGeom prst="rect">
            <a:avLst/>
          </a:prstGeom>
          <a:noFill/>
          <a:ln w="9525">
            <a:noFill/>
            <a:miter lim="800000"/>
            <a:headEnd/>
            <a:tailEnd/>
          </a:ln>
          <a:effectLst/>
        </p:spPr>
        <p:txBody>
          <a:bodyPr>
            <a:spAutoFit/>
          </a:bodyPr>
          <a:lstStyle/>
          <a:p>
            <a:pPr>
              <a:spcBef>
                <a:spcPct val="50000"/>
              </a:spcBef>
            </a:pPr>
            <a:r>
              <a:rPr lang="ja-JP" altLang="en-US"/>
              <a:t>同じ方向は実数倍</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FIRSTHMUTA@YOEFKLVFUVWXY5MJ" val="3284"/>
</p:tagLst>
</file>

<file path=ppt/theme/theme1.xml><?xml version="1.0" encoding="utf-8"?>
<a:theme xmlns:a="http://schemas.openxmlformats.org/drawingml/2006/main" name="Blends">
  <a:themeElements>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ahoma"/>
        <a:ea typeface="ＭＳ Ｐゴシック"/>
        <a:cs typeface=""/>
      </a:majorFont>
      <a:minorFont>
        <a:latin typeface="Tahoma"/>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4">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テーマ">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Blends</Template>
  <TotalTime>0</TotalTime>
  <Words>649</Words>
  <Application>Microsoft Office PowerPoint</Application>
  <PresentationFormat>画面に合わせる (4:3)</PresentationFormat>
  <Paragraphs>100</Paragraphs>
  <Slides>9</Slides>
  <Notes>9</Notes>
  <HiddenSlides>0</HiddenSlides>
  <MMClips>0</MMClips>
  <ScaleCrop>false</ScaleCrop>
  <HeadingPairs>
    <vt:vector size="8" baseType="variant">
      <vt:variant>
        <vt:lpstr>使用されているフォント</vt:lpstr>
      </vt:variant>
      <vt:variant>
        <vt:i4>5</vt:i4>
      </vt:variant>
      <vt:variant>
        <vt:lpstr>テーマ</vt:lpstr>
      </vt:variant>
      <vt:variant>
        <vt:i4>1</vt:i4>
      </vt:variant>
      <vt:variant>
        <vt:lpstr>埋め込まれた OLE サーバー</vt:lpstr>
      </vt:variant>
      <vt:variant>
        <vt:i4>1</vt:i4>
      </vt:variant>
      <vt:variant>
        <vt:lpstr>スライド タイトル</vt:lpstr>
      </vt:variant>
      <vt:variant>
        <vt:i4>9</vt:i4>
      </vt:variant>
    </vt:vector>
  </HeadingPairs>
  <TitlesOfParts>
    <vt:vector size="16" baseType="lpstr">
      <vt:lpstr>Arial</vt:lpstr>
      <vt:lpstr>ＭＳ Ｐゴシック</vt:lpstr>
      <vt:lpstr>Tahoma</vt:lpstr>
      <vt:lpstr>Wingdings</vt:lpstr>
      <vt:lpstr>ＭＳ Ｐ明朝</vt:lpstr>
      <vt:lpstr>Blends</vt:lpstr>
      <vt:lpstr>Microsoft Equation 3.0</vt:lpstr>
      <vt:lpstr>Problem J Secret Operation</vt:lpstr>
      <vt:lpstr>問題概要</vt:lpstr>
      <vt:lpstr>解答状況</vt:lpstr>
      <vt:lpstr>解法</vt:lpstr>
      <vt:lpstr>解法 位相（例えば、George から Mary が障害物の陰に隠れているかどうか等）が変わらなければ見えるかどうかも変わらない</vt:lpstr>
      <vt:lpstr>解法</vt:lpstr>
      <vt:lpstr>解法 Mary が George からちょうど距離 R 離れる </vt:lpstr>
      <vt:lpstr>解法 Mary が George の進行方向から 45 度離れた位置にいる</vt:lpstr>
      <vt:lpstr>解法 Mary と George を結ぶ線上に長方形障害物の頂点がある</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2009-11-01T02:58:28Z</dcterms:created>
  <dcterms:modified xsi:type="dcterms:W3CDTF">2009-11-01T02:58:35Z</dcterms:modified>
</cp:coreProperties>
</file>