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57" r:id="rId4"/>
    <p:sldId id="262" r:id="rId5"/>
    <p:sldId id="263" r:id="rId6"/>
    <p:sldId id="264" r:id="rId7"/>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092"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5800" y="2130425"/>
            <a:ext cx="7772400" cy="1470025"/>
          </a:xfrm>
        </p:spPr>
        <p:txBody>
          <a:bodyPr/>
          <a:lstStyle/>
          <a:p>
            <a:r>
              <a:rPr kumimoji="1" lang="ja-JP" altLang="en-US" smtClean="0"/>
              <a:t>マスター タイトルの書式設定</a:t>
            </a:r>
            <a:endParaRPr kumimoji="1" lang="ja-JP" altLang="en-US"/>
          </a:p>
        </p:txBody>
      </p:sp>
      <p:sp>
        <p:nvSpPr>
          <p:cNvPr id="3" name="サブタイトル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ja-JP" altLang="en-US" smtClean="0"/>
              <a:t>マスター サブタイトルの書式設定</a:t>
            </a:r>
            <a:endParaRPr kumimoji="1" lang="ja-JP" altLang="en-US"/>
          </a:p>
        </p:txBody>
      </p:sp>
      <p:sp>
        <p:nvSpPr>
          <p:cNvPr id="4" name="日付プレースホルダー 3"/>
          <p:cNvSpPr>
            <a:spLocks noGrp="1"/>
          </p:cNvSpPr>
          <p:nvPr>
            <p:ph type="dt" sz="half" idx="10"/>
          </p:nvPr>
        </p:nvSpPr>
        <p:spPr/>
        <p:txBody>
          <a:bodyPr/>
          <a:lstStyle/>
          <a:p>
            <a:fld id="{25BD9E11-2EE6-4FCB-83FD-6EE5071E97C5}" type="datetimeFigureOut">
              <a:rPr kumimoji="1" lang="ja-JP" altLang="en-US" smtClean="0"/>
              <a:t>2012/3/10</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8B3A6C59-480E-42AB-A36F-A5A0CF2B51F4}" type="slidenum">
              <a:rPr kumimoji="1" lang="ja-JP" altLang="en-US" smtClean="0"/>
              <a:t>‹#›</a:t>
            </a:fld>
            <a:endParaRPr kumimoji="1" lang="ja-JP" altLang="en-US"/>
          </a:p>
        </p:txBody>
      </p:sp>
    </p:spTree>
    <p:extLst>
      <p:ext uri="{BB962C8B-B14F-4D97-AF65-F5344CB8AC3E}">
        <p14:creationId xmlns:p14="http://schemas.microsoft.com/office/powerpoint/2010/main" val="19560406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25BD9E11-2EE6-4FCB-83FD-6EE5071E97C5}" type="datetimeFigureOut">
              <a:rPr kumimoji="1" lang="ja-JP" altLang="en-US" smtClean="0"/>
              <a:t>2012/3/10</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8B3A6C59-480E-42AB-A36F-A5A0CF2B51F4}" type="slidenum">
              <a:rPr kumimoji="1" lang="ja-JP" altLang="en-US" smtClean="0"/>
              <a:t>‹#›</a:t>
            </a:fld>
            <a:endParaRPr kumimoji="1" lang="ja-JP" altLang="en-US"/>
          </a:p>
        </p:txBody>
      </p:sp>
    </p:spTree>
    <p:extLst>
      <p:ext uri="{BB962C8B-B14F-4D97-AF65-F5344CB8AC3E}">
        <p14:creationId xmlns:p14="http://schemas.microsoft.com/office/powerpoint/2010/main" val="10032826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ja-JP" altLang="en-US" smtClean="0"/>
              <a:t>マスター テキストの書式設定</a:t>
            </a:r>
          </a:p>
        </p:txBody>
      </p:sp>
      <p:sp>
        <p:nvSpPr>
          <p:cNvPr id="4" name="日付プレースホルダー 3"/>
          <p:cNvSpPr>
            <a:spLocks noGrp="1"/>
          </p:cNvSpPr>
          <p:nvPr>
            <p:ph type="dt" sz="half" idx="10"/>
          </p:nvPr>
        </p:nvSpPr>
        <p:spPr/>
        <p:txBody>
          <a:bodyPr/>
          <a:lstStyle/>
          <a:p>
            <a:fld id="{25BD9E11-2EE6-4FCB-83FD-6EE5071E97C5}" type="datetimeFigureOut">
              <a:rPr kumimoji="1" lang="ja-JP" altLang="en-US" smtClean="0"/>
              <a:t>2012/3/10</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8B3A6C59-480E-42AB-A36F-A5A0CF2B51F4}" type="slidenum">
              <a:rPr kumimoji="1" lang="ja-JP" altLang="en-US" smtClean="0"/>
              <a:t>‹#›</a:t>
            </a:fld>
            <a:endParaRPr kumimoji="1" lang="ja-JP" altLang="en-US"/>
          </a:p>
        </p:txBody>
      </p:sp>
    </p:spTree>
    <p:extLst>
      <p:ext uri="{BB962C8B-B14F-4D97-AF65-F5344CB8AC3E}">
        <p14:creationId xmlns:p14="http://schemas.microsoft.com/office/powerpoint/2010/main" val="37304235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コンテンツ プレースホルダー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日付プレースホルダー 4"/>
          <p:cNvSpPr>
            <a:spLocks noGrp="1"/>
          </p:cNvSpPr>
          <p:nvPr>
            <p:ph type="dt" sz="half" idx="10"/>
          </p:nvPr>
        </p:nvSpPr>
        <p:spPr/>
        <p:txBody>
          <a:bodyPr/>
          <a:lstStyle/>
          <a:p>
            <a:fld id="{25BD9E11-2EE6-4FCB-83FD-6EE5071E97C5}" type="datetimeFigureOut">
              <a:rPr kumimoji="1" lang="ja-JP" altLang="en-US" smtClean="0"/>
              <a:t>2012/3/10</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8B3A6C59-480E-42AB-A36F-A5A0CF2B51F4}" type="slidenum">
              <a:rPr kumimoji="1" lang="ja-JP" altLang="en-US" smtClean="0"/>
              <a:t>‹#›</a:t>
            </a:fld>
            <a:endParaRPr kumimoji="1" lang="ja-JP" altLang="en-US"/>
          </a:p>
        </p:txBody>
      </p:sp>
    </p:spTree>
    <p:extLst>
      <p:ext uri="{BB962C8B-B14F-4D97-AF65-F5344CB8AC3E}">
        <p14:creationId xmlns:p14="http://schemas.microsoft.com/office/powerpoint/2010/main" val="21092263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4" name="コンテンツ プレースホルダー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テキスト プレースホルダー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6" name="コンテンツ プレースホルダー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7" name="日付プレースホルダー 6"/>
          <p:cNvSpPr>
            <a:spLocks noGrp="1"/>
          </p:cNvSpPr>
          <p:nvPr>
            <p:ph type="dt" sz="half" idx="10"/>
          </p:nvPr>
        </p:nvSpPr>
        <p:spPr/>
        <p:txBody>
          <a:bodyPr/>
          <a:lstStyle/>
          <a:p>
            <a:fld id="{25BD9E11-2EE6-4FCB-83FD-6EE5071E97C5}" type="datetimeFigureOut">
              <a:rPr kumimoji="1" lang="ja-JP" altLang="en-US" smtClean="0"/>
              <a:t>2012/3/10</a:t>
            </a:fld>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8B3A6C59-480E-42AB-A36F-A5A0CF2B51F4}" type="slidenum">
              <a:rPr kumimoji="1" lang="ja-JP" altLang="en-US" smtClean="0"/>
              <a:t>‹#›</a:t>
            </a:fld>
            <a:endParaRPr kumimoji="1" lang="ja-JP" altLang="en-US"/>
          </a:p>
        </p:txBody>
      </p:sp>
    </p:spTree>
    <p:extLst>
      <p:ext uri="{BB962C8B-B14F-4D97-AF65-F5344CB8AC3E}">
        <p14:creationId xmlns:p14="http://schemas.microsoft.com/office/powerpoint/2010/main" val="35312317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日付プレースホルダー 2"/>
          <p:cNvSpPr>
            <a:spLocks noGrp="1"/>
          </p:cNvSpPr>
          <p:nvPr>
            <p:ph type="dt" sz="half" idx="10"/>
          </p:nvPr>
        </p:nvSpPr>
        <p:spPr/>
        <p:txBody>
          <a:bodyPr/>
          <a:lstStyle/>
          <a:p>
            <a:fld id="{25BD9E11-2EE6-4FCB-83FD-6EE5071E97C5}" type="datetimeFigureOut">
              <a:rPr kumimoji="1" lang="ja-JP" altLang="en-US" smtClean="0"/>
              <a:t>2012/3/10</a:t>
            </a:fld>
            <a:endParaRPr kumimoji="1" lang="ja-JP" altLang="en-US"/>
          </a:p>
        </p:txBody>
      </p:sp>
      <p:sp>
        <p:nvSpPr>
          <p:cNvPr id="4" name="フッター プレースホルダー 3"/>
          <p:cNvSpPr>
            <a:spLocks noGrp="1"/>
          </p:cNvSpPr>
          <p:nvPr>
            <p:ph type="ftr" sz="quarter" idx="11"/>
          </p:nvPr>
        </p:nvSpPr>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8B3A6C59-480E-42AB-A36F-A5A0CF2B51F4}" type="slidenum">
              <a:rPr kumimoji="1" lang="ja-JP" altLang="en-US" smtClean="0"/>
              <a:t>‹#›</a:t>
            </a:fld>
            <a:endParaRPr kumimoji="1" lang="ja-JP" altLang="en-US"/>
          </a:p>
        </p:txBody>
      </p:sp>
    </p:spTree>
    <p:extLst>
      <p:ext uri="{BB962C8B-B14F-4D97-AF65-F5344CB8AC3E}">
        <p14:creationId xmlns:p14="http://schemas.microsoft.com/office/powerpoint/2010/main" val="16817684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25BD9E11-2EE6-4FCB-83FD-6EE5071E97C5}" type="datetimeFigureOut">
              <a:rPr kumimoji="1" lang="ja-JP" altLang="en-US" smtClean="0"/>
              <a:t>2012/3/10</a:t>
            </a:fld>
            <a:endParaRPr kumimoji="1" lang="ja-JP" altLang="en-US"/>
          </a:p>
        </p:txBody>
      </p:sp>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8B3A6C59-480E-42AB-A36F-A5A0CF2B51F4}" type="slidenum">
              <a:rPr kumimoji="1" lang="ja-JP" altLang="en-US" smtClean="0"/>
              <a:t>‹#›</a:t>
            </a:fld>
            <a:endParaRPr kumimoji="1" lang="ja-JP" altLang="en-US"/>
          </a:p>
        </p:txBody>
      </p:sp>
    </p:spTree>
    <p:extLst>
      <p:ext uri="{BB962C8B-B14F-4D97-AF65-F5344CB8AC3E}">
        <p14:creationId xmlns:p14="http://schemas.microsoft.com/office/powerpoint/2010/main" val="13368340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テキスト プレースホルダー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25BD9E11-2EE6-4FCB-83FD-6EE5071E97C5}" type="datetimeFigureOut">
              <a:rPr kumimoji="1" lang="ja-JP" altLang="en-US" smtClean="0"/>
              <a:t>2012/3/10</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8B3A6C59-480E-42AB-A36F-A5A0CF2B51F4}" type="slidenum">
              <a:rPr kumimoji="1" lang="ja-JP" altLang="en-US" smtClean="0"/>
              <a:t>‹#›</a:t>
            </a:fld>
            <a:endParaRPr kumimoji="1" lang="ja-JP" altLang="en-US"/>
          </a:p>
        </p:txBody>
      </p:sp>
    </p:spTree>
    <p:extLst>
      <p:ext uri="{BB962C8B-B14F-4D97-AF65-F5344CB8AC3E}">
        <p14:creationId xmlns:p14="http://schemas.microsoft.com/office/powerpoint/2010/main" val="906773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kumimoji="1" lang="ja-JP" altLang="en-US" smtClean="0"/>
              <a:t>マスター タイトルの書式設定</a:t>
            </a:r>
            <a:endParaRPr kumimoji="1" lang="ja-JP" altLang="en-US"/>
          </a:p>
        </p:txBody>
      </p:sp>
      <p:sp>
        <p:nvSpPr>
          <p:cNvPr id="3" name="図プレースホルダー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25BD9E11-2EE6-4FCB-83FD-6EE5071E97C5}" type="datetimeFigureOut">
              <a:rPr kumimoji="1" lang="ja-JP" altLang="en-US" smtClean="0"/>
              <a:t>2012/3/10</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8B3A6C59-480E-42AB-A36F-A5A0CF2B51F4}" type="slidenum">
              <a:rPr kumimoji="1" lang="ja-JP" altLang="en-US" smtClean="0"/>
              <a:t>‹#›</a:t>
            </a:fld>
            <a:endParaRPr kumimoji="1" lang="ja-JP" altLang="en-US"/>
          </a:p>
        </p:txBody>
      </p:sp>
    </p:spTree>
    <p:extLst>
      <p:ext uri="{BB962C8B-B14F-4D97-AF65-F5344CB8AC3E}">
        <p14:creationId xmlns:p14="http://schemas.microsoft.com/office/powerpoint/2010/main" val="31651150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25BD9E11-2EE6-4FCB-83FD-6EE5071E97C5}" type="datetimeFigureOut">
              <a:rPr kumimoji="1" lang="ja-JP" altLang="en-US" smtClean="0"/>
              <a:t>2012/3/10</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8B3A6C59-480E-42AB-A36F-A5A0CF2B51F4}" type="slidenum">
              <a:rPr kumimoji="1" lang="ja-JP" altLang="en-US" smtClean="0"/>
              <a:t>‹#›</a:t>
            </a:fld>
            <a:endParaRPr kumimoji="1" lang="ja-JP" altLang="en-US"/>
          </a:p>
        </p:txBody>
      </p:sp>
    </p:spTree>
    <p:extLst>
      <p:ext uri="{BB962C8B-B14F-4D97-AF65-F5344CB8AC3E}">
        <p14:creationId xmlns:p14="http://schemas.microsoft.com/office/powerpoint/2010/main" val="20267854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29400" y="274638"/>
            <a:ext cx="2057400" cy="5851525"/>
          </a:xfrm>
        </p:spPr>
        <p:txBody>
          <a:bodyPr vert="eaVert"/>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a:xfrm>
            <a:off x="457200" y="274638"/>
            <a:ext cx="6019800" cy="5851525"/>
          </a:xfrm>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25BD9E11-2EE6-4FCB-83FD-6EE5071E97C5}" type="datetimeFigureOut">
              <a:rPr kumimoji="1" lang="ja-JP" altLang="en-US" smtClean="0"/>
              <a:t>2012/3/10</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8B3A6C59-480E-42AB-A36F-A5A0CF2B51F4}" type="slidenum">
              <a:rPr kumimoji="1" lang="ja-JP" altLang="en-US" smtClean="0"/>
              <a:t>‹#›</a:t>
            </a:fld>
            <a:endParaRPr kumimoji="1" lang="ja-JP" altLang="en-US"/>
          </a:p>
        </p:txBody>
      </p:sp>
    </p:spTree>
    <p:extLst>
      <p:ext uri="{BB962C8B-B14F-4D97-AF65-F5344CB8AC3E}">
        <p14:creationId xmlns:p14="http://schemas.microsoft.com/office/powerpoint/2010/main" val="37985832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BD9E11-2EE6-4FCB-83FD-6EE5071E97C5}" type="datetimeFigureOut">
              <a:rPr kumimoji="1" lang="ja-JP" altLang="en-US" smtClean="0"/>
              <a:t>2012/3/10</a:t>
            </a:fld>
            <a:endParaRPr kumimoji="1" lang="ja-JP" altLang="en-US"/>
          </a:p>
        </p:txBody>
      </p:sp>
      <p:sp>
        <p:nvSpPr>
          <p:cNvPr id="5" name="フッター プレースホルダー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ー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3A6C59-480E-42AB-A36F-A5A0CF2B51F4}" type="slidenum">
              <a:rPr kumimoji="1" lang="ja-JP" altLang="en-US" smtClean="0"/>
              <a:t>‹#›</a:t>
            </a:fld>
            <a:endParaRPr kumimoji="1" lang="ja-JP" altLang="en-US"/>
          </a:p>
        </p:txBody>
      </p:sp>
    </p:spTree>
    <p:extLst>
      <p:ext uri="{BB962C8B-B14F-4D97-AF65-F5344CB8AC3E}">
        <p14:creationId xmlns:p14="http://schemas.microsoft.com/office/powerpoint/2010/main" val="20781135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kumimoji="1"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kumimoji="1"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kumimoji="1"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kumimoji="1"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r>
              <a:rPr kumimoji="1" lang="en-US" altLang="ja-JP" dirty="0" smtClean="0"/>
              <a:t>J: World Trip</a:t>
            </a:r>
            <a:endParaRPr kumimoji="1" lang="ja-JP" altLang="en-US" dirty="0"/>
          </a:p>
        </p:txBody>
      </p:sp>
      <p:sp>
        <p:nvSpPr>
          <p:cNvPr id="3" name="サブタイトル 2"/>
          <p:cNvSpPr>
            <a:spLocks noGrp="1"/>
          </p:cNvSpPr>
          <p:nvPr>
            <p:ph type="subTitle" idx="1"/>
          </p:nvPr>
        </p:nvSpPr>
        <p:spPr>
          <a:xfrm>
            <a:off x="2843808" y="3886200"/>
            <a:ext cx="3632448" cy="1752600"/>
          </a:xfrm>
        </p:spPr>
        <p:txBody>
          <a:bodyPr>
            <a:normAutofit/>
          </a:bodyPr>
          <a:lstStyle/>
          <a:p>
            <a:pPr algn="l"/>
            <a:r>
              <a:rPr lang="ja-JP" altLang="en-US" dirty="0" smtClean="0">
                <a:solidFill>
                  <a:schemeClr val="tx1"/>
                </a:solidFill>
              </a:rPr>
              <a:t>原案</a:t>
            </a:r>
            <a:r>
              <a:rPr lang="en-US" altLang="ja-JP" dirty="0" smtClean="0">
                <a:solidFill>
                  <a:schemeClr val="tx1"/>
                </a:solidFill>
              </a:rPr>
              <a:t>: </a:t>
            </a:r>
            <a:r>
              <a:rPr lang="ja-JP" altLang="en-US" dirty="0" smtClean="0">
                <a:solidFill>
                  <a:schemeClr val="tx1"/>
                </a:solidFill>
              </a:rPr>
              <a:t>岩田</a:t>
            </a:r>
            <a:endParaRPr lang="en-US" altLang="ja-JP" dirty="0" smtClean="0">
              <a:solidFill>
                <a:schemeClr val="tx1"/>
              </a:solidFill>
            </a:endParaRPr>
          </a:p>
          <a:p>
            <a:pPr algn="l"/>
            <a:r>
              <a:rPr lang="ja-JP" altLang="en-US" dirty="0" smtClean="0">
                <a:solidFill>
                  <a:schemeClr val="tx1"/>
                </a:solidFill>
              </a:rPr>
              <a:t>解答</a:t>
            </a:r>
            <a:r>
              <a:rPr lang="en-US" altLang="ja-JP" dirty="0" smtClean="0">
                <a:solidFill>
                  <a:schemeClr val="tx1"/>
                </a:solidFill>
              </a:rPr>
              <a:t>: </a:t>
            </a:r>
            <a:r>
              <a:rPr lang="ja-JP" altLang="en-US" dirty="0" smtClean="0">
                <a:solidFill>
                  <a:schemeClr val="tx1"/>
                </a:solidFill>
              </a:rPr>
              <a:t>岩田</a:t>
            </a:r>
            <a:r>
              <a:rPr lang="ja-JP" altLang="en-US" dirty="0" smtClean="0">
                <a:solidFill>
                  <a:schemeClr val="tx1"/>
                </a:solidFill>
              </a:rPr>
              <a:t>，平澤</a:t>
            </a:r>
            <a:endParaRPr lang="en-US" altLang="ja-JP" dirty="0" smtClean="0">
              <a:solidFill>
                <a:schemeClr val="tx1"/>
              </a:solidFill>
            </a:endParaRPr>
          </a:p>
          <a:p>
            <a:pPr algn="l"/>
            <a:r>
              <a:rPr lang="ja-JP" altLang="en-US" dirty="0" smtClean="0">
                <a:solidFill>
                  <a:schemeClr val="tx1"/>
                </a:solidFill>
              </a:rPr>
              <a:t>解説</a:t>
            </a:r>
            <a:r>
              <a:rPr lang="en-US" altLang="ja-JP" dirty="0" smtClean="0">
                <a:solidFill>
                  <a:schemeClr val="tx1"/>
                </a:solidFill>
              </a:rPr>
              <a:t>: </a:t>
            </a:r>
            <a:r>
              <a:rPr lang="ja-JP" altLang="en-US" dirty="0" smtClean="0">
                <a:solidFill>
                  <a:schemeClr val="tx1"/>
                </a:solidFill>
              </a:rPr>
              <a:t>岩田</a:t>
            </a:r>
            <a:endParaRPr lang="en-US" altLang="ja-JP" dirty="0" smtClean="0">
              <a:solidFill>
                <a:schemeClr val="tx1"/>
              </a:solidFill>
            </a:endParaRPr>
          </a:p>
        </p:txBody>
      </p:sp>
    </p:spTree>
    <p:extLst>
      <p:ext uri="{BB962C8B-B14F-4D97-AF65-F5344CB8AC3E}">
        <p14:creationId xmlns:p14="http://schemas.microsoft.com/office/powerpoint/2010/main" val="416532687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解法</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街の総数は多いが，国際空港の総数は少ない</a:t>
            </a:r>
            <a:endParaRPr kumimoji="1" lang="en-US" altLang="ja-JP" dirty="0" smtClean="0"/>
          </a:p>
          <a:p>
            <a:r>
              <a:rPr lang="ja-JP" altLang="en-US" dirty="0"/>
              <a:t>一つ</a:t>
            </a:r>
            <a:r>
              <a:rPr lang="ja-JP" altLang="en-US" dirty="0" smtClean="0"/>
              <a:t>の国には高々４つしか国際空港がなく，実はどの国際空港を用いたかから内部の街を使用状況がほぼ決まり，それを状態とした</a:t>
            </a:r>
            <a:r>
              <a:rPr lang="en-US" altLang="ja-JP" dirty="0" smtClean="0"/>
              <a:t>DP</a:t>
            </a:r>
            <a:r>
              <a:rPr lang="ja-JP" altLang="en-US" dirty="0" smtClean="0"/>
              <a:t>をすればよい</a:t>
            </a:r>
            <a:endParaRPr lang="en-US" altLang="ja-JP" dirty="0" smtClean="0"/>
          </a:p>
          <a:p>
            <a:r>
              <a:rPr kumimoji="1" lang="ja-JP" altLang="en-US" dirty="0" smtClean="0"/>
              <a:t>頑張って場合分けするだけ！！！</a:t>
            </a:r>
            <a:endParaRPr kumimoji="1" lang="ja-JP" altLang="en-US" dirty="0"/>
          </a:p>
        </p:txBody>
      </p:sp>
    </p:spTree>
    <p:extLst>
      <p:ext uri="{BB962C8B-B14F-4D97-AF65-F5344CB8AC3E}">
        <p14:creationId xmlns:p14="http://schemas.microsoft.com/office/powerpoint/2010/main" val="368495736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国際空港が一つの場合</a:t>
            </a:r>
            <a:endParaRPr kumimoji="1" lang="ja-JP" altLang="en-US" dirty="0"/>
          </a:p>
        </p:txBody>
      </p:sp>
      <p:sp>
        <p:nvSpPr>
          <p:cNvPr id="3" name="コンテンツ プレースホルダー 2"/>
          <p:cNvSpPr>
            <a:spLocks noGrp="1"/>
          </p:cNvSpPr>
          <p:nvPr>
            <p:ph idx="1"/>
          </p:nvPr>
        </p:nvSpPr>
        <p:spPr/>
        <p:txBody>
          <a:bodyPr/>
          <a:lstStyle/>
          <a:p>
            <a:r>
              <a:rPr lang="ja-JP" altLang="en-US" dirty="0" smtClean="0"/>
              <a:t>入って出るしかない</a:t>
            </a:r>
            <a:endParaRPr lang="en-US" altLang="ja-JP" dirty="0" smtClean="0"/>
          </a:p>
          <a:p>
            <a:r>
              <a:rPr lang="ja-JP" altLang="en-US" dirty="0" smtClean="0"/>
              <a:t>他に街があったら</a:t>
            </a:r>
            <a:r>
              <a:rPr lang="en-US" altLang="ja-JP" dirty="0" smtClean="0"/>
              <a:t>NO</a:t>
            </a:r>
          </a:p>
          <a:p>
            <a:endParaRPr lang="en-US" altLang="ja-JP" dirty="0" smtClean="0"/>
          </a:p>
        </p:txBody>
      </p:sp>
      <p:sp>
        <p:nvSpPr>
          <p:cNvPr id="4" name="AutoShape 2" descr="sunny.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ja-JP" altLang="en-US"/>
          </a:p>
        </p:txBody>
      </p:sp>
      <p:sp>
        <p:nvSpPr>
          <p:cNvPr id="5" name="AutoShape 4" descr="sunny.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ja-JP" altLang="en-US"/>
          </a:p>
        </p:txBody>
      </p:sp>
      <p:sp>
        <p:nvSpPr>
          <p:cNvPr id="6" name="円/楕円 5"/>
          <p:cNvSpPr/>
          <p:nvPr/>
        </p:nvSpPr>
        <p:spPr>
          <a:xfrm>
            <a:off x="4114800" y="4217640"/>
            <a:ext cx="579512" cy="579512"/>
          </a:xfrm>
          <a:prstGeom prst="ellipse">
            <a:avLst/>
          </a:prstGeom>
          <a:solidFill>
            <a:schemeClr val="accent6">
              <a:lumMod val="20000"/>
              <a:lumOff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9" name="直線矢印コネクタ 8"/>
          <p:cNvCxnSpPr>
            <a:endCxn id="6" idx="1"/>
          </p:cNvCxnSpPr>
          <p:nvPr/>
        </p:nvCxnSpPr>
        <p:spPr>
          <a:xfrm>
            <a:off x="3773766" y="3857600"/>
            <a:ext cx="425902" cy="444908"/>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11" name="直線矢印コネクタ 10"/>
          <p:cNvCxnSpPr>
            <a:stCxn id="6" idx="7"/>
          </p:cNvCxnSpPr>
          <p:nvPr/>
        </p:nvCxnSpPr>
        <p:spPr>
          <a:xfrm flipV="1">
            <a:off x="4609444" y="3857600"/>
            <a:ext cx="394604" cy="444908"/>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8433447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国際空港が二つの場合</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入って内部の街を全て通って出る</a:t>
            </a:r>
            <a:endParaRPr kumimoji="1" lang="en-US" altLang="ja-JP" dirty="0" smtClean="0"/>
          </a:p>
          <a:p>
            <a:r>
              <a:rPr lang="ja-JP" altLang="en-US" dirty="0"/>
              <a:t>内部</a:t>
            </a:r>
            <a:r>
              <a:rPr lang="ja-JP" altLang="en-US" dirty="0" smtClean="0"/>
              <a:t>の街がない場合は特別扱い</a:t>
            </a:r>
            <a:endParaRPr kumimoji="1" lang="ja-JP" altLang="en-US" dirty="0"/>
          </a:p>
        </p:txBody>
      </p:sp>
      <p:sp>
        <p:nvSpPr>
          <p:cNvPr id="4" name="円/楕円 3"/>
          <p:cNvSpPr/>
          <p:nvPr/>
        </p:nvSpPr>
        <p:spPr>
          <a:xfrm>
            <a:off x="2097215" y="4835883"/>
            <a:ext cx="579512" cy="579512"/>
          </a:xfrm>
          <a:prstGeom prst="ellipse">
            <a:avLst/>
          </a:prstGeom>
          <a:solidFill>
            <a:schemeClr val="accent6">
              <a:lumMod val="20000"/>
              <a:lumOff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5" name="直線矢印コネクタ 4"/>
          <p:cNvCxnSpPr>
            <a:endCxn id="4" idx="1"/>
          </p:cNvCxnSpPr>
          <p:nvPr/>
        </p:nvCxnSpPr>
        <p:spPr>
          <a:xfrm>
            <a:off x="1756181" y="4475843"/>
            <a:ext cx="425902" cy="444908"/>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6" name="直線矢印コネクタ 5"/>
          <p:cNvCxnSpPr>
            <a:stCxn id="4" idx="6"/>
          </p:cNvCxnSpPr>
          <p:nvPr/>
        </p:nvCxnSpPr>
        <p:spPr>
          <a:xfrm>
            <a:off x="2676727" y="5125639"/>
            <a:ext cx="959169" cy="0"/>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sp>
        <p:nvSpPr>
          <p:cNvPr id="7" name="円/楕円 6"/>
          <p:cNvSpPr/>
          <p:nvPr/>
        </p:nvSpPr>
        <p:spPr>
          <a:xfrm>
            <a:off x="5868144" y="4835883"/>
            <a:ext cx="579512" cy="579512"/>
          </a:xfrm>
          <a:prstGeom prst="ellipse">
            <a:avLst/>
          </a:prstGeom>
          <a:solidFill>
            <a:schemeClr val="accent6">
              <a:lumMod val="20000"/>
              <a:lumOff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8" name="直線矢印コネクタ 7"/>
          <p:cNvCxnSpPr>
            <a:endCxn id="7" idx="2"/>
          </p:cNvCxnSpPr>
          <p:nvPr/>
        </p:nvCxnSpPr>
        <p:spPr>
          <a:xfrm>
            <a:off x="5148064" y="5125639"/>
            <a:ext cx="720080" cy="0"/>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9" name="直線矢印コネクタ 8"/>
          <p:cNvCxnSpPr>
            <a:stCxn id="7" idx="7"/>
          </p:cNvCxnSpPr>
          <p:nvPr/>
        </p:nvCxnSpPr>
        <p:spPr>
          <a:xfrm flipV="1">
            <a:off x="6362788" y="4475843"/>
            <a:ext cx="394604" cy="444908"/>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15" name="直線コネクタ 14"/>
          <p:cNvCxnSpPr/>
          <p:nvPr/>
        </p:nvCxnSpPr>
        <p:spPr>
          <a:xfrm>
            <a:off x="3923928" y="5125639"/>
            <a:ext cx="1008112" cy="0"/>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9042483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国際空港が三つの場合</a:t>
            </a:r>
            <a:endParaRPr kumimoji="1" lang="ja-JP" altLang="en-US" dirty="0"/>
          </a:p>
        </p:txBody>
      </p:sp>
      <p:sp>
        <p:nvSpPr>
          <p:cNvPr id="3" name="コンテンツ プレースホルダー 2"/>
          <p:cNvSpPr>
            <a:spLocks noGrp="1"/>
          </p:cNvSpPr>
          <p:nvPr>
            <p:ph idx="1"/>
          </p:nvPr>
        </p:nvSpPr>
        <p:spPr/>
        <p:txBody>
          <a:bodyPr/>
          <a:lstStyle/>
          <a:p>
            <a:r>
              <a:rPr lang="ja-JP" altLang="en-US" dirty="0" smtClean="0"/>
              <a:t>海外→</a:t>
            </a:r>
            <a:r>
              <a:rPr lang="en-US" altLang="ja-JP" dirty="0" smtClean="0"/>
              <a:t>a</a:t>
            </a:r>
            <a:r>
              <a:rPr lang="ja-JP" altLang="en-US" dirty="0" smtClean="0"/>
              <a:t>→内部全て→</a:t>
            </a:r>
            <a:r>
              <a:rPr lang="en-US" altLang="ja-JP" dirty="0" smtClean="0"/>
              <a:t>b</a:t>
            </a:r>
            <a:r>
              <a:rPr lang="ja-JP" altLang="en-US" dirty="0" smtClean="0"/>
              <a:t>→海外→</a:t>
            </a:r>
            <a:r>
              <a:rPr lang="en-US" altLang="ja-JP" dirty="0" smtClean="0"/>
              <a:t>c</a:t>
            </a:r>
            <a:r>
              <a:rPr lang="ja-JP" altLang="en-US" dirty="0" smtClean="0"/>
              <a:t>→海外</a:t>
            </a:r>
            <a:endParaRPr lang="en-US" altLang="ja-JP" dirty="0" smtClean="0"/>
          </a:p>
          <a:p>
            <a:endParaRPr lang="en-US" altLang="ja-JP" dirty="0" smtClean="0"/>
          </a:p>
          <a:p>
            <a:r>
              <a:rPr lang="ja-JP" altLang="en-US" dirty="0" smtClean="0"/>
              <a:t>一つだけ使ったときは内部は未使用</a:t>
            </a:r>
            <a:endParaRPr lang="en-US" altLang="ja-JP" dirty="0" smtClean="0"/>
          </a:p>
          <a:p>
            <a:r>
              <a:rPr lang="ja-JP" altLang="en-US" dirty="0" smtClean="0"/>
              <a:t>二つ使ったときは内部は全て使用済</a:t>
            </a:r>
            <a:endParaRPr lang="en-US" altLang="ja-JP" dirty="0" smtClean="0"/>
          </a:p>
        </p:txBody>
      </p:sp>
      <p:sp>
        <p:nvSpPr>
          <p:cNvPr id="4" name="円/楕円 3"/>
          <p:cNvSpPr/>
          <p:nvPr/>
        </p:nvSpPr>
        <p:spPr>
          <a:xfrm>
            <a:off x="1079320" y="5125639"/>
            <a:ext cx="579512" cy="579512"/>
          </a:xfrm>
          <a:prstGeom prst="ellipse">
            <a:avLst/>
          </a:prstGeom>
          <a:solidFill>
            <a:schemeClr val="accent6">
              <a:lumMod val="20000"/>
              <a:lumOff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5" name="直線矢印コネクタ 4"/>
          <p:cNvCxnSpPr>
            <a:endCxn id="4" idx="1"/>
          </p:cNvCxnSpPr>
          <p:nvPr/>
        </p:nvCxnSpPr>
        <p:spPr>
          <a:xfrm>
            <a:off x="738286" y="4765599"/>
            <a:ext cx="425902" cy="444908"/>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6" name="直線矢印コネクタ 5"/>
          <p:cNvCxnSpPr>
            <a:stCxn id="4" idx="6"/>
          </p:cNvCxnSpPr>
          <p:nvPr/>
        </p:nvCxnSpPr>
        <p:spPr>
          <a:xfrm>
            <a:off x="1658832" y="5415395"/>
            <a:ext cx="479584" cy="0"/>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sp>
        <p:nvSpPr>
          <p:cNvPr id="7" name="円/楕円 6"/>
          <p:cNvSpPr/>
          <p:nvPr/>
        </p:nvSpPr>
        <p:spPr>
          <a:xfrm>
            <a:off x="4200453" y="5134437"/>
            <a:ext cx="579512" cy="579512"/>
          </a:xfrm>
          <a:prstGeom prst="ellipse">
            <a:avLst/>
          </a:prstGeom>
          <a:solidFill>
            <a:schemeClr val="accent6">
              <a:lumMod val="20000"/>
              <a:lumOff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8" name="直線矢印コネクタ 7"/>
          <p:cNvCxnSpPr>
            <a:endCxn id="7" idx="2"/>
          </p:cNvCxnSpPr>
          <p:nvPr/>
        </p:nvCxnSpPr>
        <p:spPr>
          <a:xfrm>
            <a:off x="3635896" y="5424193"/>
            <a:ext cx="564557" cy="0"/>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9" name="直線矢印コネクタ 8"/>
          <p:cNvCxnSpPr>
            <a:stCxn id="7" idx="7"/>
          </p:cNvCxnSpPr>
          <p:nvPr/>
        </p:nvCxnSpPr>
        <p:spPr>
          <a:xfrm flipV="1">
            <a:off x="4695097" y="4774397"/>
            <a:ext cx="394604" cy="444908"/>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10" name="直線コネクタ 9"/>
          <p:cNvCxnSpPr/>
          <p:nvPr/>
        </p:nvCxnSpPr>
        <p:spPr>
          <a:xfrm>
            <a:off x="2308702" y="5415395"/>
            <a:ext cx="1008112" cy="0"/>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sp>
        <p:nvSpPr>
          <p:cNvPr id="15" name="円/楕円 14"/>
          <p:cNvSpPr/>
          <p:nvPr/>
        </p:nvSpPr>
        <p:spPr>
          <a:xfrm>
            <a:off x="6948264" y="5134437"/>
            <a:ext cx="579512" cy="579512"/>
          </a:xfrm>
          <a:prstGeom prst="ellipse">
            <a:avLst/>
          </a:prstGeom>
          <a:solidFill>
            <a:schemeClr val="accent6">
              <a:lumMod val="20000"/>
              <a:lumOff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16" name="直線矢印コネクタ 15"/>
          <p:cNvCxnSpPr>
            <a:endCxn id="15" idx="1"/>
          </p:cNvCxnSpPr>
          <p:nvPr/>
        </p:nvCxnSpPr>
        <p:spPr>
          <a:xfrm>
            <a:off x="6607230" y="4774397"/>
            <a:ext cx="425902" cy="444908"/>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17" name="直線矢印コネクタ 16"/>
          <p:cNvCxnSpPr>
            <a:stCxn id="15" idx="7"/>
          </p:cNvCxnSpPr>
          <p:nvPr/>
        </p:nvCxnSpPr>
        <p:spPr>
          <a:xfrm flipV="1">
            <a:off x="7442908" y="4774397"/>
            <a:ext cx="394604" cy="444908"/>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9753477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国際空港が四つの場合</a:t>
            </a:r>
            <a:endParaRPr kumimoji="1" lang="ja-JP" altLang="en-US" dirty="0"/>
          </a:p>
        </p:txBody>
      </p:sp>
      <p:sp>
        <p:nvSpPr>
          <p:cNvPr id="3" name="コンテンツ プレースホルダー 2"/>
          <p:cNvSpPr>
            <a:spLocks noGrp="1"/>
          </p:cNvSpPr>
          <p:nvPr>
            <p:ph idx="1"/>
          </p:nvPr>
        </p:nvSpPr>
        <p:spPr>
          <a:xfrm>
            <a:off x="457200" y="1600200"/>
            <a:ext cx="8507288" cy="4525963"/>
          </a:xfrm>
        </p:spPr>
        <p:txBody>
          <a:bodyPr/>
          <a:lstStyle/>
          <a:p>
            <a:r>
              <a:rPr kumimoji="1" lang="ja-JP" altLang="en-US" dirty="0" smtClean="0"/>
              <a:t>二通りの可能性がある</a:t>
            </a:r>
            <a:endParaRPr kumimoji="1" lang="en-US" altLang="ja-JP" dirty="0" smtClean="0"/>
          </a:p>
          <a:p>
            <a:pPr lvl="1"/>
            <a:r>
              <a:rPr lang="ja-JP" altLang="en-US" dirty="0"/>
              <a:t>海外→</a:t>
            </a:r>
            <a:r>
              <a:rPr lang="en-US" altLang="ja-JP" dirty="0"/>
              <a:t>a</a:t>
            </a:r>
            <a:r>
              <a:rPr lang="ja-JP" altLang="en-US" dirty="0"/>
              <a:t>→内部全て→</a:t>
            </a:r>
            <a:r>
              <a:rPr lang="en-US" altLang="ja-JP" dirty="0"/>
              <a:t>b</a:t>
            </a:r>
            <a:r>
              <a:rPr lang="ja-JP" altLang="en-US" dirty="0"/>
              <a:t>→海外→</a:t>
            </a:r>
            <a:r>
              <a:rPr lang="en-US" altLang="ja-JP" dirty="0"/>
              <a:t>c</a:t>
            </a:r>
            <a:r>
              <a:rPr lang="ja-JP" altLang="en-US" dirty="0"/>
              <a:t>→</a:t>
            </a:r>
            <a:r>
              <a:rPr lang="ja-JP" altLang="en-US" dirty="0" smtClean="0"/>
              <a:t>海外→</a:t>
            </a:r>
            <a:r>
              <a:rPr lang="en-US" altLang="ja-JP" dirty="0" smtClean="0"/>
              <a:t>d</a:t>
            </a:r>
            <a:r>
              <a:rPr lang="ja-JP" altLang="en-US" dirty="0" smtClean="0"/>
              <a:t>→海外</a:t>
            </a:r>
            <a:endParaRPr lang="en-US" altLang="ja-JP" dirty="0" smtClean="0"/>
          </a:p>
          <a:p>
            <a:pPr lvl="1"/>
            <a:r>
              <a:rPr kumimoji="1" lang="ja-JP" altLang="en-US" dirty="0" smtClean="0"/>
              <a:t>海外→</a:t>
            </a:r>
            <a:r>
              <a:rPr kumimoji="1" lang="en-US" altLang="ja-JP" dirty="0" smtClean="0"/>
              <a:t>a</a:t>
            </a:r>
            <a:r>
              <a:rPr kumimoji="1" lang="ja-JP" altLang="en-US" dirty="0" smtClean="0"/>
              <a:t>→いくつか→</a:t>
            </a:r>
            <a:r>
              <a:rPr kumimoji="1" lang="en-US" altLang="ja-JP" dirty="0" smtClean="0"/>
              <a:t>b</a:t>
            </a:r>
            <a:r>
              <a:rPr kumimoji="1" lang="ja-JP" altLang="en-US" dirty="0" smtClean="0"/>
              <a:t>→海外→</a:t>
            </a:r>
            <a:r>
              <a:rPr kumimoji="1" lang="en-US" altLang="ja-JP" dirty="0" smtClean="0"/>
              <a:t>c</a:t>
            </a:r>
            <a:r>
              <a:rPr kumimoji="1" lang="ja-JP" altLang="en-US" dirty="0" smtClean="0"/>
              <a:t>→残り→</a:t>
            </a:r>
            <a:r>
              <a:rPr kumimoji="1" lang="en-US" altLang="ja-JP" dirty="0" smtClean="0"/>
              <a:t>d</a:t>
            </a:r>
            <a:r>
              <a:rPr kumimoji="1" lang="ja-JP" altLang="en-US" dirty="0" smtClean="0"/>
              <a:t>→海外</a:t>
            </a:r>
            <a:endParaRPr kumimoji="1" lang="en-US" altLang="ja-JP" dirty="0" smtClean="0"/>
          </a:p>
          <a:p>
            <a:pPr lvl="1"/>
            <a:endParaRPr lang="en-US" altLang="ja-JP" dirty="0"/>
          </a:p>
          <a:p>
            <a:r>
              <a:rPr kumimoji="1" lang="ja-JP" altLang="en-US" dirty="0" smtClean="0"/>
              <a:t>二つ目のパターンでの最適な分割は事前に</a:t>
            </a:r>
            <a:r>
              <a:rPr kumimoji="1" lang="en-US" altLang="ja-JP" dirty="0" smtClean="0"/>
              <a:t>DP</a:t>
            </a:r>
            <a:r>
              <a:rPr kumimoji="1" lang="ja-JP" altLang="en-US" dirty="0" smtClean="0"/>
              <a:t>で求めておけばよい</a:t>
            </a:r>
            <a:endParaRPr kumimoji="1" lang="ja-JP" altLang="en-US" dirty="0"/>
          </a:p>
        </p:txBody>
      </p:sp>
      <p:sp>
        <p:nvSpPr>
          <p:cNvPr id="4" name="円/楕円 3"/>
          <p:cNvSpPr/>
          <p:nvPr/>
        </p:nvSpPr>
        <p:spPr>
          <a:xfrm>
            <a:off x="951237" y="5467539"/>
            <a:ext cx="579512" cy="579512"/>
          </a:xfrm>
          <a:prstGeom prst="ellipse">
            <a:avLst/>
          </a:prstGeom>
          <a:solidFill>
            <a:schemeClr val="accent6">
              <a:lumMod val="20000"/>
              <a:lumOff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5" name="直線矢印コネクタ 4"/>
          <p:cNvCxnSpPr>
            <a:endCxn id="4" idx="1"/>
          </p:cNvCxnSpPr>
          <p:nvPr/>
        </p:nvCxnSpPr>
        <p:spPr>
          <a:xfrm>
            <a:off x="610203" y="5107499"/>
            <a:ext cx="425902" cy="444908"/>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6" name="直線矢印コネクタ 5"/>
          <p:cNvCxnSpPr>
            <a:stCxn id="4" idx="6"/>
          </p:cNvCxnSpPr>
          <p:nvPr/>
        </p:nvCxnSpPr>
        <p:spPr>
          <a:xfrm>
            <a:off x="1530749" y="5757295"/>
            <a:ext cx="479584" cy="0"/>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sp>
        <p:nvSpPr>
          <p:cNvPr id="7" name="円/楕円 6"/>
          <p:cNvSpPr/>
          <p:nvPr/>
        </p:nvSpPr>
        <p:spPr>
          <a:xfrm>
            <a:off x="3347864" y="5476337"/>
            <a:ext cx="579512" cy="579512"/>
          </a:xfrm>
          <a:prstGeom prst="ellipse">
            <a:avLst/>
          </a:prstGeom>
          <a:solidFill>
            <a:schemeClr val="accent6">
              <a:lumMod val="20000"/>
              <a:lumOff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8" name="直線矢印コネクタ 7"/>
          <p:cNvCxnSpPr>
            <a:endCxn id="7" idx="2"/>
          </p:cNvCxnSpPr>
          <p:nvPr/>
        </p:nvCxnSpPr>
        <p:spPr>
          <a:xfrm>
            <a:off x="2915816" y="5766093"/>
            <a:ext cx="432048" cy="0"/>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9" name="直線矢印コネクタ 8"/>
          <p:cNvCxnSpPr>
            <a:stCxn id="7" idx="7"/>
          </p:cNvCxnSpPr>
          <p:nvPr/>
        </p:nvCxnSpPr>
        <p:spPr>
          <a:xfrm flipV="1">
            <a:off x="3842508" y="5116297"/>
            <a:ext cx="394604" cy="444908"/>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10" name="直線コネクタ 9"/>
          <p:cNvCxnSpPr/>
          <p:nvPr/>
        </p:nvCxnSpPr>
        <p:spPr>
          <a:xfrm>
            <a:off x="2180619" y="5757295"/>
            <a:ext cx="504056" cy="8798"/>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sp>
        <p:nvSpPr>
          <p:cNvPr id="14" name="円/楕円 13"/>
          <p:cNvSpPr/>
          <p:nvPr/>
        </p:nvSpPr>
        <p:spPr>
          <a:xfrm>
            <a:off x="5024111" y="5467539"/>
            <a:ext cx="579512" cy="579512"/>
          </a:xfrm>
          <a:prstGeom prst="ellipse">
            <a:avLst/>
          </a:prstGeom>
          <a:solidFill>
            <a:schemeClr val="accent6">
              <a:lumMod val="20000"/>
              <a:lumOff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15" name="直線矢印コネクタ 14"/>
          <p:cNvCxnSpPr>
            <a:endCxn id="14" idx="1"/>
          </p:cNvCxnSpPr>
          <p:nvPr/>
        </p:nvCxnSpPr>
        <p:spPr>
          <a:xfrm>
            <a:off x="4683077" y="5107499"/>
            <a:ext cx="425902" cy="444908"/>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16" name="直線矢印コネクタ 15"/>
          <p:cNvCxnSpPr>
            <a:stCxn id="14" idx="6"/>
          </p:cNvCxnSpPr>
          <p:nvPr/>
        </p:nvCxnSpPr>
        <p:spPr>
          <a:xfrm>
            <a:off x="5603623" y="5757295"/>
            <a:ext cx="479584" cy="0"/>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sp>
        <p:nvSpPr>
          <p:cNvPr id="17" name="円/楕円 16"/>
          <p:cNvSpPr/>
          <p:nvPr/>
        </p:nvSpPr>
        <p:spPr>
          <a:xfrm>
            <a:off x="7420738" y="5476337"/>
            <a:ext cx="579512" cy="579512"/>
          </a:xfrm>
          <a:prstGeom prst="ellipse">
            <a:avLst/>
          </a:prstGeom>
          <a:solidFill>
            <a:schemeClr val="accent6">
              <a:lumMod val="20000"/>
              <a:lumOff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18" name="直線矢印コネクタ 17"/>
          <p:cNvCxnSpPr>
            <a:endCxn id="17" idx="2"/>
          </p:cNvCxnSpPr>
          <p:nvPr/>
        </p:nvCxnSpPr>
        <p:spPr>
          <a:xfrm>
            <a:off x="6988690" y="5766093"/>
            <a:ext cx="432048" cy="0"/>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19" name="直線矢印コネクタ 18"/>
          <p:cNvCxnSpPr>
            <a:stCxn id="17" idx="7"/>
          </p:cNvCxnSpPr>
          <p:nvPr/>
        </p:nvCxnSpPr>
        <p:spPr>
          <a:xfrm flipV="1">
            <a:off x="7915382" y="5116297"/>
            <a:ext cx="394604" cy="444908"/>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20" name="直線コネクタ 19"/>
          <p:cNvCxnSpPr/>
          <p:nvPr/>
        </p:nvCxnSpPr>
        <p:spPr>
          <a:xfrm>
            <a:off x="6253493" y="5757295"/>
            <a:ext cx="504056" cy="8798"/>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9150684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193</TotalTime>
  <Words>215</Words>
  <Application>Microsoft Office PowerPoint</Application>
  <PresentationFormat>画面に合わせる (4:3)</PresentationFormat>
  <Paragraphs>25</Paragraphs>
  <Slides>6</Slides>
  <Notes>0</Notes>
  <HiddenSlides>0</HiddenSlides>
  <MMClips>0</MMClips>
  <ScaleCrop>false</ScaleCrop>
  <HeadingPairs>
    <vt:vector size="4" baseType="variant">
      <vt:variant>
        <vt:lpstr>テーマ</vt:lpstr>
      </vt:variant>
      <vt:variant>
        <vt:i4>1</vt:i4>
      </vt:variant>
      <vt:variant>
        <vt:lpstr>スライド タイトル</vt:lpstr>
      </vt:variant>
      <vt:variant>
        <vt:i4>6</vt:i4>
      </vt:variant>
    </vt:vector>
  </HeadingPairs>
  <TitlesOfParts>
    <vt:vector size="7" baseType="lpstr">
      <vt:lpstr>Office ​​テーマ</vt:lpstr>
      <vt:lpstr>J: World Trip</vt:lpstr>
      <vt:lpstr>解法</vt:lpstr>
      <vt:lpstr>国際空港が一つの場合</vt:lpstr>
      <vt:lpstr>国際空港が二つの場合</vt:lpstr>
      <vt:lpstr>国際空港が三つの場合</vt:lpstr>
      <vt:lpstr>国際空港が四つの場合</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 Sunny Graph</dc:title>
  <dc:creator>wata</dc:creator>
  <cp:lastModifiedBy>wata</cp:lastModifiedBy>
  <cp:revision>18</cp:revision>
  <dcterms:created xsi:type="dcterms:W3CDTF">2012-03-10T03:23:40Z</dcterms:created>
  <dcterms:modified xsi:type="dcterms:W3CDTF">2012-03-10T06:37:25Z</dcterms:modified>
</cp:coreProperties>
</file>