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46"/>
  </p:normalViewPr>
  <p:slideViewPr>
    <p:cSldViewPr snapToGrid="0" snapToObjects="1">
      <p:cViewPr varScale="1">
        <p:scale>
          <a:sx n="110" d="100"/>
          <a:sy n="110" d="100"/>
        </p:scale>
        <p:origin x="6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2650E63-3881-6E4D-A412-18E2D1B48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altLang="ja-JP" dirty="0"/>
              <a:t>H</a:t>
            </a:r>
            <a:r>
              <a:rPr kumimoji="1" lang="en-AU" altLang="ja-JP" dirty="0"/>
              <a:t>: Permutation Score</a:t>
            </a:r>
            <a:endParaRPr kumimoji="1" lang="ja-JP" altLang="en-US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6A2B2E93-AD1E-E649-95B2-F4DFC4C2FC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/>
              <a:t>原案</a:t>
            </a:r>
            <a:r>
              <a:rPr lang="en-AU" altLang="ja-JP" dirty="0"/>
              <a:t>: </a:t>
            </a:r>
            <a:r>
              <a:rPr lang="en-AU" altLang="ja-JP" dirty="0" err="1"/>
              <a:t>potetisensei</a:t>
            </a:r>
            <a:endParaRPr lang="en-AU" altLang="ja-JP" dirty="0"/>
          </a:p>
          <a:p>
            <a:r>
              <a:rPr kumimoji="1" lang="ja-JP" altLang="en-US"/>
              <a:t>解法</a:t>
            </a:r>
            <a:r>
              <a:rPr kumimoji="1" lang="en-AU" altLang="ja-JP" dirty="0"/>
              <a:t>: </a:t>
            </a:r>
            <a:r>
              <a:rPr lang="en-AU" altLang="ja-JP" dirty="0" err="1"/>
              <a:t>potetisensei</a:t>
            </a:r>
            <a:endParaRPr kumimoji="1" lang="en-AU" altLang="ja-JP" dirty="0"/>
          </a:p>
          <a:p>
            <a:r>
              <a:rPr lang="ja-JP" altLang="en-US"/>
              <a:t>テスト</a:t>
            </a:r>
            <a:r>
              <a:rPr lang="en-AU" altLang="ja-JP" dirty="0"/>
              <a:t>: </a:t>
            </a:r>
            <a:r>
              <a:rPr lang="en-AU" altLang="ja-JP" dirty="0" err="1"/>
              <a:t>nuip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7586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18A0F4B-3144-E24C-948D-8F904A30F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問題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D8A2DAB-4C3E-5F49-A56F-781C1607F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AU" altLang="ja-JP" dirty="0"/>
              <a:t>$N$</a:t>
            </a:r>
            <a:r>
              <a:rPr kumimoji="1" lang="ja-JP" altLang="en-US"/>
              <a:t>が与えられる。</a:t>
            </a:r>
            <a:r>
              <a:rPr kumimoji="1" lang="en-AU" altLang="ja-JP" dirty="0"/>
              <a:t>$N!$</a:t>
            </a:r>
            <a:r>
              <a:rPr kumimoji="1" lang="ja-JP" altLang="en-US"/>
              <a:t>個の全ての置換に関して、その置換をグラフとして表現した時にできるサイクル森を考える。サイクル森に属するサイクルの長さの総積の</a:t>
            </a:r>
            <a:r>
              <a:rPr kumimoji="1" lang="en-AU" altLang="ja-JP" dirty="0"/>
              <a:t>”</a:t>
            </a:r>
            <a:r>
              <a:rPr kumimoji="1" lang="ja-JP" altLang="en-US"/>
              <a:t>分散</a:t>
            </a:r>
            <a:r>
              <a:rPr kumimoji="1" lang="en-AU" altLang="ja-JP" dirty="0"/>
              <a:t>”</a:t>
            </a:r>
            <a:r>
              <a:rPr kumimoji="1" lang="ja-JP" altLang="en-US"/>
              <a:t>を求めよ。</a:t>
            </a:r>
          </a:p>
        </p:txBody>
      </p:sp>
    </p:spTree>
    <p:extLst>
      <p:ext uri="{BB962C8B-B14F-4D97-AF65-F5344CB8AC3E}">
        <p14:creationId xmlns:p14="http://schemas.microsoft.com/office/powerpoint/2010/main" val="2997022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18A0F4B-3144-E24C-948D-8F904A30F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考察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D8A2DAB-4C3E-5F49-A56F-781C1607F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分散に関しては有名な公式があります</a:t>
            </a:r>
            <a:endParaRPr kumimoji="1" lang="en-AU" altLang="ja-JP" dirty="0"/>
          </a:p>
          <a:p>
            <a:pPr lvl="1"/>
            <a:r>
              <a:rPr lang="en-AU" altLang="ja-JP" dirty="0"/>
              <a:t>Var[x] = E[x^2] – (E[x])^2:</a:t>
            </a:r>
            <a:r>
              <a:rPr lang="en-US" altLang="ja-JP" dirty="0"/>
              <a:t> </a:t>
            </a:r>
            <a:r>
              <a:rPr lang="ja-JP" altLang="en-US"/>
              <a:t>（</a:t>
            </a:r>
            <a:r>
              <a:rPr lang="en-US" altLang="ja-JP" dirty="0"/>
              <a:t>2</a:t>
            </a:r>
            <a:r>
              <a:rPr lang="ja-JP" altLang="en-US"/>
              <a:t>次モーメント）</a:t>
            </a:r>
            <a:r>
              <a:rPr lang="en-US" altLang="ja-JP" dirty="0"/>
              <a:t> – </a:t>
            </a:r>
            <a:r>
              <a:rPr lang="ja-JP" altLang="en-US"/>
              <a:t>（</a:t>
            </a:r>
            <a:r>
              <a:rPr lang="en-US" altLang="ja-JP" dirty="0"/>
              <a:t>1</a:t>
            </a:r>
            <a:r>
              <a:rPr lang="ja-JP" altLang="en-US"/>
              <a:t>次モーメントの</a:t>
            </a:r>
            <a:r>
              <a:rPr lang="en-AU" altLang="ja-JP" dirty="0"/>
              <a:t>2</a:t>
            </a:r>
            <a:r>
              <a:rPr lang="ja-JP" altLang="en-US"/>
              <a:t>乗）</a:t>
            </a:r>
            <a:endParaRPr lang="en-US" altLang="ja-JP" dirty="0"/>
          </a:p>
          <a:p>
            <a:pPr lvl="1"/>
            <a:r>
              <a:rPr lang="ja-JP" altLang="en-US"/>
              <a:t>したがって、</a:t>
            </a:r>
            <a:r>
              <a:rPr lang="en-AU" altLang="ja-JP" dirty="0"/>
              <a:t>E[x^2]</a:t>
            </a:r>
            <a:r>
              <a:rPr lang="ja-JP" altLang="en-US"/>
              <a:t>や</a:t>
            </a:r>
            <a:r>
              <a:rPr lang="en-AU" altLang="ja-JP" dirty="0"/>
              <a:t>E[x]</a:t>
            </a:r>
            <a:r>
              <a:rPr lang="ja-JP" altLang="en-US"/>
              <a:t>を求められると良さそうです</a:t>
            </a:r>
            <a:endParaRPr lang="en-AU" altLang="ja-JP" dirty="0"/>
          </a:p>
        </p:txBody>
      </p:sp>
    </p:spTree>
    <p:extLst>
      <p:ext uri="{BB962C8B-B14F-4D97-AF65-F5344CB8AC3E}">
        <p14:creationId xmlns:p14="http://schemas.microsoft.com/office/powerpoint/2010/main" val="2386594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07952F6-C6C7-8345-A0CB-A6130746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ja-JP" altLang="en-US"/>
              <a:t>考察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759B1C4-FA8B-E640-A4DE-61DF791AE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540188"/>
            <a:ext cx="9602788" cy="5317811"/>
          </a:xfrm>
        </p:spPr>
        <p:txBody>
          <a:bodyPr>
            <a:normAutofit/>
          </a:bodyPr>
          <a:lstStyle/>
          <a:p>
            <a:r>
              <a:rPr kumimoji="1" lang="en-AU" altLang="ja-JP" dirty="0"/>
              <a:t>N = 1e5</a:t>
            </a:r>
            <a:r>
              <a:rPr kumimoji="1" lang="ja-JP" altLang="en-US"/>
              <a:t>は大変なので、部分点を取る気持ちで一度</a:t>
            </a:r>
            <a:r>
              <a:rPr kumimoji="1" lang="en-AU" altLang="ja-JP" dirty="0" err="1"/>
              <a:t>dp</a:t>
            </a:r>
            <a:r>
              <a:rPr kumimoji="1" lang="ja-JP" altLang="en-US"/>
              <a:t>をすることを考えます</a:t>
            </a:r>
            <a:endParaRPr kumimoji="1" lang="en-AU" altLang="ja-JP" dirty="0"/>
          </a:p>
          <a:p>
            <a:pPr lvl="1"/>
            <a:r>
              <a:rPr lang="en-AU" altLang="ja-JP" dirty="0"/>
              <a:t>E[x^2]</a:t>
            </a:r>
            <a:r>
              <a:rPr lang="ja-JP" altLang="en-US"/>
              <a:t>を求めてみましょう</a:t>
            </a:r>
            <a:endParaRPr kumimoji="1" lang="en-AU" altLang="ja-JP" dirty="0"/>
          </a:p>
          <a:p>
            <a:pPr lvl="1"/>
            <a:r>
              <a:rPr lang="ja-JP" altLang="en-US"/>
              <a:t>順列を適当に並べて</a:t>
            </a:r>
            <a:r>
              <a:rPr lang="en-AU" altLang="ja-JP" dirty="0"/>
              <a:t>(N!</a:t>
            </a:r>
            <a:r>
              <a:rPr lang="ja-JP" altLang="en-US"/>
              <a:t>通り</a:t>
            </a:r>
            <a:r>
              <a:rPr lang="en-AU" altLang="ja-JP" dirty="0"/>
              <a:t>)</a:t>
            </a:r>
            <a:r>
              <a:rPr lang="ja-JP" altLang="en-US"/>
              <a:t>、それらを適当に区切って、各区切られた区間内でサイクルを作ります。</a:t>
            </a:r>
            <a:endParaRPr lang="en-AU" altLang="ja-JP" dirty="0"/>
          </a:p>
          <a:p>
            <a:pPr lvl="1"/>
            <a:r>
              <a:rPr lang="ja-JP" altLang="en-US"/>
              <a:t>初めの</a:t>
            </a:r>
            <a:r>
              <a:rPr lang="en-AU" altLang="ja-JP" dirty="0"/>
              <a:t>N!</a:t>
            </a:r>
            <a:r>
              <a:rPr lang="ja-JP" altLang="en-US"/>
              <a:t>通りは最後にかけることとして、後半の操作に関しては</a:t>
            </a:r>
            <a:endParaRPr lang="en-AU" altLang="ja-JP" dirty="0"/>
          </a:p>
          <a:p>
            <a:pPr lvl="2"/>
            <a:r>
              <a:rPr kumimoji="1" lang="en-AU" altLang="ja-JP" sz="1600" dirty="0" err="1"/>
              <a:t>dp</a:t>
            </a:r>
            <a:r>
              <a:rPr kumimoji="1" lang="en-AU" altLang="ja-JP" sz="1600" dirty="0"/>
              <a:t>[x][</a:t>
            </a:r>
            <a:r>
              <a:rPr lang="en-AU" altLang="ja-JP" sz="1600" dirty="0"/>
              <a:t>y</a:t>
            </a:r>
            <a:r>
              <a:rPr kumimoji="1" lang="en-AU" altLang="ja-JP" sz="1600" dirty="0"/>
              <a:t>] := p_1..p_y</a:t>
            </a:r>
            <a:r>
              <a:rPr kumimoji="1" lang="ja-JP" altLang="en-US" sz="1600"/>
              <a:t>までを見て、</a:t>
            </a:r>
            <a:r>
              <a:rPr lang="en-AU" altLang="ja-JP" sz="1600" dirty="0"/>
              <a:t>x</a:t>
            </a:r>
            <a:r>
              <a:rPr kumimoji="1" lang="ja-JP" altLang="en-US" sz="1600"/>
              <a:t>個のサイクルを作っている時の場合の数</a:t>
            </a:r>
            <a:br>
              <a:rPr kumimoji="1" lang="en-US" altLang="ja-JP" sz="1600" dirty="0"/>
            </a:br>
            <a:r>
              <a:rPr lang="ja-JP" altLang="en-US" sz="1600"/>
              <a:t>と置いて、</a:t>
            </a:r>
            <a:r>
              <a:rPr lang="en-US" altLang="ja-JP" sz="1600" dirty="0" err="1"/>
              <a:t>dp</a:t>
            </a:r>
            <a:r>
              <a:rPr lang="en-US" altLang="ja-JP" sz="1600" dirty="0"/>
              <a:t>[x+1][</a:t>
            </a:r>
            <a:r>
              <a:rPr lang="en-US" altLang="ja-JP" sz="1600" dirty="0" err="1"/>
              <a:t>y+k</a:t>
            </a:r>
            <a:r>
              <a:rPr lang="en-US" altLang="ja-JP" sz="1600" dirty="0"/>
              <a:t>] += </a:t>
            </a:r>
            <a:r>
              <a:rPr lang="en-US" altLang="ja-JP" sz="1600" dirty="0" err="1"/>
              <a:t>dp</a:t>
            </a:r>
            <a:r>
              <a:rPr lang="en-US" altLang="ja-JP" sz="1600" dirty="0"/>
              <a:t>[x][y] / k * k^2</a:t>
            </a:r>
          </a:p>
          <a:p>
            <a:pPr lvl="3"/>
            <a:r>
              <a:rPr lang="en-US" altLang="ja-JP" sz="1600" dirty="0"/>
              <a:t>k</a:t>
            </a:r>
            <a:r>
              <a:rPr lang="ja-JP" altLang="en-US" sz="1600"/>
              <a:t>個で切り出してサイクルにすることにする。</a:t>
            </a:r>
            <a:endParaRPr lang="en-AU" altLang="ja-JP" sz="1600" dirty="0"/>
          </a:p>
          <a:p>
            <a:pPr lvl="3"/>
            <a:r>
              <a:rPr lang="ja-JP" altLang="en-US" sz="1600"/>
              <a:t>サイクルのは</a:t>
            </a:r>
            <a:r>
              <a:rPr lang="en-AU" altLang="ja-JP" sz="1600" dirty="0"/>
              <a:t>k</a:t>
            </a:r>
            <a:r>
              <a:rPr lang="ja-JP" altLang="en-US" sz="1600"/>
              <a:t>通り回転しても一致するので重複して数えられてしまうから</a:t>
            </a:r>
            <a:r>
              <a:rPr lang="en-AU" altLang="ja-JP" sz="1600" dirty="0"/>
              <a:t>k</a:t>
            </a:r>
            <a:r>
              <a:rPr lang="ja-JP" altLang="en-US" sz="1600"/>
              <a:t>で割る</a:t>
            </a:r>
            <a:endParaRPr lang="en-AU" altLang="ja-JP" sz="1600" dirty="0"/>
          </a:p>
          <a:p>
            <a:pPr lvl="3"/>
            <a:r>
              <a:rPr lang="en-AU" altLang="ja-JP" sz="1600" dirty="0"/>
              <a:t>K^2</a:t>
            </a:r>
            <a:r>
              <a:rPr lang="ja-JP" altLang="en-US" sz="1600"/>
              <a:t>がそのサイクルの寄与するスコア</a:t>
            </a:r>
            <a:endParaRPr lang="en-AU" altLang="ja-JP" sz="1600" dirty="0"/>
          </a:p>
          <a:p>
            <a:pPr lvl="2"/>
            <a:r>
              <a:rPr lang="ja-JP" altLang="en-US" sz="1600"/>
              <a:t>最後に</a:t>
            </a:r>
            <a:r>
              <a:rPr lang="en-AU" altLang="ja-JP" sz="1600" dirty="0" err="1"/>
              <a:t>dp</a:t>
            </a:r>
            <a:r>
              <a:rPr lang="en-AU" altLang="ja-JP" sz="1600" dirty="0"/>
              <a:t>[k][N] / k!</a:t>
            </a:r>
            <a:r>
              <a:rPr lang="ja-JP" altLang="en-US" sz="1600"/>
              <a:t>を全て足し合わせると</a:t>
            </a:r>
            <a:r>
              <a:rPr lang="en-AU" altLang="ja-JP" sz="1600" dirty="0"/>
              <a:t>E[x^2]</a:t>
            </a:r>
            <a:r>
              <a:rPr lang="ja-JP" altLang="en-US" sz="1600"/>
              <a:t>が求まっている</a:t>
            </a:r>
            <a:endParaRPr lang="en-AU" altLang="ja-JP" sz="1600" dirty="0"/>
          </a:p>
          <a:p>
            <a:pPr lvl="3"/>
            <a:r>
              <a:rPr lang="ja-JP" altLang="en-US" sz="1600"/>
              <a:t>足し合わせたものに</a:t>
            </a:r>
            <a:r>
              <a:rPr lang="en-AU" altLang="ja-JP" sz="1600" dirty="0"/>
              <a:t>N!</a:t>
            </a:r>
            <a:r>
              <a:rPr lang="ja-JP" altLang="en-US" sz="1600"/>
              <a:t>をかければ総和となるが、今は平均を考えているのでそのままでよい</a:t>
            </a:r>
            <a:endParaRPr lang="en-US" altLang="ja-JP" sz="1600" dirty="0"/>
          </a:p>
        </p:txBody>
      </p:sp>
    </p:spTree>
    <p:extLst>
      <p:ext uri="{BB962C8B-B14F-4D97-AF65-F5344CB8AC3E}">
        <p14:creationId xmlns:p14="http://schemas.microsoft.com/office/powerpoint/2010/main" val="252575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6625A52-230F-394D-8CE1-9FA062064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ところで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7E4D5F9-6364-2C45-A9F8-57B1D2E794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ja-JP" dirty="0" err="1"/>
              <a:t>dp</a:t>
            </a:r>
            <a:r>
              <a:rPr lang="en-AU" altLang="ja-JP" dirty="0"/>
              <a:t>[x+1][</a:t>
            </a:r>
            <a:r>
              <a:rPr lang="en-AU" altLang="ja-JP" dirty="0" err="1"/>
              <a:t>y+k</a:t>
            </a:r>
            <a:r>
              <a:rPr lang="en-AU" altLang="ja-JP" dirty="0"/>
              <a:t>] += </a:t>
            </a:r>
            <a:r>
              <a:rPr lang="en-AU" altLang="ja-JP" dirty="0" err="1"/>
              <a:t>dp</a:t>
            </a:r>
            <a:r>
              <a:rPr lang="en-AU" altLang="ja-JP" dirty="0"/>
              <a:t>[x][y] / k * k^2 </a:t>
            </a:r>
            <a:r>
              <a:rPr lang="ja-JP" altLang="en-US"/>
              <a:t>という式は非常に単純に見えます</a:t>
            </a:r>
            <a:endParaRPr lang="en-US" altLang="ja-JP" dirty="0"/>
          </a:p>
          <a:p>
            <a:pPr lvl="1"/>
            <a:r>
              <a:rPr lang="en-AU" altLang="ja-JP" dirty="0" err="1"/>
              <a:t>d</a:t>
            </a:r>
            <a:r>
              <a:rPr kumimoji="1" lang="en-AU" altLang="ja-JP" dirty="0" err="1"/>
              <a:t>p</a:t>
            </a:r>
            <a:r>
              <a:rPr kumimoji="1" lang="en-AU" altLang="ja-JP" dirty="0"/>
              <a:t>[x+1][</a:t>
            </a:r>
            <a:r>
              <a:rPr kumimoji="1" lang="en-AU" altLang="ja-JP" dirty="0" err="1"/>
              <a:t>y+k</a:t>
            </a:r>
            <a:r>
              <a:rPr kumimoji="1" lang="en-AU" altLang="ja-JP" dirty="0"/>
              <a:t>] += </a:t>
            </a:r>
            <a:r>
              <a:rPr kumimoji="1" lang="en-AU" altLang="ja-JP" dirty="0" err="1"/>
              <a:t>dp</a:t>
            </a:r>
            <a:r>
              <a:rPr kumimoji="1" lang="en-AU" altLang="ja-JP" dirty="0"/>
              <a:t>[</a:t>
            </a:r>
            <a:r>
              <a:rPr lang="en-AU" altLang="ja-JP" dirty="0"/>
              <a:t>x</a:t>
            </a:r>
            <a:r>
              <a:rPr kumimoji="1" lang="en-AU" altLang="ja-JP" dirty="0"/>
              <a:t>][</a:t>
            </a:r>
            <a:r>
              <a:rPr lang="en-AU" altLang="ja-JP" dirty="0"/>
              <a:t>k</a:t>
            </a:r>
            <a:r>
              <a:rPr kumimoji="1" lang="en-AU" altLang="ja-JP" dirty="0"/>
              <a:t>] * k </a:t>
            </a:r>
            <a:r>
              <a:rPr kumimoji="1" lang="ja-JP" altLang="en-US"/>
              <a:t>です</a:t>
            </a:r>
            <a:endParaRPr lang="en-US" altLang="ja-JP" dirty="0"/>
          </a:p>
          <a:p>
            <a:pPr lvl="1"/>
            <a:r>
              <a:rPr lang="en-US" altLang="ja-JP" dirty="0" err="1"/>
              <a:t>d</a:t>
            </a:r>
            <a:r>
              <a:rPr kumimoji="1" lang="en-US" altLang="ja-JP" dirty="0" err="1"/>
              <a:t>p</a:t>
            </a:r>
            <a:r>
              <a:rPr kumimoji="1" lang="en-US" altLang="ja-JP" dirty="0"/>
              <a:t>[0][0] = 1</a:t>
            </a:r>
            <a:r>
              <a:rPr kumimoji="1" lang="ja-JP" altLang="en-US"/>
              <a:t>として</a:t>
            </a:r>
            <a:r>
              <a:rPr kumimoji="1" lang="en-AU" altLang="ja-JP" dirty="0" err="1"/>
              <a:t>dp</a:t>
            </a:r>
            <a:r>
              <a:rPr kumimoji="1" lang="ja-JP" altLang="en-US"/>
              <a:t>テーブルを眺めてみます</a:t>
            </a:r>
            <a:endParaRPr kumimoji="1" lang="en-AU" altLang="ja-JP" dirty="0"/>
          </a:p>
          <a:p>
            <a:r>
              <a:rPr lang="ja-JP" altLang="en-US"/>
              <a:t>かなり一般項が求まりそうな形をしていますね</a:t>
            </a:r>
          </a:p>
          <a:p>
            <a:endParaRPr kumimoji="1" lang="en-US" altLang="ja-JP" dirty="0"/>
          </a:p>
          <a:p>
            <a:pPr lvl="1"/>
            <a:endParaRPr kumimoji="1" lang="ja-JP" altLang="en-US"/>
          </a:p>
        </p:txBody>
      </p:sp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0F27CF62-E88D-EE41-BD39-90350DCE3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694672"/>
              </p:ext>
            </p:extLst>
          </p:nvPr>
        </p:nvGraphicFramePr>
        <p:xfrm>
          <a:off x="3235768" y="3787782"/>
          <a:ext cx="4876800" cy="212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2831219464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20324507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274165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26472332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6153242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5132668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AU" altLang="ja-JP" dirty="0" err="1"/>
                        <a:t>dp</a:t>
                      </a:r>
                      <a:r>
                        <a:rPr kumimoji="1" lang="en-AU" altLang="ja-JP" dirty="0"/>
                        <a:t>[x][y]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2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3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4</a:t>
                      </a:r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254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042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2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3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4</a:t>
                      </a:r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050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2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4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10</a:t>
                      </a:r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740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3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0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1</a:t>
                      </a:r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AU" altLang="ja-JP" dirty="0"/>
                        <a:t>5</a:t>
                      </a:r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078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50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F1FE9F8-056E-144A-9CC8-5696AC497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ところで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ACB1B2A-9F89-CC43-B0B7-19065C244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実は</a:t>
            </a:r>
            <a:r>
              <a:rPr kumimoji="1" lang="en-AU" altLang="ja-JP" dirty="0" err="1"/>
              <a:t>dp</a:t>
            </a:r>
            <a:r>
              <a:rPr kumimoji="1" lang="en-AU" altLang="ja-JP" dirty="0"/>
              <a:t>[k][N] = Comb(</a:t>
            </a:r>
            <a:r>
              <a:rPr lang="en-AU" altLang="ja-JP" dirty="0"/>
              <a:t>N+k-1, 2k-1)</a:t>
            </a:r>
            <a:r>
              <a:rPr lang="ja-JP" altLang="en-US"/>
              <a:t>です。</a:t>
            </a:r>
            <a:endParaRPr lang="en-US" altLang="ja-JP" dirty="0"/>
          </a:p>
          <a:p>
            <a:r>
              <a:rPr lang="en-AU" altLang="ja-JP" dirty="0"/>
              <a:t>E[x]</a:t>
            </a:r>
            <a:r>
              <a:rPr lang="ja-JP" altLang="en-US"/>
              <a:t>に関しても同様に</a:t>
            </a:r>
            <a:r>
              <a:rPr lang="en-AU" altLang="ja-JP" dirty="0"/>
              <a:t>Comb(N-1, k-1)</a:t>
            </a:r>
            <a:r>
              <a:rPr lang="ja-JP" altLang="en-US"/>
              <a:t>であることが分かります。</a:t>
            </a:r>
            <a:endParaRPr lang="en-US" altLang="ja-JP" dirty="0"/>
          </a:p>
          <a:p>
            <a:r>
              <a:rPr lang="ja-JP" altLang="en-US"/>
              <a:t>よって、</a:t>
            </a:r>
            <a:r>
              <a:rPr lang="en-AU" altLang="ja-JP" dirty="0" err="1"/>
              <a:t>dp</a:t>
            </a:r>
            <a:r>
              <a:rPr lang="en-AU" altLang="ja-JP" dirty="0"/>
              <a:t>[k][N]</a:t>
            </a:r>
            <a:r>
              <a:rPr lang="ja-JP" altLang="en-US"/>
              <a:t>を</a:t>
            </a:r>
            <a:r>
              <a:rPr lang="en-AU" altLang="ja-JP" dirty="0"/>
              <a:t>O(1)</a:t>
            </a:r>
            <a:r>
              <a:rPr lang="ja-JP" altLang="en-US"/>
              <a:t>で求める事が出来るので、</a:t>
            </a:r>
            <a:r>
              <a:rPr lang="en-AU" altLang="ja-JP" dirty="0"/>
              <a:t>O(N)</a:t>
            </a:r>
            <a:r>
              <a:rPr lang="ja-JP" altLang="en-US"/>
              <a:t>で両者を計算する事が出来、答えを求める事が出来ました。</a:t>
            </a:r>
            <a:endParaRPr lang="en-AU" altLang="ja-JP" dirty="0"/>
          </a:p>
          <a:p>
            <a:endParaRPr lang="en-AU" altLang="ja-JP" dirty="0"/>
          </a:p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853684"/>
      </p:ext>
    </p:extLst>
  </p:cSld>
  <p:clrMapOvr>
    <a:masterClrMapping/>
  </p:clrMapOvr>
</p:sld>
</file>

<file path=ppt/theme/theme1.xml><?xml version="1.0" encoding="utf-8"?>
<a:theme xmlns:a="http://schemas.openxmlformats.org/drawingml/2006/main" name="ウィスプ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ウィスプ</Template>
  <TotalTime>307</TotalTime>
  <Words>420</Words>
  <Application>Microsoft Macintosh PowerPoint</Application>
  <PresentationFormat>ワイド画面</PresentationFormat>
  <Paragraphs>60</Paragraphs>
  <Slides>6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ウィスプ</vt:lpstr>
      <vt:lpstr>H: Permutation Score</vt:lpstr>
      <vt:lpstr>問題</vt:lpstr>
      <vt:lpstr>考察</vt:lpstr>
      <vt:lpstr>考察</vt:lpstr>
      <vt:lpstr>ところで</vt:lpstr>
      <vt:lpstr>ところで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C: Cyclic String</dc:title>
  <dc:creator>小池悠生</dc:creator>
  <cp:lastModifiedBy>小池悠生</cp:lastModifiedBy>
  <cp:revision>12</cp:revision>
  <dcterms:created xsi:type="dcterms:W3CDTF">2019-09-15T01:24:56Z</dcterms:created>
  <dcterms:modified xsi:type="dcterms:W3CDTF">2019-09-15T06:33:54Z</dcterms:modified>
</cp:coreProperties>
</file>