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sldIdLst>
    <p:sldId id="256" r:id="rId2"/>
    <p:sldId id="259" r:id="rId3"/>
    <p:sldId id="260" r:id="rId4"/>
    <p:sldId id="262" r:id="rId5"/>
    <p:sldId id="261" r:id="rId6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707" autoAdjust="0"/>
  </p:normalViewPr>
  <p:slideViewPr>
    <p:cSldViewPr>
      <p:cViewPr varScale="1">
        <p:scale>
          <a:sx n="88" d="100"/>
          <a:sy n="88" d="100"/>
        </p:scale>
        <p:origin x="-105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タイトル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22" name="サブタイトル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20" name="フッター プレースホル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10" name="スライド番号プレースホル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9" name="フローチャート: 処理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フローチャート: 処理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パイ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ドーナ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正方形/長方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タイトル プレースホルダ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9" name="テキスト プレースホルダ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4" name="日付プレースホルダ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22" name="スライド番号プレースホルダ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l" rtl="0" eaLnBrk="1" latinLnBrk="0" hangingPunct="1">
        <a:spcBef>
          <a:spcPct val="0"/>
        </a:spcBef>
        <a:buNone/>
        <a:defRPr kumimoji="1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ja-JP" altLang="en-US" dirty="0" smtClean="0"/>
              <a:t>Ｃ　時空のスゴロク・ロード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4603272"/>
          </a:xfrm>
        </p:spPr>
        <p:txBody>
          <a:bodyPr/>
          <a:lstStyle/>
          <a:p>
            <a:endParaRPr kumimoji="1" lang="en-US" altLang="ja-JP" dirty="0" smtClean="0"/>
          </a:p>
          <a:p>
            <a:endParaRPr lang="en-US" altLang="ja-JP" dirty="0" smtClean="0"/>
          </a:p>
          <a:p>
            <a:endParaRPr kumimoji="1" lang="en-US" altLang="ja-JP" dirty="0" smtClean="0"/>
          </a:p>
          <a:p>
            <a:endParaRPr lang="en-US" altLang="ja-JP" dirty="0" smtClean="0"/>
          </a:p>
          <a:p>
            <a:endParaRPr kumimoji="1" lang="en-US" altLang="ja-JP" dirty="0" smtClean="0"/>
          </a:p>
          <a:p>
            <a:endParaRPr lang="en-US" altLang="ja-JP" dirty="0" smtClean="0"/>
          </a:p>
          <a:p>
            <a:pPr algn="r"/>
            <a:r>
              <a:rPr lang="ja-JP" altLang="en-US" dirty="0" smtClean="0"/>
              <a:t>原案：吉里</a:t>
            </a:r>
            <a:endParaRPr lang="en-US" altLang="ja-JP" dirty="0" smtClean="0"/>
          </a:p>
          <a:p>
            <a:pPr algn="r"/>
            <a:r>
              <a:rPr lang="ja-JP" altLang="en-US" dirty="0" smtClean="0"/>
              <a:t>解答作成：吉里、渡部、秋葉</a:t>
            </a:r>
            <a:endParaRPr lang="en-US" altLang="ja-JP" dirty="0" smtClean="0"/>
          </a:p>
          <a:p>
            <a:pPr algn="r"/>
            <a:r>
              <a:rPr lang="ja-JP" altLang="en-US" dirty="0" smtClean="0"/>
              <a:t>解説：吉里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問題（要約）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1115616" y="1447800"/>
            <a:ext cx="7920880" cy="480060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altLang="ja-JP" dirty="0" smtClean="0"/>
              <a:t>N</a:t>
            </a:r>
            <a:r>
              <a:rPr lang="ja-JP" altLang="en-US" dirty="0" smtClean="0"/>
              <a:t>（</a:t>
            </a:r>
            <a:r>
              <a:rPr lang="en-US" altLang="ja-JP" dirty="0" smtClean="0"/>
              <a:t>3≦N≦100,000</a:t>
            </a:r>
            <a:r>
              <a:rPr lang="ja-JP" altLang="en-US" dirty="0" smtClean="0"/>
              <a:t>）マスの</a:t>
            </a:r>
            <a:r>
              <a:rPr lang="en-US" altLang="ja-JP" dirty="0" smtClean="0"/>
              <a:t>1</a:t>
            </a:r>
            <a:r>
              <a:rPr lang="ja-JP" altLang="en-US" dirty="0" smtClean="0"/>
              <a:t>次元スゴロク。</a:t>
            </a: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6</a:t>
            </a:r>
            <a:r>
              <a:rPr lang="ja-JP" altLang="en-US" dirty="0" smtClean="0"/>
              <a:t>面ダイスを振って、出た目の数だけ進む。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これを繰り返す。</a:t>
            </a:r>
            <a:endParaRPr lang="en-US" altLang="ja-JP" dirty="0" smtClean="0"/>
          </a:p>
          <a:p>
            <a:pPr>
              <a:buNone/>
            </a:pPr>
            <a:endParaRPr lang="ja-JP" altLang="en-US" dirty="0" smtClean="0"/>
          </a:p>
          <a:p>
            <a:pPr>
              <a:buNone/>
            </a:pPr>
            <a:r>
              <a:rPr lang="ja-JP" altLang="en-US" dirty="0" smtClean="0"/>
              <a:t>効果マス：「○マス進む（戻る）」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止まったら指示に従う。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指示の結果、また効果マスに止まったら続けて従う。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ここで無限ループになってしまったらスゴロク失敗。</a:t>
            </a:r>
            <a:endParaRPr lang="en-US" altLang="ja-JP" dirty="0" smtClean="0"/>
          </a:p>
          <a:p>
            <a:pPr>
              <a:buNone/>
            </a:pPr>
            <a:endParaRPr lang="ja-JP" altLang="en-US" dirty="0" smtClean="0"/>
          </a:p>
          <a:p>
            <a:pPr>
              <a:buNone/>
            </a:pPr>
            <a:r>
              <a:rPr lang="ja-JP" altLang="en-US" dirty="0" smtClean="0"/>
              <a:t>ゴールまでにサイコロを振る回数の最小値はいくつか。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想定解法１</a:t>
            </a:r>
            <a:r>
              <a:rPr kumimoji="1" lang="en-US" altLang="ja-JP" dirty="0" smtClean="0"/>
              <a:t>/</a:t>
            </a:r>
            <a:r>
              <a:rPr kumimoji="1" lang="ja-JP" altLang="en-US" dirty="0" smtClean="0"/>
              <a:t>２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ja-JP" altLang="en-US" dirty="0" smtClean="0"/>
              <a:t>＜前半＞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あるマスに止まったとき、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指示に繰り返し従った結果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最終的にどこに止まるか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（もしくは無限ループに陥るか）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を求める。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実際にシミュレーション。</a:t>
            </a: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O(N^2)</a:t>
            </a:r>
            <a:r>
              <a:rPr lang="ja-JP" altLang="en-US" dirty="0" smtClean="0"/>
              <a:t>は</a:t>
            </a:r>
            <a:r>
              <a:rPr lang="en-US" altLang="ja-JP" dirty="0" smtClean="0"/>
              <a:t>TLE</a:t>
            </a:r>
            <a:r>
              <a:rPr lang="ja-JP" altLang="en-US" dirty="0" err="1" smtClean="0"/>
              <a:t>。</a:t>
            </a:r>
            <a:r>
              <a:rPr lang="en-US" altLang="ja-JP" dirty="0" smtClean="0"/>
              <a:t>O(N)</a:t>
            </a:r>
            <a:r>
              <a:rPr lang="ja-JP" altLang="en-US" dirty="0" smtClean="0"/>
              <a:t>で。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想定</a:t>
            </a:r>
            <a:r>
              <a:rPr kumimoji="1" lang="ja-JP" altLang="en-US" smtClean="0"/>
              <a:t>解法２</a:t>
            </a:r>
            <a:r>
              <a:rPr kumimoji="1" lang="en-US" altLang="ja-JP" smtClean="0"/>
              <a:t>/</a:t>
            </a:r>
            <a:r>
              <a:rPr kumimoji="1" lang="ja-JP" altLang="en-US" dirty="0" smtClean="0"/>
              <a:t>２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ja-JP" altLang="en-US" dirty="0" smtClean="0"/>
              <a:t>＜後半＞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あとは最短路問題。</a:t>
            </a:r>
            <a:endParaRPr lang="en-US" altLang="ja-JP" dirty="0" smtClean="0"/>
          </a:p>
          <a:p>
            <a:pPr>
              <a:buNone/>
            </a:pPr>
            <a:r>
              <a:rPr lang="en-US" altLang="ja-JP" dirty="0" err="1" smtClean="0"/>
              <a:t>Dijkstra</a:t>
            </a:r>
            <a:r>
              <a:rPr lang="ja-JP" altLang="en-US" dirty="0" smtClean="0"/>
              <a:t>法なり、幅優先探索なり。</a:t>
            </a: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O(N)</a:t>
            </a:r>
            <a:r>
              <a:rPr lang="ja-JP" altLang="en-US" dirty="0" smtClean="0"/>
              <a:t>または</a:t>
            </a:r>
            <a:r>
              <a:rPr lang="en-US" altLang="ja-JP" dirty="0" smtClean="0"/>
              <a:t>O(</a:t>
            </a:r>
            <a:r>
              <a:rPr lang="en-US" altLang="ja-JP" dirty="0" err="1" smtClean="0"/>
              <a:t>NlogN</a:t>
            </a:r>
            <a:r>
              <a:rPr lang="en-US" altLang="ja-JP" dirty="0" smtClean="0"/>
              <a:t>)</a:t>
            </a:r>
            <a:r>
              <a:rPr lang="ja-JP" altLang="en-US" dirty="0" smtClean="0"/>
              <a:t>で</a:t>
            </a:r>
            <a:r>
              <a:rPr lang="en-US" altLang="ja-JP" dirty="0" smtClean="0"/>
              <a:t>Accept</a:t>
            </a:r>
            <a:r>
              <a:rPr lang="ja-JP" altLang="en-US" dirty="0" err="1" smtClean="0"/>
              <a:t>．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Judge </a:t>
            </a:r>
            <a:r>
              <a:rPr lang="en-US" altLang="ja-JP" dirty="0" smtClean="0"/>
              <a:t>Data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altLang="ja-JP" dirty="0" smtClean="0"/>
              <a:t>O(N^2)</a:t>
            </a:r>
            <a:r>
              <a:rPr lang="ja-JP" altLang="en-US" dirty="0" smtClean="0"/>
              <a:t>シミュレーションが</a:t>
            </a:r>
            <a:r>
              <a:rPr lang="en-US" altLang="ja-JP" dirty="0" smtClean="0"/>
              <a:t>TLE</a:t>
            </a:r>
            <a:r>
              <a:rPr lang="ja-JP" altLang="en-US" dirty="0" smtClean="0"/>
              <a:t>する例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S,+1,+1,+1,+1,+1,+2,0,+1,+1,……</a:t>
            </a:r>
            <a:r>
              <a:rPr lang="ja-JP" altLang="en-US" dirty="0" smtClean="0"/>
              <a:t>→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　→</a:t>
            </a:r>
            <a:r>
              <a:rPr lang="en-US" altLang="ja-JP" dirty="0" smtClean="0"/>
              <a:t>……,+1,+1,+2,0,-99997,0,g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フレッシュ">
  <a:themeElements>
    <a:clrScheme name="フレッシュ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フレッシュ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フレッシュ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75</TotalTime>
  <Words>210</Words>
  <Application>Microsoft Office PowerPoint</Application>
  <PresentationFormat>画面に合わせる (4:3)</PresentationFormat>
  <Paragraphs>43</Paragraphs>
  <Slides>5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5</vt:i4>
      </vt:variant>
    </vt:vector>
  </HeadingPairs>
  <TitlesOfParts>
    <vt:vector size="6" baseType="lpstr">
      <vt:lpstr>フレッシュ</vt:lpstr>
      <vt:lpstr>Ｃ　時空のスゴロク・ロード</vt:lpstr>
      <vt:lpstr>問題（要約）</vt:lpstr>
      <vt:lpstr>想定解法１/２</vt:lpstr>
      <vt:lpstr>想定解法２/２</vt:lpstr>
      <vt:lpstr>Judge Data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Ａ　雅先生の地球侵略日誌</dc:title>
  <dc:creator>t2ladmin</dc:creator>
  <cp:lastModifiedBy>t2ladmin</cp:lastModifiedBy>
  <cp:revision>27</cp:revision>
  <dcterms:created xsi:type="dcterms:W3CDTF">2010-09-18T02:52:30Z</dcterms:created>
  <dcterms:modified xsi:type="dcterms:W3CDTF">2010-09-18T10:20:43Z</dcterms:modified>
</cp:coreProperties>
</file>