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02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正方形/長方形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正方形/長方形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正方形/長方形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正方形/長方形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正方形/長方形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角丸四角形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角丸四角形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正方形/長方形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正方形/長方形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正方形/長方形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正方形/長方形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タイトル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28" name="日付プレースホルダ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8E301F8C-9513-47FA-B468-E562BAE3822A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17" name="フッター プレースホルダ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29" name="スライド番号プレースホルダ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0B36242D-1316-4C19-A06B-24AB88BD75B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01F8C-9513-47FA-B468-E562BAE3822A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6242D-1316-4C19-A06B-24AB88BD75B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01F8C-9513-47FA-B468-E562BAE3822A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6242D-1316-4C19-A06B-24AB88BD75B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01F8C-9513-47FA-B468-E562BAE3822A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6242D-1316-4C19-A06B-24AB88BD75B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26" name="日付プレースホルダ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E301F8C-9513-47FA-B468-E562BAE3822A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27" name="スライド番号プレースホルダ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B36242D-1316-4C19-A06B-24AB88BD75B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8" name="フッター プレースホルダ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8E301F8C-9513-47FA-B468-E562BAE3822A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0B36242D-1316-4C19-A06B-24AB88BD75B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01F8C-9513-47FA-B468-E562BAE3822A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6242D-1316-4C19-A06B-24AB88BD75B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01F8C-9513-47FA-B468-E562BAE3822A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6242D-1316-4C19-A06B-24AB88BD75B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01F8C-9513-47FA-B468-E562BAE3822A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6242D-1316-4C19-A06B-24AB88BD75B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01F8C-9513-47FA-B468-E562BAE3822A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6242D-1316-4C19-A06B-24AB88BD75B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01F8C-9513-47FA-B468-E562BAE3822A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6242D-1316-4C19-A06B-24AB88BD75B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正方形/長方形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正方形/長方形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正方形/長方形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正方形/長方形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正方形/長方形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角丸四角形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角丸四角形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正方形/長方形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正方形/長方形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正方形/長方形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正方形/長方形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正方形/長方形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正方形/長方形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タイトル プレースホルダ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3" name="テキスト プレースホルダ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4" name="日付プレースホルダ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8E301F8C-9513-47FA-B468-E562BAE3822A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23" name="スライド番号プレースホルダ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0B36242D-1316-4C19-A06B-24AB88BD75B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1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1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1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1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1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1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1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1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1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H: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Ramen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Shop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問題原案</a:t>
            </a:r>
            <a:r>
              <a:rPr lang="ja-JP" altLang="en-US" dirty="0" smtClean="0"/>
              <a:t>：北村</a:t>
            </a:r>
            <a:endParaRPr lang="en-US" altLang="ja-JP" dirty="0" smtClean="0"/>
          </a:p>
          <a:p>
            <a:r>
              <a:rPr kumimoji="1" lang="ja-JP" altLang="en-US" dirty="0" smtClean="0"/>
              <a:t>解法作成：北村、八森</a:t>
            </a:r>
            <a:endParaRPr kumimoji="1" lang="en-US" altLang="ja-JP" dirty="0" smtClean="0"/>
          </a:p>
          <a:p>
            <a:r>
              <a:rPr lang="ja-JP" altLang="en-US" dirty="0" smtClean="0"/>
              <a:t>英文作成：寺島</a:t>
            </a:r>
            <a:endParaRPr kumimoji="1" lang="en-US" altLang="ja-JP" dirty="0" smtClean="0"/>
          </a:p>
          <a:p>
            <a:r>
              <a:rPr lang="ja-JP" altLang="en-US" dirty="0" smtClean="0"/>
              <a:t>解説：北村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kumimoji="1" lang="ja-JP" altLang="en-US" dirty="0" smtClean="0"/>
              <a:t>ラーメン屋の客の出入りを</a:t>
            </a:r>
            <a:r>
              <a:rPr lang="ja-JP" altLang="en-US" dirty="0" smtClean="0"/>
              <a:t>シミュレーションせよ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ラーメン屋には複数のカウンター席がある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客は複数人のグループでやってきて、連続した席に着席し、食事をして、帰っていく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席は、隣の客となるべく距離があくように確保する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席が確保できない場合は、一定時間の間席が空くのを待つ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しびれを切らして帰ってしまう客もいる</a:t>
            </a:r>
            <a:endParaRPr lang="en-US" altLang="ja-JP" dirty="0" smtClean="0"/>
          </a:p>
          <a:p>
            <a:r>
              <a:rPr kumimoji="1" lang="ja-JP" altLang="en-US" dirty="0" smtClean="0"/>
              <a:t>客全員の満足度の平均を計算せよ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満足度は入店までの待ち時間で計算される</a:t>
            </a:r>
            <a:endParaRPr kumimoji="1"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時系列シミュレーション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ja-JP" altLang="en-US" dirty="0" smtClean="0"/>
              <a:t>シミュレーション内で発生する「イベント」を時刻の早い順に実行し、実行状態を順次変更していく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イベント＝客がやってくる、客が諦めて帰る、客が食べ終わって出て行く、など</a:t>
            </a:r>
            <a:endParaRPr lang="en-US" altLang="ja-JP" dirty="0" smtClean="0"/>
          </a:p>
          <a:p>
            <a:r>
              <a:rPr kumimoji="1" lang="ja-JP" altLang="en-US" dirty="0" smtClean="0"/>
              <a:t>イベントをヒープ（</a:t>
            </a:r>
            <a:r>
              <a:rPr kumimoji="1" lang="en-US" altLang="ja-JP" dirty="0" smtClean="0"/>
              <a:t>priority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queue</a:t>
            </a:r>
            <a:r>
              <a:rPr kumimoji="1" lang="ja-JP" altLang="en-US" dirty="0" smtClean="0"/>
              <a:t>）に入れ、時刻の早いイベントから取り出していくのが定石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時刻を</a:t>
            </a:r>
            <a:r>
              <a:rPr lang="en-US" altLang="ja-JP" dirty="0" smtClean="0"/>
              <a:t>1</a:t>
            </a:r>
            <a:r>
              <a:rPr lang="ja-JP" altLang="en-US" dirty="0" err="1" smtClean="0"/>
              <a:t>ずつ</a:t>
            </a:r>
            <a:r>
              <a:rPr lang="ja-JP" altLang="en-US" dirty="0" smtClean="0"/>
              <a:t>進めると</a:t>
            </a:r>
            <a:r>
              <a:rPr lang="en-US" altLang="ja-JP" dirty="0" smtClean="0"/>
              <a:t>TLE</a:t>
            </a:r>
          </a:p>
          <a:p>
            <a:r>
              <a:rPr kumimoji="1" lang="ja-JP" altLang="en-US" dirty="0" smtClean="0"/>
              <a:t>同時刻の異なるイベントの順序関係を慎重に定義すること</a:t>
            </a:r>
            <a:endParaRPr kumimoji="1"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シミュレーション問題の取り組み方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しっかりした実装力があれば、シミュレーション問題は解ける</a:t>
            </a:r>
            <a:endParaRPr kumimoji="1" lang="en-US" altLang="ja-JP" dirty="0" smtClean="0"/>
          </a:p>
          <a:p>
            <a:r>
              <a:rPr lang="ja-JP" altLang="en-US" dirty="0" smtClean="0"/>
              <a:t>最低でも</a:t>
            </a:r>
            <a:r>
              <a:rPr kumimoji="1" lang="ja-JP" altLang="en-US" dirty="0" smtClean="0"/>
              <a:t>必要なデータ構造は予め列挙しておく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必要なデータを忘れているとあとで大工事が必要になることも</a:t>
            </a:r>
            <a:endParaRPr lang="en-US" altLang="ja-JP" dirty="0" smtClean="0"/>
          </a:p>
          <a:p>
            <a:r>
              <a:rPr kumimoji="1" lang="ja-JP" altLang="en-US" dirty="0" smtClean="0"/>
              <a:t>紙の上でコードの流れを組み立てておくことも有効</a:t>
            </a:r>
            <a:endParaRPr kumimoji="1" lang="en-US" altLang="ja-JP" dirty="0" smtClean="0"/>
          </a:p>
          <a:p>
            <a:r>
              <a:rPr lang="ja-JP" altLang="en-US" dirty="0" smtClean="0"/>
              <a:t>細かい条件の見落としに注意！</a:t>
            </a:r>
            <a:endParaRPr kumimoji="1" lang="en-US" altLang="ja-JP" dirty="0" smtClean="0"/>
          </a:p>
          <a:p>
            <a:endParaRPr kumimoji="1"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注意点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kumimoji="1" lang="ja-JP" altLang="en-US" dirty="0" smtClean="0"/>
              <a:t>細かい境界条件に注意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When</a:t>
            </a:r>
            <a:r>
              <a:rPr lang="ja-JP" altLang="en-US" dirty="0" smtClean="0"/>
              <a:t> </a:t>
            </a:r>
            <a:r>
              <a:rPr lang="en-US" altLang="ja-JP" dirty="0" smtClean="0"/>
              <a:t>the</a:t>
            </a:r>
            <a:r>
              <a:rPr lang="ja-JP" altLang="en-US" dirty="0" smtClean="0"/>
              <a:t> </a:t>
            </a:r>
            <a:r>
              <a:rPr lang="en-US" altLang="ja-JP" dirty="0" smtClean="0"/>
              <a:t>group</a:t>
            </a:r>
            <a:r>
              <a:rPr lang="ja-JP" altLang="en-US" dirty="0" smtClean="0"/>
              <a:t> </a:t>
            </a:r>
            <a:r>
              <a:rPr lang="en-US" altLang="ja-JP" dirty="0" smtClean="0"/>
              <a:t>fails</a:t>
            </a:r>
            <a:r>
              <a:rPr lang="ja-JP" altLang="en-US" dirty="0" smtClean="0"/>
              <a:t> </a:t>
            </a:r>
            <a:r>
              <a:rPr lang="en-US" altLang="ja-JP" dirty="0" smtClean="0"/>
              <a:t>to</a:t>
            </a:r>
            <a:r>
              <a:rPr lang="ja-JP" altLang="en-US" dirty="0" smtClean="0"/>
              <a:t> </a:t>
            </a:r>
            <a:r>
              <a:rPr lang="en-US" altLang="ja-JP" dirty="0" smtClean="0"/>
              <a:t>take</a:t>
            </a:r>
            <a:r>
              <a:rPr lang="ja-JP" altLang="en-US" dirty="0" smtClean="0"/>
              <a:t> </a:t>
            </a:r>
            <a:r>
              <a:rPr lang="en-US" altLang="ja-JP" dirty="0" smtClean="0"/>
              <a:t>their</a:t>
            </a:r>
            <a:r>
              <a:rPr lang="ja-JP" altLang="en-US" dirty="0" smtClean="0"/>
              <a:t> </a:t>
            </a:r>
            <a:r>
              <a:rPr lang="en-US" altLang="ja-JP" dirty="0" smtClean="0"/>
              <a:t>seats</a:t>
            </a:r>
            <a:r>
              <a:rPr lang="ja-JP" altLang="en-US" dirty="0" smtClean="0"/>
              <a:t> </a:t>
            </a:r>
            <a:r>
              <a:rPr lang="en-US" altLang="ja-JP" dirty="0" smtClean="0"/>
              <a:t>within</a:t>
            </a:r>
            <a:r>
              <a:rPr lang="ja-JP" altLang="en-US" dirty="0" smtClean="0"/>
              <a:t> </a:t>
            </a:r>
            <a:r>
              <a:rPr lang="en-US" altLang="ja-JP" dirty="0" smtClean="0"/>
              <a:t>the</a:t>
            </a:r>
            <a:r>
              <a:rPr lang="ja-JP" altLang="en-US" dirty="0" smtClean="0"/>
              <a:t> </a:t>
            </a:r>
            <a:r>
              <a:rPr lang="en-US" altLang="ja-JP" dirty="0" smtClean="0"/>
              <a:t>time</a:t>
            </a:r>
            <a:r>
              <a:rPr lang="ja-JP" altLang="en-US" dirty="0" smtClean="0"/>
              <a:t> </a:t>
            </a:r>
            <a:r>
              <a:rPr lang="en-US" altLang="ja-JP" dirty="0" smtClean="0"/>
              <a:t>W[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]</a:t>
            </a:r>
            <a:r>
              <a:rPr lang="ja-JP" altLang="en-US" dirty="0" smtClean="0"/>
              <a:t> </a:t>
            </a:r>
            <a:r>
              <a:rPr lang="en-US" altLang="ja-JP" dirty="0" smtClean="0"/>
              <a:t>(</a:t>
            </a:r>
            <a:r>
              <a:rPr lang="en-US" altLang="ja-JP" b="1" dirty="0" smtClean="0"/>
              <a:t>inclusive</a:t>
            </a:r>
            <a:r>
              <a:rPr lang="en-US" altLang="ja-JP" dirty="0" smtClean="0"/>
              <a:t>)</a:t>
            </a:r>
            <a:r>
              <a:rPr lang="ja-JP" altLang="en-US" dirty="0" smtClean="0"/>
              <a:t> </a:t>
            </a:r>
            <a:r>
              <a:rPr lang="en-US" altLang="ja-JP" dirty="0" smtClean="0"/>
              <a:t>from</a:t>
            </a:r>
            <a:r>
              <a:rPr lang="ja-JP" altLang="en-US" dirty="0" smtClean="0"/>
              <a:t> </a:t>
            </a:r>
            <a:r>
              <a:rPr lang="en-US" altLang="ja-JP" dirty="0" smtClean="0"/>
              <a:t>their</a:t>
            </a:r>
            <a:r>
              <a:rPr lang="ja-JP" altLang="en-US" dirty="0" smtClean="0"/>
              <a:t> </a:t>
            </a:r>
            <a:r>
              <a:rPr lang="en-US" altLang="ja-JP" dirty="0" smtClean="0"/>
              <a:t>coming</a:t>
            </a:r>
            <a:r>
              <a:rPr lang="ja-JP" altLang="en-US" dirty="0" smtClean="0"/>
              <a:t> </a:t>
            </a:r>
            <a:r>
              <a:rPr lang="en-US" altLang="ja-JP" dirty="0" smtClean="0"/>
              <a:t>and</a:t>
            </a:r>
            <a:r>
              <a:rPr lang="ja-JP" altLang="en-US" dirty="0" smtClean="0"/>
              <a:t> </a:t>
            </a:r>
            <a:r>
              <a:rPr lang="en-US" altLang="ja-JP" b="1" dirty="0" smtClean="0"/>
              <a:t>strictly</a:t>
            </a:r>
            <a:r>
              <a:rPr lang="ja-JP" altLang="en-US" b="1" dirty="0" smtClean="0"/>
              <a:t> </a:t>
            </a:r>
            <a:r>
              <a:rPr lang="en-US" altLang="ja-JP" b="1" dirty="0" smtClean="0"/>
              <a:t>before</a:t>
            </a:r>
            <a:r>
              <a:rPr lang="ja-JP" altLang="en-US" dirty="0" smtClean="0"/>
              <a:t> </a:t>
            </a:r>
            <a:r>
              <a:rPr lang="en-US" altLang="ja-JP" dirty="0" smtClean="0"/>
              <a:t>the</a:t>
            </a:r>
            <a:r>
              <a:rPr lang="ja-JP" altLang="en-US" dirty="0" smtClean="0"/>
              <a:t> </a:t>
            </a:r>
            <a:r>
              <a:rPr lang="en-US" altLang="ja-JP" dirty="0" smtClean="0"/>
              <a:t>closing</a:t>
            </a:r>
            <a:r>
              <a:rPr lang="ja-JP" altLang="en-US" dirty="0" smtClean="0"/>
              <a:t> </a:t>
            </a:r>
            <a:r>
              <a:rPr lang="en-US" altLang="ja-JP" dirty="0" smtClean="0"/>
              <a:t>time,</a:t>
            </a:r>
            <a:r>
              <a:rPr lang="ja-JP" altLang="en-US" dirty="0" smtClean="0"/>
              <a:t> </a:t>
            </a:r>
            <a:r>
              <a:rPr lang="en-US" altLang="ja-JP" dirty="0" smtClean="0"/>
              <a:t>...</a:t>
            </a:r>
          </a:p>
          <a:p>
            <a:r>
              <a:rPr kumimoji="1" lang="ja-JP" altLang="en-US" dirty="0" smtClean="0"/>
              <a:t>同時に複数のグループが食べ終わって帰る場合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待っているグループの着席の処理は同時に食べ終わったグループが全員帰ってから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グループがそれぞれ帰ってから逐一着席の処理を行うのは誤り</a:t>
            </a:r>
            <a:endParaRPr lang="en-US" altLang="ja-JP" dirty="0" smtClean="0"/>
          </a:p>
          <a:p>
            <a:r>
              <a:rPr lang="ja-JP" altLang="en-US" dirty="0" smtClean="0"/>
              <a:t>空席の配置の表現は凝ったデータ形式を用いなくてもよい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席の数は十分に小さいので、席の割り当てではそれぞれの位置を全て試しても間に合う</a:t>
            </a:r>
            <a:endParaRPr lang="en-US" altLang="ja-JP" dirty="0" smtClean="0"/>
          </a:p>
          <a:p>
            <a:pPr lvl="1"/>
            <a:endParaRPr kumimoji="1"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なめてかかると大変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この問題はなめてかかると意外に手</a:t>
            </a:r>
            <a:r>
              <a:rPr kumimoji="1" lang="ja-JP" altLang="en-US" dirty="0" err="1" smtClean="0"/>
              <a:t>こ</a:t>
            </a:r>
            <a:r>
              <a:rPr kumimoji="1" lang="ja-JP" altLang="en-US" dirty="0" smtClean="0"/>
              <a:t>ずる</a:t>
            </a:r>
            <a:endParaRPr lang="en-US" altLang="ja-JP" dirty="0" smtClean="0"/>
          </a:p>
          <a:p>
            <a:r>
              <a:rPr kumimoji="1" lang="ja-JP" altLang="en-US" dirty="0" smtClean="0"/>
              <a:t>担当者も苦労しました</a:t>
            </a:r>
            <a:endParaRPr kumimoji="1"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提出状況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S</a:t>
            </a:r>
            <a:r>
              <a:rPr kumimoji="1" lang="en-US" altLang="ja-JP" dirty="0" smtClean="0"/>
              <a:t>ubmissions: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9</a:t>
            </a:r>
            <a:r>
              <a:rPr lang="ja-JP" altLang="en-US" dirty="0" smtClean="0"/>
              <a:t> </a:t>
            </a:r>
            <a:r>
              <a:rPr lang="en-US" altLang="ja-JP" dirty="0" smtClean="0"/>
              <a:t>(</a:t>
            </a:r>
            <a:r>
              <a:rPr lang="en-US" altLang="ja-JP" dirty="0" err="1" smtClean="0"/>
              <a:t>kkntkr</a:t>
            </a:r>
            <a:r>
              <a:rPr lang="ja-JP" altLang="en-US" dirty="0" smtClean="0"/>
              <a:t> </a:t>
            </a:r>
            <a:r>
              <a:rPr lang="en-US" altLang="ja-JP" dirty="0" smtClean="0"/>
              <a:t>7</a:t>
            </a:r>
            <a:r>
              <a:rPr lang="ja-JP" altLang="en-US" dirty="0" smtClean="0"/>
              <a:t> </a:t>
            </a:r>
            <a:r>
              <a:rPr lang="en-US" altLang="ja-JP" dirty="0" smtClean="0"/>
              <a:t>+</a:t>
            </a:r>
            <a:r>
              <a:rPr lang="ja-JP" altLang="en-US" dirty="0" smtClean="0"/>
              <a:t> </a:t>
            </a:r>
            <a:r>
              <a:rPr lang="en-US" altLang="ja-JP" dirty="0" err="1" smtClean="0"/>
              <a:t>LittleBug</a:t>
            </a:r>
            <a:r>
              <a:rPr lang="ja-JP" altLang="en-US" dirty="0" smtClean="0"/>
              <a:t> </a:t>
            </a:r>
            <a:r>
              <a:rPr lang="en-US" altLang="ja-JP" dirty="0" smtClean="0"/>
              <a:t>2)</a:t>
            </a:r>
          </a:p>
          <a:p>
            <a:r>
              <a:rPr kumimoji="1" lang="en-US" altLang="ja-JP" dirty="0" smtClean="0"/>
              <a:t>Accept: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1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(</a:t>
            </a:r>
            <a:r>
              <a:rPr kumimoji="1" lang="en-US" altLang="ja-JP" dirty="0" err="1" smtClean="0"/>
              <a:t>kkntkr</a:t>
            </a:r>
            <a:r>
              <a:rPr lang="en-US" altLang="ja-JP" dirty="0" smtClean="0"/>
              <a:t>,</a:t>
            </a:r>
            <a:r>
              <a:rPr lang="ja-JP" altLang="en-US" dirty="0" smtClean="0"/>
              <a:t> </a:t>
            </a:r>
            <a:r>
              <a:rPr lang="en-US" altLang="ja-JP" dirty="0" smtClean="0"/>
              <a:t>297</a:t>
            </a:r>
            <a:r>
              <a:rPr lang="ja-JP" altLang="en-US" dirty="0" smtClean="0"/>
              <a:t> </a:t>
            </a:r>
            <a:r>
              <a:rPr lang="en-US" altLang="ja-JP" dirty="0" smtClean="0"/>
              <a:t>min)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アーバン">
  <a:themeElements>
    <a:clrScheme name="アーバン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アーバン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アーバン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76</TotalTime>
  <Words>416</Words>
  <Application>Microsoft Office PowerPoint</Application>
  <PresentationFormat>画面に合わせる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8" baseType="lpstr">
      <vt:lpstr>アーバン</vt:lpstr>
      <vt:lpstr>Problem H: Ramen Shop</vt:lpstr>
      <vt:lpstr>問題概要</vt:lpstr>
      <vt:lpstr>時系列シミュレーション</vt:lpstr>
      <vt:lpstr>シミュレーション問題の取り組み方</vt:lpstr>
      <vt:lpstr>注意点</vt:lpstr>
      <vt:lpstr>なめてかかると大変</vt:lpstr>
      <vt:lpstr>提出状況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2008-10-19T05:00:24Z</dcterms:created>
  <dcterms:modified xsi:type="dcterms:W3CDTF">2008-10-19T07:34:02Z</dcterms:modified>
</cp:coreProperties>
</file>