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0" r:id="rId5"/>
    <p:sldId id="259" r:id="rId6"/>
    <p:sldId id="261" r:id="rId7"/>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124" d="100"/>
          <a:sy n="124" d="100"/>
        </p:scale>
        <p:origin x="-1260"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sp>
        <p:nvSpPr>
          <p:cNvPr id="8" name="タイトル 7"/>
          <p:cNvSpPr>
            <a:spLocks noGrp="1"/>
          </p:cNvSpPr>
          <p:nvPr>
            <p:ph type="ctrTitle"/>
          </p:nvPr>
        </p:nvSpPr>
        <p:spPr>
          <a:xfrm>
            <a:off x="1219200" y="3886200"/>
            <a:ext cx="6858000" cy="990600"/>
          </a:xfrm>
        </p:spPr>
        <p:txBody>
          <a:bodyPr anchor="t" anchorCtr="0"/>
          <a:lstStyle>
            <a:lvl1pPr algn="r">
              <a:defRPr sz="3200">
                <a:solidFill>
                  <a:schemeClr val="tx1"/>
                </a:solidFill>
              </a:defRPr>
            </a:lvl1pPr>
          </a:lstStyle>
          <a:p>
            <a:r>
              <a:rPr kumimoji="0" lang="ja-JP" altLang="en-US" smtClean="0"/>
              <a:t>マスタ タイトルの書式設定</a:t>
            </a:r>
            <a:endParaRPr kumimoji="0" lang="en-US"/>
          </a:p>
        </p:txBody>
      </p:sp>
      <p:sp>
        <p:nvSpPr>
          <p:cNvPr id="9" name="サブタイトル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ja-JP" altLang="en-US" smtClean="0"/>
              <a:t>マスタ サブタイトルの書式設定</a:t>
            </a:r>
            <a:endParaRPr kumimoji="0" lang="en-US"/>
          </a:p>
        </p:txBody>
      </p:sp>
      <p:sp>
        <p:nvSpPr>
          <p:cNvPr id="28" name="日付プレースホルダ 27"/>
          <p:cNvSpPr>
            <a:spLocks noGrp="1"/>
          </p:cNvSpPr>
          <p:nvPr>
            <p:ph type="dt" sz="half" idx="10"/>
          </p:nvPr>
        </p:nvSpPr>
        <p:spPr>
          <a:xfrm>
            <a:off x="6400800" y="6355080"/>
            <a:ext cx="2286000" cy="365760"/>
          </a:xfrm>
        </p:spPr>
        <p:txBody>
          <a:bodyPr/>
          <a:lstStyle>
            <a:lvl1pPr>
              <a:defRPr sz="1400"/>
            </a:lvl1pPr>
          </a:lstStyle>
          <a:p>
            <a:fld id="{E90ED720-0104-4369-84BC-D37694168613}" type="datetimeFigureOut">
              <a:rPr kumimoji="1" lang="ja-JP" altLang="en-US" smtClean="0"/>
              <a:pPr/>
              <a:t>2007/9/22</a:t>
            </a:fld>
            <a:endParaRPr kumimoji="1" lang="ja-JP" altLang="en-US"/>
          </a:p>
        </p:txBody>
      </p:sp>
      <p:sp>
        <p:nvSpPr>
          <p:cNvPr id="17" name="フッター プレースホルダ 16"/>
          <p:cNvSpPr>
            <a:spLocks noGrp="1"/>
          </p:cNvSpPr>
          <p:nvPr>
            <p:ph type="ftr" sz="quarter" idx="11"/>
          </p:nvPr>
        </p:nvSpPr>
        <p:spPr>
          <a:xfrm>
            <a:off x="2898648" y="6355080"/>
            <a:ext cx="3474720" cy="365760"/>
          </a:xfrm>
        </p:spPr>
        <p:txBody>
          <a:bodyPr/>
          <a:lstStyle/>
          <a:p>
            <a:endParaRPr kumimoji="1" lang="ja-JP" altLang="en-US"/>
          </a:p>
        </p:txBody>
      </p:sp>
      <p:sp>
        <p:nvSpPr>
          <p:cNvPr id="29" name="スライド番号プレースホルダ 28"/>
          <p:cNvSpPr>
            <a:spLocks noGrp="1"/>
          </p:cNvSpPr>
          <p:nvPr>
            <p:ph type="sldNum" sz="quarter" idx="12"/>
          </p:nvPr>
        </p:nvSpPr>
        <p:spPr>
          <a:xfrm>
            <a:off x="1216152" y="6355080"/>
            <a:ext cx="1219200" cy="365760"/>
          </a:xfrm>
        </p:spPr>
        <p:txBody>
          <a:bodyPr/>
          <a:lstStyle/>
          <a:p>
            <a:fld id="{D2D8002D-B5B0-4BAC-B1F6-782DDCCE6D9C}" type="slidenum">
              <a:rPr kumimoji="1" lang="ja-JP" altLang="en-US" smtClean="0"/>
              <a:pPr/>
              <a:t>&lt;#&gt;</a:t>
            </a:fld>
            <a:endParaRPr kumimoji="1" lang="ja-JP" altLang="en-US"/>
          </a:p>
        </p:txBody>
      </p:sp>
      <p:sp>
        <p:nvSpPr>
          <p:cNvPr id="21" name="正方形/長方形 20"/>
          <p:cNvSpPr/>
          <p:nvPr/>
        </p:nvSpPr>
        <p:spPr>
          <a:xfrm>
            <a:off x="904875" y="3648075"/>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3" name="正方形/長方形 32"/>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2" name="正方形/長方形 21"/>
          <p:cNvSpPr/>
          <p:nvPr/>
        </p:nvSpPr>
        <p:spPr>
          <a:xfrm>
            <a:off x="904875" y="3648075"/>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正方形/長方形 31"/>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0" lang="ja-JP" altLang="en-US" smtClean="0"/>
              <a:t>マスタ タイトルの書式設定</a:t>
            </a:r>
            <a:endParaRPr kumimoji="0" lang="en-US"/>
          </a:p>
        </p:txBody>
      </p:sp>
      <p:sp>
        <p:nvSpPr>
          <p:cNvPr id="4" name="日付プレースホルダ 3"/>
          <p:cNvSpPr>
            <a:spLocks noGrp="1"/>
          </p:cNvSpPr>
          <p:nvPr>
            <p:ph type="dt" sz="half" idx="10"/>
          </p:nvPr>
        </p:nvSpPr>
        <p:spPr/>
        <p:txBody>
          <a:bodyPr/>
          <a:lstStyle/>
          <a:p>
            <a:fld id="{E90ED720-0104-4369-84BC-D37694168613}" type="datetimeFigureOut">
              <a:rPr kumimoji="1" lang="ja-JP" altLang="en-US" smtClean="0"/>
              <a:pPr/>
              <a:t>2007/9/22</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D2D8002D-B5B0-4BAC-B1F6-782DDCCE6D9C}" type="slidenum">
              <a:rPr kumimoji="1" lang="ja-JP" altLang="en-US" smtClean="0"/>
              <a:pPr/>
              <a:t>&lt;#&gt;</a:t>
            </a:fld>
            <a:endParaRPr kumimoji="1" lang="ja-JP" altLang="en-US"/>
          </a:p>
        </p:txBody>
      </p:sp>
      <p:sp>
        <p:nvSpPr>
          <p:cNvPr id="8" name="コンテンツ プレースホルダ 7"/>
          <p:cNvSpPr>
            <a:spLocks noGrp="1"/>
          </p:cNvSpPr>
          <p:nvPr>
            <p:ph sz="quarter" idx="1"/>
          </p:nvPr>
        </p:nvSpPr>
        <p:spPr>
          <a:xfrm>
            <a:off x="457200" y="1219200"/>
            <a:ext cx="8229600" cy="4937760"/>
          </a:xfrm>
        </p:spPr>
        <p:txBody>
          <a:bodyPr/>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セクション見出し">
    <p:bg>
      <p:bgRef idx="1001">
        <a:schemeClr val="bg2"/>
      </p:bgRef>
    </p:bg>
    <p:spTree>
      <p:nvGrpSpPr>
        <p:cNvPr id="1" name=""/>
        <p:cNvGrpSpPr/>
        <p:nvPr/>
      </p:nvGrpSpPr>
      <p:grpSpPr>
        <a:xfrm>
          <a:off x="0" y="0"/>
          <a:ext cx="0" cy="0"/>
          <a:chOff x="0" y="0"/>
          <a:chExt cx="0" cy="0"/>
        </a:xfrm>
      </p:grpSpPr>
      <p:sp>
        <p:nvSpPr>
          <p:cNvPr id="2" name="タイトル 1"/>
          <p:cNvSpPr>
            <a:spLocks noGrp="1"/>
          </p:cNvSpPr>
          <p:nvPr>
            <p:ph type="title"/>
          </p:nvPr>
        </p:nvSpPr>
        <p:spPr>
          <a:xfrm>
            <a:off x="1219200" y="2971800"/>
            <a:ext cx="6858000" cy="1066800"/>
          </a:xfrm>
        </p:spPr>
        <p:txBody>
          <a:bodyPr anchor="t" anchorCtr="0"/>
          <a:lstStyle>
            <a:lvl1pPr algn="r">
              <a:buNone/>
              <a:defRPr sz="3200" b="0" cap="none" baseline="0"/>
            </a:lvl1pPr>
          </a:lstStyle>
          <a:p>
            <a:r>
              <a:rPr kumimoji="0" lang="ja-JP" altLang="en-US" smtClean="0"/>
              <a:t>マスタ タイトルの書式設定</a:t>
            </a:r>
            <a:endParaRPr kumimoji="0" lang="en-US"/>
          </a:p>
        </p:txBody>
      </p:sp>
      <p:sp>
        <p:nvSpPr>
          <p:cNvPr id="3" name="テキスト プレースホルダ 2"/>
          <p:cNvSpPr>
            <a:spLocks noGrp="1"/>
          </p:cNvSpPr>
          <p:nvPr>
            <p:ph type="body" idx="1"/>
          </p:nvPr>
        </p:nvSpPr>
        <p:spPr>
          <a:xfrm>
            <a:off x="1295400" y="4267200"/>
            <a:ext cx="6781800" cy="1143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ja-JP" altLang="en-US" smtClean="0"/>
              <a:t>マスタ テキストの書式設定</a:t>
            </a:r>
          </a:p>
        </p:txBody>
      </p:sp>
      <p:sp>
        <p:nvSpPr>
          <p:cNvPr id="4" name="日付プレースホルダ 3"/>
          <p:cNvSpPr>
            <a:spLocks noGrp="1"/>
          </p:cNvSpPr>
          <p:nvPr>
            <p:ph type="dt" sz="half" idx="10"/>
          </p:nvPr>
        </p:nvSpPr>
        <p:spPr>
          <a:xfrm>
            <a:off x="6400800" y="6355080"/>
            <a:ext cx="2286000" cy="365760"/>
          </a:xfrm>
        </p:spPr>
        <p:txBody>
          <a:bodyPr/>
          <a:lstStyle/>
          <a:p>
            <a:fld id="{E90ED720-0104-4369-84BC-D37694168613}" type="datetimeFigureOut">
              <a:rPr kumimoji="1" lang="ja-JP" altLang="en-US" smtClean="0"/>
              <a:pPr/>
              <a:t>2007/9/22</a:t>
            </a:fld>
            <a:endParaRPr kumimoji="1" lang="ja-JP" altLang="en-US"/>
          </a:p>
        </p:txBody>
      </p:sp>
      <p:sp>
        <p:nvSpPr>
          <p:cNvPr id="5" name="フッター プレースホルダ 4"/>
          <p:cNvSpPr>
            <a:spLocks noGrp="1"/>
          </p:cNvSpPr>
          <p:nvPr>
            <p:ph type="ftr" sz="quarter" idx="11"/>
          </p:nvPr>
        </p:nvSpPr>
        <p:spPr>
          <a:xfrm>
            <a:off x="2898648" y="6355080"/>
            <a:ext cx="3474720" cy="365760"/>
          </a:xfrm>
        </p:spPr>
        <p:txBody>
          <a:bodyPr/>
          <a:lstStyle/>
          <a:p>
            <a:endParaRPr kumimoji="1" lang="ja-JP" altLang="en-US"/>
          </a:p>
        </p:txBody>
      </p:sp>
      <p:sp>
        <p:nvSpPr>
          <p:cNvPr id="6" name="スライド番号プレースホルダ 5"/>
          <p:cNvSpPr>
            <a:spLocks noGrp="1"/>
          </p:cNvSpPr>
          <p:nvPr>
            <p:ph type="sldNum" sz="quarter" idx="12"/>
          </p:nvPr>
        </p:nvSpPr>
        <p:spPr>
          <a:xfrm>
            <a:off x="1069848" y="6355080"/>
            <a:ext cx="1520952" cy="365760"/>
          </a:xfrm>
        </p:spPr>
        <p:txBody>
          <a:bodyPr/>
          <a:lstStyle/>
          <a:p>
            <a:fld id="{D2D8002D-B5B0-4BAC-B1F6-782DDCCE6D9C}" type="slidenum">
              <a:rPr kumimoji="1" lang="ja-JP" altLang="en-US" smtClean="0"/>
              <a:pPr/>
              <a:t>&lt;#&gt;</a:t>
            </a:fld>
            <a:endParaRPr kumimoji="1" lang="ja-JP" altLang="en-US"/>
          </a:p>
        </p:txBody>
      </p:sp>
      <p:sp>
        <p:nvSpPr>
          <p:cNvPr id="7" name="正方形/長方形 6"/>
          <p:cNvSpPr/>
          <p:nvPr/>
        </p:nvSpPr>
        <p:spPr>
          <a:xfrm>
            <a:off x="914400" y="2819400"/>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正方形/長方形 7"/>
          <p:cNvSpPr/>
          <p:nvPr/>
        </p:nvSpPr>
        <p:spPr>
          <a:xfrm>
            <a:off x="914400" y="2819400"/>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28600"/>
            <a:ext cx="8229600" cy="914400"/>
          </a:xfrm>
        </p:spPr>
        <p:txBody>
          <a:bodyPr/>
          <a:lstStyle/>
          <a:p>
            <a:r>
              <a:rPr kumimoji="0" lang="ja-JP" altLang="en-US" smtClean="0"/>
              <a:t>マスタ タイトルの書式設定</a:t>
            </a:r>
            <a:endParaRPr kumimoji="0" lang="en-US"/>
          </a:p>
        </p:txBody>
      </p:sp>
      <p:sp>
        <p:nvSpPr>
          <p:cNvPr id="5" name="日付プレースホルダ 4"/>
          <p:cNvSpPr>
            <a:spLocks noGrp="1"/>
          </p:cNvSpPr>
          <p:nvPr>
            <p:ph type="dt" sz="half" idx="10"/>
          </p:nvPr>
        </p:nvSpPr>
        <p:spPr/>
        <p:txBody>
          <a:bodyPr/>
          <a:lstStyle/>
          <a:p>
            <a:fld id="{E90ED720-0104-4369-84BC-D37694168613}" type="datetimeFigureOut">
              <a:rPr kumimoji="1" lang="ja-JP" altLang="en-US" smtClean="0"/>
              <a:pPr/>
              <a:t>2007/9/22</a:t>
            </a:fld>
            <a:endParaRPr kumimoji="1" lang="ja-JP" altLang="en-US"/>
          </a:p>
        </p:txBody>
      </p:sp>
      <p:sp>
        <p:nvSpPr>
          <p:cNvPr id="6" name="フッター プレースホルダ 5"/>
          <p:cNvSpPr>
            <a:spLocks noGrp="1"/>
          </p:cNvSpPr>
          <p:nvPr>
            <p:ph type="ftr" sz="quarter" idx="11"/>
          </p:nvPr>
        </p:nvSpPr>
        <p:spPr/>
        <p:txBody>
          <a:bodyPr/>
          <a:lstStyle/>
          <a:p>
            <a:endParaRPr kumimoji="1" lang="ja-JP" altLang="en-US"/>
          </a:p>
        </p:txBody>
      </p:sp>
      <p:sp>
        <p:nvSpPr>
          <p:cNvPr id="7" name="スライド番号プレースホルダ 6"/>
          <p:cNvSpPr>
            <a:spLocks noGrp="1"/>
          </p:cNvSpPr>
          <p:nvPr>
            <p:ph type="sldNum" sz="quarter" idx="12"/>
          </p:nvPr>
        </p:nvSpPr>
        <p:spPr/>
        <p:txBody>
          <a:bodyPr/>
          <a:lstStyle/>
          <a:p>
            <a:fld id="{D2D8002D-B5B0-4BAC-B1F6-782DDCCE6D9C}" type="slidenum">
              <a:rPr kumimoji="1" lang="ja-JP" altLang="en-US" smtClean="0"/>
              <a:pPr/>
              <a:t>&lt;#&gt;</a:t>
            </a:fld>
            <a:endParaRPr kumimoji="1" lang="ja-JP" altLang="en-US"/>
          </a:p>
        </p:txBody>
      </p:sp>
      <p:sp>
        <p:nvSpPr>
          <p:cNvPr id="9" name="コンテンツ プレースホルダ 8"/>
          <p:cNvSpPr>
            <a:spLocks noGrp="1"/>
          </p:cNvSpPr>
          <p:nvPr>
            <p:ph sz="quarter" idx="1"/>
          </p:nvPr>
        </p:nvSpPr>
        <p:spPr>
          <a:xfrm>
            <a:off x="457200" y="1219200"/>
            <a:ext cx="4041648" cy="4937760"/>
          </a:xfrm>
        </p:spPr>
        <p:txBody>
          <a:bodyPr/>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11" name="コンテンツ プレースホルダ 10"/>
          <p:cNvSpPr>
            <a:spLocks noGrp="1"/>
          </p:cNvSpPr>
          <p:nvPr>
            <p:ph sz="quarter" idx="2"/>
          </p:nvPr>
        </p:nvSpPr>
        <p:spPr>
          <a:xfrm>
            <a:off x="4632198" y="1216152"/>
            <a:ext cx="4041648" cy="4937760"/>
          </a:xfrm>
        </p:spPr>
        <p:txBody>
          <a:bodyPr/>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28600"/>
            <a:ext cx="8229600" cy="914400"/>
          </a:xfrm>
        </p:spPr>
        <p:txBody>
          <a:bodyPr anchor="ctr"/>
          <a:lstStyle>
            <a:lvl1pPr>
              <a:defRPr/>
            </a:lvl1pPr>
          </a:lstStyle>
          <a:p>
            <a:r>
              <a:rPr kumimoji="0" lang="ja-JP" altLang="en-US" smtClean="0"/>
              <a:t>マスタ タイトルの書式設定</a:t>
            </a:r>
            <a:endParaRPr kumimoji="0" lang="en-US"/>
          </a:p>
        </p:txBody>
      </p:sp>
      <p:sp>
        <p:nvSpPr>
          <p:cNvPr id="3" name="テキスト プレースホルダ 2"/>
          <p:cNvSpPr>
            <a:spLocks noGrp="1"/>
          </p:cNvSpPr>
          <p:nvPr>
            <p:ph type="body" idx="1"/>
          </p:nvPr>
        </p:nvSpPr>
        <p:spPr>
          <a:xfrm>
            <a:off x="457200" y="1285875"/>
            <a:ext cx="4040188" cy="6858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ja-JP" altLang="en-US" smtClean="0"/>
              <a:t>マスタ テキストの書式設定</a:t>
            </a:r>
          </a:p>
        </p:txBody>
      </p:sp>
      <p:sp>
        <p:nvSpPr>
          <p:cNvPr id="4" name="テキスト プレースホルダ 3"/>
          <p:cNvSpPr>
            <a:spLocks noGrp="1"/>
          </p:cNvSpPr>
          <p:nvPr>
            <p:ph type="body" sz="half" idx="3"/>
          </p:nvPr>
        </p:nvSpPr>
        <p:spPr>
          <a:xfrm>
            <a:off x="4648200" y="1295400"/>
            <a:ext cx="4041775" cy="6858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ja-JP" altLang="en-US" smtClean="0"/>
              <a:t>マスタ テキストの書式設定</a:t>
            </a:r>
          </a:p>
        </p:txBody>
      </p:sp>
      <p:sp>
        <p:nvSpPr>
          <p:cNvPr id="7" name="日付プレースホルダ 6"/>
          <p:cNvSpPr>
            <a:spLocks noGrp="1"/>
          </p:cNvSpPr>
          <p:nvPr>
            <p:ph type="dt" sz="half" idx="10"/>
          </p:nvPr>
        </p:nvSpPr>
        <p:spPr/>
        <p:txBody>
          <a:bodyPr/>
          <a:lstStyle/>
          <a:p>
            <a:fld id="{E90ED720-0104-4369-84BC-D37694168613}" type="datetimeFigureOut">
              <a:rPr kumimoji="1" lang="ja-JP" altLang="en-US" smtClean="0"/>
              <a:pPr/>
              <a:t>2007/9/22</a:t>
            </a:fld>
            <a:endParaRPr kumimoji="1" lang="ja-JP" altLang="en-US"/>
          </a:p>
        </p:txBody>
      </p:sp>
      <p:sp>
        <p:nvSpPr>
          <p:cNvPr id="8" name="フッター プレースホルダ 7"/>
          <p:cNvSpPr>
            <a:spLocks noGrp="1"/>
          </p:cNvSpPr>
          <p:nvPr>
            <p:ph type="ftr" sz="quarter" idx="11"/>
          </p:nvPr>
        </p:nvSpPr>
        <p:spPr/>
        <p:txBody>
          <a:bodyPr/>
          <a:lstStyle/>
          <a:p>
            <a:endParaRPr kumimoji="1" lang="ja-JP" altLang="en-US"/>
          </a:p>
        </p:txBody>
      </p:sp>
      <p:sp>
        <p:nvSpPr>
          <p:cNvPr id="9" name="スライド番号プレースホルダ 8"/>
          <p:cNvSpPr>
            <a:spLocks noGrp="1"/>
          </p:cNvSpPr>
          <p:nvPr>
            <p:ph type="sldNum" sz="quarter" idx="12"/>
          </p:nvPr>
        </p:nvSpPr>
        <p:spPr/>
        <p:txBody>
          <a:bodyPr/>
          <a:lstStyle/>
          <a:p>
            <a:fld id="{D2D8002D-B5B0-4BAC-B1F6-782DDCCE6D9C}" type="slidenum">
              <a:rPr kumimoji="1" lang="ja-JP" altLang="en-US" smtClean="0"/>
              <a:pPr/>
              <a:t>&lt;#&gt;</a:t>
            </a:fld>
            <a:endParaRPr kumimoji="1" lang="ja-JP" altLang="en-US"/>
          </a:p>
        </p:txBody>
      </p:sp>
      <p:sp>
        <p:nvSpPr>
          <p:cNvPr id="11" name="コンテンツ プレースホルダ 10"/>
          <p:cNvSpPr>
            <a:spLocks noGrp="1"/>
          </p:cNvSpPr>
          <p:nvPr>
            <p:ph sz="quarter" idx="2"/>
          </p:nvPr>
        </p:nvSpPr>
        <p:spPr>
          <a:xfrm>
            <a:off x="457200" y="2133600"/>
            <a:ext cx="4038600" cy="4038600"/>
          </a:xfrm>
        </p:spPr>
        <p:txBody>
          <a:bodyPr/>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13" name="コンテンツ プレースホルダ 12"/>
          <p:cNvSpPr>
            <a:spLocks noGrp="1"/>
          </p:cNvSpPr>
          <p:nvPr>
            <p:ph sz="quarter" idx="4"/>
          </p:nvPr>
        </p:nvSpPr>
        <p:spPr>
          <a:xfrm>
            <a:off x="4648200" y="2133600"/>
            <a:ext cx="4038600" cy="4038600"/>
          </a:xfrm>
        </p:spPr>
        <p:txBody>
          <a:bodyPr/>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28600"/>
            <a:ext cx="8229600" cy="914400"/>
          </a:xfrm>
        </p:spPr>
        <p:txBody>
          <a:bodyPr/>
          <a:lstStyle/>
          <a:p>
            <a:r>
              <a:rPr kumimoji="0" lang="ja-JP" altLang="en-US" smtClean="0"/>
              <a:t>マスタ タイトルの書式設定</a:t>
            </a:r>
            <a:endParaRPr kumimoji="0" lang="en-US"/>
          </a:p>
        </p:txBody>
      </p:sp>
      <p:sp>
        <p:nvSpPr>
          <p:cNvPr id="3" name="日付プレースホルダ 2"/>
          <p:cNvSpPr>
            <a:spLocks noGrp="1"/>
          </p:cNvSpPr>
          <p:nvPr>
            <p:ph type="dt" sz="half" idx="10"/>
          </p:nvPr>
        </p:nvSpPr>
        <p:spPr/>
        <p:txBody>
          <a:bodyPr/>
          <a:lstStyle/>
          <a:p>
            <a:fld id="{E90ED720-0104-4369-84BC-D37694168613}" type="datetimeFigureOut">
              <a:rPr kumimoji="1" lang="ja-JP" altLang="en-US" smtClean="0"/>
              <a:pPr/>
              <a:t>2007/9/22</a:t>
            </a:fld>
            <a:endParaRPr kumimoji="1" lang="ja-JP" altLang="en-US"/>
          </a:p>
        </p:txBody>
      </p:sp>
      <p:sp>
        <p:nvSpPr>
          <p:cNvPr id="4" name="フッター プレースホルダ 3"/>
          <p:cNvSpPr>
            <a:spLocks noGrp="1"/>
          </p:cNvSpPr>
          <p:nvPr>
            <p:ph type="ftr" sz="quarter" idx="11"/>
          </p:nvPr>
        </p:nvSpPr>
        <p:spPr/>
        <p:txBody>
          <a:bodyPr/>
          <a:lstStyle/>
          <a:p>
            <a:endParaRPr kumimoji="1" lang="ja-JP" altLang="en-US"/>
          </a:p>
        </p:txBody>
      </p:sp>
      <p:sp>
        <p:nvSpPr>
          <p:cNvPr id="5" name="スライド番号プレースホルダ 4"/>
          <p:cNvSpPr>
            <a:spLocks noGrp="1"/>
          </p:cNvSpPr>
          <p:nvPr>
            <p:ph type="sldNum" sz="quarter" idx="12"/>
          </p:nvPr>
        </p:nvSpPr>
        <p:spPr/>
        <p:txBody>
          <a:bodyPr/>
          <a:lstStyle/>
          <a:p>
            <a:fld id="{D2D8002D-B5B0-4BAC-B1F6-782DDCCE6D9C}" type="slidenum">
              <a:rPr kumimoji="1" lang="ja-JP" altLang="en-US" smtClean="0"/>
              <a:pPr/>
              <a:t>&lt;#&gt;</a:t>
            </a:fld>
            <a:endParaRPr kumimoji="1" lang="ja-JP" altLang="en-US"/>
          </a:p>
        </p:txBody>
      </p:sp>
      <p:sp>
        <p:nvSpPr>
          <p:cNvPr id="6" name="二等辺三角形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白紙">
    <p:spTree>
      <p:nvGrpSpPr>
        <p:cNvPr id="1" name=""/>
        <p:cNvGrpSpPr/>
        <p:nvPr/>
      </p:nvGrpSpPr>
      <p:grpSpPr>
        <a:xfrm>
          <a:off x="0" y="0"/>
          <a:ext cx="0" cy="0"/>
          <a:chOff x="0" y="0"/>
          <a:chExt cx="0" cy="0"/>
        </a:xfrm>
      </p:grpSpPr>
      <p:sp>
        <p:nvSpPr>
          <p:cNvPr id="2" name="日付プレースホルダ 1"/>
          <p:cNvSpPr>
            <a:spLocks noGrp="1"/>
          </p:cNvSpPr>
          <p:nvPr>
            <p:ph type="dt" sz="half" idx="10"/>
          </p:nvPr>
        </p:nvSpPr>
        <p:spPr/>
        <p:txBody>
          <a:bodyPr/>
          <a:lstStyle/>
          <a:p>
            <a:fld id="{E90ED720-0104-4369-84BC-D37694168613}" type="datetimeFigureOut">
              <a:rPr kumimoji="1" lang="ja-JP" altLang="en-US" smtClean="0"/>
              <a:pPr/>
              <a:t>2007/9/22</a:t>
            </a:fld>
            <a:endParaRPr kumimoji="1" lang="ja-JP" altLang="en-US"/>
          </a:p>
        </p:txBody>
      </p:sp>
      <p:sp>
        <p:nvSpPr>
          <p:cNvPr id="3" name="フッター プレースホルダ 2"/>
          <p:cNvSpPr>
            <a:spLocks noGrp="1"/>
          </p:cNvSpPr>
          <p:nvPr>
            <p:ph type="ftr" sz="quarter" idx="11"/>
          </p:nvPr>
        </p:nvSpPr>
        <p:spPr/>
        <p:txBody>
          <a:bodyPr/>
          <a:lstStyle/>
          <a:p>
            <a:endParaRPr kumimoji="1" lang="ja-JP" altLang="en-US"/>
          </a:p>
        </p:txBody>
      </p:sp>
      <p:sp>
        <p:nvSpPr>
          <p:cNvPr id="4" name="スライド番号プレースホルダ 3"/>
          <p:cNvSpPr>
            <a:spLocks noGrp="1"/>
          </p:cNvSpPr>
          <p:nvPr>
            <p:ph type="sldNum" sz="quarter" idx="12"/>
          </p:nvPr>
        </p:nvSpPr>
        <p:spPr/>
        <p:txBody>
          <a:bodyPr/>
          <a:lstStyle/>
          <a:p>
            <a:fld id="{D2D8002D-B5B0-4BAC-B1F6-782DDCCE6D9C}" type="slidenum">
              <a:rPr kumimoji="1" lang="ja-JP" altLang="en-US" smtClean="0"/>
              <a:pPr/>
              <a:t>&lt;#&gt;</a:t>
            </a:fld>
            <a:endParaRPr kumimoji="1" lang="ja-JP" altLang="en-US"/>
          </a:p>
        </p:txBody>
      </p:sp>
      <p:sp>
        <p:nvSpPr>
          <p:cNvPr id="5" name="直線コネクタ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6" name="二等辺三角形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324600" y="304800"/>
            <a:ext cx="2514600" cy="838200"/>
          </a:xfrm>
        </p:spPr>
        <p:txBody>
          <a:bodyPr anchor="b" anchorCtr="0">
            <a:noAutofit/>
          </a:bodyPr>
          <a:lstStyle>
            <a:lvl1pPr algn="l">
              <a:buNone/>
              <a:defRPr sz="2000" b="1">
                <a:solidFill>
                  <a:schemeClr val="tx2"/>
                </a:solidFill>
                <a:latin typeface="+mn-lt"/>
                <a:ea typeface="+mn-ea"/>
                <a:cs typeface="+mn-cs"/>
              </a:defRPr>
            </a:lvl1pPr>
          </a:lstStyle>
          <a:p>
            <a:r>
              <a:rPr kumimoji="0" lang="ja-JP" altLang="en-US" smtClean="0"/>
              <a:t>マスタ タイトルの書式設定</a:t>
            </a:r>
            <a:endParaRPr kumimoji="0" lang="en-US"/>
          </a:p>
        </p:txBody>
      </p:sp>
      <p:sp>
        <p:nvSpPr>
          <p:cNvPr id="3" name="テキスト プレースホルダ 2"/>
          <p:cNvSpPr>
            <a:spLocks noGrp="1"/>
          </p:cNvSpPr>
          <p:nvPr>
            <p:ph type="body" idx="2"/>
          </p:nvPr>
        </p:nvSpPr>
        <p:spPr>
          <a:xfrm>
            <a:off x="6324600" y="1219200"/>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ja-JP" altLang="en-US" smtClean="0"/>
              <a:t>マスタ テキストの書式設定</a:t>
            </a:r>
          </a:p>
        </p:txBody>
      </p:sp>
      <p:sp>
        <p:nvSpPr>
          <p:cNvPr id="5" name="日付プレースホルダ 4"/>
          <p:cNvSpPr>
            <a:spLocks noGrp="1"/>
          </p:cNvSpPr>
          <p:nvPr>
            <p:ph type="dt" sz="half" idx="10"/>
          </p:nvPr>
        </p:nvSpPr>
        <p:spPr/>
        <p:txBody>
          <a:bodyPr/>
          <a:lstStyle/>
          <a:p>
            <a:fld id="{E90ED720-0104-4369-84BC-D37694168613}" type="datetimeFigureOut">
              <a:rPr kumimoji="1" lang="ja-JP" altLang="en-US" smtClean="0"/>
              <a:pPr/>
              <a:t>2007/9/22</a:t>
            </a:fld>
            <a:endParaRPr kumimoji="1" lang="ja-JP" altLang="en-US"/>
          </a:p>
        </p:txBody>
      </p:sp>
      <p:sp>
        <p:nvSpPr>
          <p:cNvPr id="6" name="フッター プレースホルダ 5"/>
          <p:cNvSpPr>
            <a:spLocks noGrp="1"/>
          </p:cNvSpPr>
          <p:nvPr>
            <p:ph type="ftr" sz="quarter" idx="11"/>
          </p:nvPr>
        </p:nvSpPr>
        <p:spPr/>
        <p:txBody>
          <a:bodyPr/>
          <a:lstStyle/>
          <a:p>
            <a:endParaRPr kumimoji="1" lang="ja-JP" altLang="en-US"/>
          </a:p>
        </p:txBody>
      </p:sp>
      <p:sp>
        <p:nvSpPr>
          <p:cNvPr id="7" name="スライド番号プレースホルダ 6"/>
          <p:cNvSpPr>
            <a:spLocks noGrp="1"/>
          </p:cNvSpPr>
          <p:nvPr>
            <p:ph type="sldNum" sz="quarter" idx="12"/>
          </p:nvPr>
        </p:nvSpPr>
        <p:spPr/>
        <p:txBody>
          <a:bodyPr/>
          <a:lstStyle/>
          <a:p>
            <a:fld id="{D2D8002D-B5B0-4BAC-B1F6-782DDCCE6D9C}" type="slidenum">
              <a:rPr kumimoji="1" lang="ja-JP" altLang="en-US" smtClean="0"/>
              <a:pPr/>
              <a:t>&lt;#&gt;</a:t>
            </a:fld>
            <a:endParaRPr kumimoji="1" lang="ja-JP" altLang="en-US"/>
          </a:p>
        </p:txBody>
      </p:sp>
      <p:sp>
        <p:nvSpPr>
          <p:cNvPr id="8" name="直線コネクタ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直線コネクタ 9"/>
          <p:cNvSpPr>
            <a:spLocks noChangeShapeType="1"/>
          </p:cNvSpPr>
          <p:nvPr/>
        </p:nvSpPr>
        <p:spPr bwMode="auto">
          <a:xfrm rot="5400000">
            <a:off x="3160645" y="3324225"/>
            <a:ext cx="603504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二等辺三角形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コンテンツ プレースホルダ 11"/>
          <p:cNvSpPr>
            <a:spLocks noGrp="1"/>
          </p:cNvSpPr>
          <p:nvPr>
            <p:ph sz="quarter" idx="1"/>
          </p:nvPr>
        </p:nvSpPr>
        <p:spPr>
          <a:xfrm>
            <a:off x="304800" y="304800"/>
            <a:ext cx="5715000" cy="5715000"/>
          </a:xfrm>
        </p:spPr>
        <p:txBody>
          <a:bodyPr/>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タイトル付きの図">
    <p:bg>
      <p:bgRef idx="1001">
        <a:schemeClr val="bg2"/>
      </p:bgRef>
    </p:bg>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kumimoji="0" lang="ja-JP" altLang="en-US" smtClean="0"/>
              <a:t>マスタ タイトルの書式設定</a:t>
            </a:r>
            <a:endParaRPr kumimoji="0" lang="en-US"/>
          </a:p>
        </p:txBody>
      </p:sp>
      <p:sp>
        <p:nvSpPr>
          <p:cNvPr id="3" name="図プレースホルダ 2"/>
          <p:cNvSpPr>
            <a:spLocks noGrp="1"/>
          </p:cNvSpPr>
          <p:nvPr>
            <p:ph type="pic" idx="1"/>
          </p:nvPr>
        </p:nvSpPr>
        <p:spPr>
          <a:xfrm>
            <a:off x="457200" y="1905000"/>
            <a:ext cx="8229600" cy="4270248"/>
          </a:xfrm>
          <a:solidFill>
            <a:schemeClr val="tx1">
              <a:shade val="50000"/>
            </a:schemeClr>
          </a:solidFill>
          <a:ln>
            <a:noFill/>
          </a:ln>
          <a:effectLst/>
        </p:spPr>
        <p:txBody>
          <a:bodyPr/>
          <a:lstStyle>
            <a:lvl1pPr marL="0" indent="0">
              <a:spcBef>
                <a:spcPts val="600"/>
              </a:spcBef>
              <a:buNone/>
              <a:defRPr sz="3200"/>
            </a:lvl1pPr>
          </a:lstStyle>
          <a:p>
            <a:r>
              <a:rPr kumimoji="0" lang="ja-JP" altLang="en-US" smtClean="0"/>
              <a:t>アイコンをクリックして図を追加</a:t>
            </a:r>
            <a:endParaRPr kumimoji="0" lang="en-US" dirty="0"/>
          </a:p>
        </p:txBody>
      </p:sp>
      <p:sp>
        <p:nvSpPr>
          <p:cNvPr id="4" name="テキスト プレースホルダ 3"/>
          <p:cNvSpPr>
            <a:spLocks noGrp="1"/>
          </p:cNvSpPr>
          <p:nvPr>
            <p:ph type="body" sz="half" idx="2"/>
          </p:nvPr>
        </p:nvSpPr>
        <p:spPr>
          <a:xfrm>
            <a:off x="457200" y="1219200"/>
            <a:ext cx="8229600" cy="5334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ja-JP" altLang="en-US" smtClean="0"/>
              <a:t>マスタ テキストの書式設定</a:t>
            </a:r>
          </a:p>
        </p:txBody>
      </p:sp>
      <p:sp>
        <p:nvSpPr>
          <p:cNvPr id="5" name="日付プレースホルダ 4"/>
          <p:cNvSpPr>
            <a:spLocks noGrp="1"/>
          </p:cNvSpPr>
          <p:nvPr>
            <p:ph type="dt" sz="half" idx="10"/>
          </p:nvPr>
        </p:nvSpPr>
        <p:spPr/>
        <p:txBody>
          <a:bodyPr/>
          <a:lstStyle/>
          <a:p>
            <a:fld id="{E90ED720-0104-4369-84BC-D37694168613}" type="datetimeFigureOut">
              <a:rPr kumimoji="1" lang="ja-JP" altLang="en-US" smtClean="0"/>
              <a:pPr/>
              <a:t>2007/9/22</a:t>
            </a:fld>
            <a:endParaRPr kumimoji="1" lang="ja-JP" altLang="en-US"/>
          </a:p>
        </p:txBody>
      </p:sp>
      <p:sp>
        <p:nvSpPr>
          <p:cNvPr id="6" name="フッター プレースホルダ 5"/>
          <p:cNvSpPr>
            <a:spLocks noGrp="1"/>
          </p:cNvSpPr>
          <p:nvPr>
            <p:ph type="ftr" sz="quarter" idx="11"/>
          </p:nvPr>
        </p:nvSpPr>
        <p:spPr/>
        <p:txBody>
          <a:bodyPr/>
          <a:lstStyle/>
          <a:p>
            <a:endParaRPr kumimoji="1" lang="ja-JP" altLang="en-US"/>
          </a:p>
        </p:txBody>
      </p:sp>
      <p:sp>
        <p:nvSpPr>
          <p:cNvPr id="7" name="スライド番号プレースホルダ 6"/>
          <p:cNvSpPr>
            <a:spLocks noGrp="1"/>
          </p:cNvSpPr>
          <p:nvPr>
            <p:ph type="sldNum" sz="quarter" idx="12"/>
          </p:nvPr>
        </p:nvSpPr>
        <p:spPr/>
        <p:txBody>
          <a:bodyPr/>
          <a:lstStyle/>
          <a:p>
            <a:fld id="{D2D8002D-B5B0-4BAC-B1F6-782DDCCE6D9C}" type="slidenum">
              <a:rPr kumimoji="1" lang="ja-JP" altLang="en-US" smtClean="0"/>
              <a:pPr/>
              <a:t>&lt;#&gt;</a:t>
            </a:fld>
            <a:endParaRPr kumimoji="1" lang="ja-JP" altLang="en-US"/>
          </a:p>
        </p:txBody>
      </p:sp>
      <p:sp>
        <p:nvSpPr>
          <p:cNvPr id="8" name="直線コネクタ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9" name="二等辺三角形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正方形/長方形 9"/>
          <p:cNvSpPr/>
          <p:nvPr/>
        </p:nvSpPr>
        <p:spPr>
          <a:xfrm>
            <a:off x="457200" y="500856"/>
            <a:ext cx="182880"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0" lang="ja-JP" altLang="en-US" smtClean="0"/>
              <a:t>マスタ タイトルの書式設定</a:t>
            </a:r>
            <a:endParaRPr kumimoji="0" lang="en-US"/>
          </a:p>
        </p:txBody>
      </p:sp>
      <p:sp>
        <p:nvSpPr>
          <p:cNvPr id="3" name="縦書きテキスト プレースホルダ 2"/>
          <p:cNvSpPr>
            <a:spLocks noGrp="1"/>
          </p:cNvSpPr>
          <p:nvPr>
            <p:ph type="body" orient="vert" idx="1"/>
          </p:nvPr>
        </p:nvSpPr>
        <p:spPr/>
        <p:txBody>
          <a:bodyPr vert="eaVer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p>
            <a:fld id="{E90ED720-0104-4369-84BC-D37694168613}" type="datetimeFigureOut">
              <a:rPr kumimoji="1" lang="ja-JP" altLang="en-US" smtClean="0"/>
              <a:pPr/>
              <a:t>2007/9/22</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D2D8002D-B5B0-4BAC-B1F6-782DDCCE6D9C}" type="slidenum">
              <a:rPr kumimoji="1" lang="ja-JP" altLang="en-US" smtClean="0"/>
              <a:pPr/>
              <a:t>&lt;#&gt;</a:t>
            </a:fld>
            <a:endParaRPr kumimoji="1"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29400" y="274638"/>
            <a:ext cx="2057400" cy="5851525"/>
          </a:xfrm>
        </p:spPr>
        <p:txBody>
          <a:bodyPr vert="eaVert"/>
          <a:lstStyle/>
          <a:p>
            <a:r>
              <a:rPr kumimoji="0" lang="ja-JP" altLang="en-US" smtClean="0"/>
              <a:t>マスタ タイトルの書式設定</a:t>
            </a:r>
            <a:endParaRPr kumimoji="0" lang="en-US"/>
          </a:p>
        </p:txBody>
      </p:sp>
      <p:sp>
        <p:nvSpPr>
          <p:cNvPr id="3" name="縦書きテキスト プレースホルダ 2"/>
          <p:cNvSpPr>
            <a:spLocks noGrp="1"/>
          </p:cNvSpPr>
          <p:nvPr>
            <p:ph type="body" orient="vert" idx="1"/>
          </p:nvPr>
        </p:nvSpPr>
        <p:spPr>
          <a:xfrm>
            <a:off x="457200" y="274638"/>
            <a:ext cx="6019800" cy="5851525"/>
          </a:xfrm>
        </p:spPr>
        <p:txBody>
          <a:bodyPr vert="eaVer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p>
            <a:fld id="{E90ED720-0104-4369-84BC-D37694168613}" type="datetimeFigureOut">
              <a:rPr kumimoji="1" lang="ja-JP" altLang="en-US" smtClean="0"/>
              <a:pPr/>
              <a:t>2007/9/22</a:t>
            </a:fld>
            <a:endParaRPr kumimoji="1" lang="ja-JP" altLang="en-US"/>
          </a:p>
        </p:txBody>
      </p:sp>
      <p:sp>
        <p:nvSpPr>
          <p:cNvPr id="5" name="フッター プレースホルダ 4"/>
          <p:cNvSpPr>
            <a:spLocks noGrp="1"/>
          </p:cNvSpPr>
          <p:nvPr>
            <p:ph type="ftr" sz="quarter" idx="11"/>
          </p:nvPr>
        </p:nvSpPr>
        <p:spPr/>
        <p:txBody>
          <a:bodyPr/>
          <a:lstStyle/>
          <a:p>
            <a:endParaRPr kumimoji="1" lang="ja-JP" altLang="en-US"/>
          </a:p>
        </p:txBody>
      </p:sp>
      <p:sp>
        <p:nvSpPr>
          <p:cNvPr id="6" name="スライド番号プレースホルダ 5"/>
          <p:cNvSpPr>
            <a:spLocks noGrp="1"/>
          </p:cNvSpPr>
          <p:nvPr>
            <p:ph type="sldNum" sz="quarter" idx="12"/>
          </p:nvPr>
        </p:nvSpPr>
        <p:spPr/>
        <p:txBody>
          <a:bodyPr/>
          <a:lstStyle/>
          <a:p>
            <a:fld id="{D2D8002D-B5B0-4BAC-B1F6-782DDCCE6D9C}" type="slidenum">
              <a:rPr kumimoji="1" lang="ja-JP" altLang="en-US" smtClean="0"/>
              <a:pPr/>
              <a:t>&lt;#&gt;</a:t>
            </a:fld>
            <a:endParaRPr kumimoji="1" lang="ja-JP" altLang="en-US"/>
          </a:p>
        </p:txBody>
      </p:sp>
      <p:sp>
        <p:nvSpPr>
          <p:cNvPr id="7" name="直線コネクタ 6"/>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8" name="二等辺三角形 7"/>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直線コネクタ 8"/>
          <p:cNvSpPr>
            <a:spLocks noChangeShapeType="1"/>
          </p:cNvSpPr>
          <p:nvPr/>
        </p:nvSpPr>
        <p:spPr bwMode="auto">
          <a:xfrm rot="5400000">
            <a:off x="3629607" y="3201952"/>
            <a:ext cx="58521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タイトル プレースホルダ 21"/>
          <p:cNvSpPr>
            <a:spLocks noGrp="1"/>
          </p:cNvSpPr>
          <p:nvPr>
            <p:ph type="title"/>
          </p:nvPr>
        </p:nvSpPr>
        <p:spPr>
          <a:xfrm>
            <a:off x="457200" y="152400"/>
            <a:ext cx="8229600" cy="990600"/>
          </a:xfrm>
          <a:prstGeom prst="rect">
            <a:avLst/>
          </a:prstGeom>
        </p:spPr>
        <p:txBody>
          <a:bodyPr vert="horz" anchor="b" anchorCtr="0">
            <a:normAutofit/>
          </a:bodyPr>
          <a:lstStyle/>
          <a:p>
            <a:r>
              <a:rPr kumimoji="0" lang="ja-JP" altLang="en-US" smtClean="0"/>
              <a:t>マスタ タイトルの書式設定</a:t>
            </a:r>
            <a:endParaRPr kumimoji="0" lang="en-US"/>
          </a:p>
        </p:txBody>
      </p:sp>
      <p:sp>
        <p:nvSpPr>
          <p:cNvPr id="13" name="テキスト プレースホルダ 12"/>
          <p:cNvSpPr>
            <a:spLocks noGrp="1"/>
          </p:cNvSpPr>
          <p:nvPr>
            <p:ph type="body" idx="1"/>
          </p:nvPr>
        </p:nvSpPr>
        <p:spPr>
          <a:xfrm>
            <a:off x="457200" y="1219200"/>
            <a:ext cx="8229600" cy="4910328"/>
          </a:xfrm>
          <a:prstGeom prst="rect">
            <a:avLst/>
          </a:prstGeom>
        </p:spPr>
        <p:txBody>
          <a:bodyPr vert="horz">
            <a:normAutofit/>
          </a:bodyPr>
          <a:lstStyle/>
          <a:p>
            <a:pPr lvl="0" eaLnBrk="1" latinLnBrk="0" hangingPunct="1"/>
            <a:r>
              <a:rPr kumimoji="0" lang="ja-JP" altLang="en-US" smtClean="0"/>
              <a:t>マスタ テキストの書式設定</a:t>
            </a:r>
          </a:p>
          <a:p>
            <a:pPr lvl="1" eaLnBrk="1" latinLnBrk="0" hangingPunct="1"/>
            <a:r>
              <a:rPr kumimoji="0" lang="ja-JP" altLang="en-US" smtClean="0"/>
              <a:t>第 </a:t>
            </a:r>
            <a:r>
              <a:rPr kumimoji="0" lang="en-US" altLang="ja-JP" smtClean="0"/>
              <a:t>2 </a:t>
            </a:r>
            <a:r>
              <a:rPr kumimoji="0" lang="ja-JP" altLang="en-US" smtClean="0"/>
              <a:t>レベル</a:t>
            </a:r>
          </a:p>
          <a:p>
            <a:pPr lvl="2" eaLnBrk="1" latinLnBrk="0" hangingPunct="1"/>
            <a:r>
              <a:rPr kumimoji="0" lang="ja-JP" altLang="en-US" smtClean="0"/>
              <a:t>第 </a:t>
            </a:r>
            <a:r>
              <a:rPr kumimoji="0" lang="en-US" altLang="ja-JP" smtClean="0"/>
              <a:t>3 </a:t>
            </a:r>
            <a:r>
              <a:rPr kumimoji="0" lang="ja-JP" altLang="en-US" smtClean="0"/>
              <a:t>レベル</a:t>
            </a:r>
          </a:p>
          <a:p>
            <a:pPr lvl="3" eaLnBrk="1" latinLnBrk="0" hangingPunct="1"/>
            <a:r>
              <a:rPr kumimoji="0" lang="ja-JP" altLang="en-US" smtClean="0"/>
              <a:t>第 </a:t>
            </a:r>
            <a:r>
              <a:rPr kumimoji="0" lang="en-US" altLang="ja-JP" smtClean="0"/>
              <a:t>4 </a:t>
            </a:r>
            <a:r>
              <a:rPr kumimoji="0" lang="ja-JP" altLang="en-US" smtClean="0"/>
              <a:t>レベル</a:t>
            </a:r>
          </a:p>
          <a:p>
            <a:pPr lvl="4" eaLnBrk="1" latinLnBrk="0" hangingPunct="1"/>
            <a:r>
              <a:rPr kumimoji="0" lang="ja-JP" altLang="en-US" smtClean="0"/>
              <a:t>第 </a:t>
            </a:r>
            <a:r>
              <a:rPr kumimoji="0" lang="en-US" altLang="ja-JP" smtClean="0"/>
              <a:t>5 </a:t>
            </a:r>
            <a:r>
              <a:rPr kumimoji="0" lang="ja-JP" altLang="en-US" smtClean="0"/>
              <a:t>レベル</a:t>
            </a:r>
            <a:endParaRPr kumimoji="0" lang="en-US"/>
          </a:p>
        </p:txBody>
      </p:sp>
      <p:sp>
        <p:nvSpPr>
          <p:cNvPr id="14" name="日付プレースホルダ 13"/>
          <p:cNvSpPr>
            <a:spLocks noGrp="1"/>
          </p:cNvSpPr>
          <p:nvPr>
            <p:ph type="dt" sz="half" idx="2"/>
          </p:nvPr>
        </p:nvSpPr>
        <p:spPr>
          <a:xfrm>
            <a:off x="6400800" y="6356350"/>
            <a:ext cx="2289048" cy="365760"/>
          </a:xfrm>
          <a:prstGeom prst="rect">
            <a:avLst/>
          </a:prstGeom>
        </p:spPr>
        <p:txBody>
          <a:bodyPr vert="horz"/>
          <a:lstStyle>
            <a:lvl1pPr algn="l" eaLnBrk="1" latinLnBrk="0" hangingPunct="1">
              <a:defRPr kumimoji="0" sz="1400">
                <a:solidFill>
                  <a:schemeClr val="tx2"/>
                </a:solidFill>
              </a:defRPr>
            </a:lvl1pPr>
          </a:lstStyle>
          <a:p>
            <a:fld id="{E90ED720-0104-4369-84BC-D37694168613}" type="datetimeFigureOut">
              <a:rPr kumimoji="1" lang="ja-JP" altLang="en-US" smtClean="0"/>
              <a:pPr/>
              <a:t>2007/9/22</a:t>
            </a:fld>
            <a:endParaRPr kumimoji="1" lang="ja-JP" altLang="en-US"/>
          </a:p>
        </p:txBody>
      </p:sp>
      <p:sp>
        <p:nvSpPr>
          <p:cNvPr id="3" name="フッター プレースホルダ 2"/>
          <p:cNvSpPr>
            <a:spLocks noGrp="1"/>
          </p:cNvSpPr>
          <p:nvPr>
            <p:ph type="ftr" sz="quarter" idx="3"/>
          </p:nvPr>
        </p:nvSpPr>
        <p:spPr>
          <a:xfrm>
            <a:off x="2898648" y="6356350"/>
            <a:ext cx="3505200" cy="365760"/>
          </a:xfrm>
          <a:prstGeom prst="rect">
            <a:avLst/>
          </a:prstGeom>
        </p:spPr>
        <p:txBody>
          <a:bodyPr vert="horz"/>
          <a:lstStyle>
            <a:lvl1pPr algn="r" eaLnBrk="1" latinLnBrk="0" hangingPunct="1">
              <a:defRPr kumimoji="0" sz="1400">
                <a:solidFill>
                  <a:schemeClr val="tx2"/>
                </a:solidFill>
              </a:defRPr>
            </a:lvl1pPr>
          </a:lstStyle>
          <a:p>
            <a:endParaRPr kumimoji="1" lang="ja-JP" altLang="en-US"/>
          </a:p>
        </p:txBody>
      </p:sp>
      <p:sp>
        <p:nvSpPr>
          <p:cNvPr id="23" name="スライド番号プレースホルダ 22"/>
          <p:cNvSpPr>
            <a:spLocks noGrp="1"/>
          </p:cNvSpPr>
          <p:nvPr>
            <p:ph type="sldNum" sz="quarter" idx="4"/>
          </p:nvPr>
        </p:nvSpPr>
        <p:spPr>
          <a:xfrm>
            <a:off x="612648" y="6356350"/>
            <a:ext cx="1981200" cy="365760"/>
          </a:xfrm>
          <a:prstGeom prst="rect">
            <a:avLst/>
          </a:prstGeom>
        </p:spPr>
        <p:txBody>
          <a:bodyPr vert="horz"/>
          <a:lstStyle>
            <a:lvl1pPr algn="l" eaLnBrk="1" latinLnBrk="0" hangingPunct="1">
              <a:defRPr kumimoji="0" sz="1400">
                <a:solidFill>
                  <a:schemeClr val="tx2"/>
                </a:solidFill>
              </a:defRPr>
            </a:lvl1pPr>
          </a:lstStyle>
          <a:p>
            <a:fld id="{D2D8002D-B5B0-4BAC-B1F6-782DDCCE6D9C}" type="slidenum">
              <a:rPr kumimoji="1" lang="ja-JP" altLang="en-US" smtClean="0"/>
              <a:pPr/>
              <a:t>&lt;#&gt;</a:t>
            </a:fld>
            <a:endParaRPr kumimoji="1" lang="ja-JP" altLang="en-US"/>
          </a:p>
        </p:txBody>
      </p:sp>
      <p:sp>
        <p:nvSpPr>
          <p:cNvPr id="28" name="直線コネクタ 2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29" name="直線コネクタ 28"/>
          <p:cNvSpPr>
            <a:spLocks noChangeShapeType="1"/>
          </p:cNvSpPr>
          <p:nvPr/>
        </p:nvSpPr>
        <p:spPr bwMode="auto">
          <a:xfrm>
            <a:off x="457200" y="1143000"/>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二等辺三角形 9"/>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1"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1"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1"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1"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1"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1"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1"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1"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1"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1" lang="en-US" sz="1200" kern="1200" smtClean="0">
          <a:solidFill>
            <a:schemeClr val="tx1"/>
          </a:solidFill>
          <a:latin typeface="+mn-lt"/>
          <a:ea typeface="+mn-ea"/>
          <a:cs typeface="+mn-cs"/>
        </a:defRPr>
      </a:lvl9pPr>
    </p:bodyStyle>
    <p:otherStyle>
      <a:lvl1pPr marL="0" algn="l" rtl="0" eaLnBrk="1" latinLnBrk="0" hangingPunct="1">
        <a:defRPr kumimoji="1" kern="1200">
          <a:solidFill>
            <a:schemeClr val="tx1"/>
          </a:solidFill>
          <a:latin typeface="+mn-lt"/>
          <a:ea typeface="+mn-ea"/>
          <a:cs typeface="+mn-cs"/>
        </a:defRPr>
      </a:lvl1pPr>
      <a:lvl2pPr marL="457200" algn="l" rtl="0" eaLnBrk="1" latinLnBrk="0" hangingPunct="1">
        <a:defRPr kumimoji="1" kern="1200">
          <a:solidFill>
            <a:schemeClr val="tx1"/>
          </a:solidFill>
          <a:latin typeface="+mn-lt"/>
          <a:ea typeface="+mn-ea"/>
          <a:cs typeface="+mn-cs"/>
        </a:defRPr>
      </a:lvl2pPr>
      <a:lvl3pPr marL="914400" algn="l" rtl="0" eaLnBrk="1" latinLnBrk="0" hangingPunct="1">
        <a:defRPr kumimoji="1" kern="1200">
          <a:solidFill>
            <a:schemeClr val="tx1"/>
          </a:solidFill>
          <a:latin typeface="+mn-lt"/>
          <a:ea typeface="+mn-ea"/>
          <a:cs typeface="+mn-cs"/>
        </a:defRPr>
      </a:lvl3pPr>
      <a:lvl4pPr marL="1371600" algn="l" rtl="0" eaLnBrk="1" latinLnBrk="0" hangingPunct="1">
        <a:defRPr kumimoji="1" kern="1200">
          <a:solidFill>
            <a:schemeClr val="tx1"/>
          </a:solidFill>
          <a:latin typeface="+mn-lt"/>
          <a:ea typeface="+mn-ea"/>
          <a:cs typeface="+mn-cs"/>
        </a:defRPr>
      </a:lvl4pPr>
      <a:lvl5pPr marL="1828800" algn="l" rtl="0" eaLnBrk="1" latinLnBrk="0" hangingPunct="1">
        <a:defRPr kumimoji="1" kern="1200">
          <a:solidFill>
            <a:schemeClr val="tx1"/>
          </a:solidFill>
          <a:latin typeface="+mn-lt"/>
          <a:ea typeface="+mn-ea"/>
          <a:cs typeface="+mn-cs"/>
        </a:defRPr>
      </a:lvl5pPr>
      <a:lvl6pPr marL="2286000" algn="l" rtl="0" eaLnBrk="1" latinLnBrk="0" hangingPunct="1">
        <a:defRPr kumimoji="1" kern="1200">
          <a:solidFill>
            <a:schemeClr val="tx1"/>
          </a:solidFill>
          <a:latin typeface="+mn-lt"/>
          <a:ea typeface="+mn-ea"/>
          <a:cs typeface="+mn-cs"/>
        </a:defRPr>
      </a:lvl6pPr>
      <a:lvl7pPr marL="2743200" algn="l" rtl="0" eaLnBrk="1" latinLnBrk="0" hangingPunct="1">
        <a:defRPr kumimoji="1" kern="1200">
          <a:solidFill>
            <a:schemeClr val="tx1"/>
          </a:solidFill>
          <a:latin typeface="+mn-lt"/>
          <a:ea typeface="+mn-ea"/>
          <a:cs typeface="+mn-cs"/>
        </a:defRPr>
      </a:lvl7pPr>
      <a:lvl8pPr marL="3200400" algn="l" rtl="0" eaLnBrk="1" latinLnBrk="0" hangingPunct="1">
        <a:defRPr kumimoji="1" kern="1200">
          <a:solidFill>
            <a:schemeClr val="tx1"/>
          </a:solidFill>
          <a:latin typeface="+mn-lt"/>
          <a:ea typeface="+mn-ea"/>
          <a:cs typeface="+mn-cs"/>
        </a:defRPr>
      </a:lvl8pPr>
      <a:lvl9pPr marL="3657600" algn="l" rtl="0" eaLnBrk="1" latinLnBrk="0" hangingPunct="1">
        <a:defRPr kumimoji="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normAutofit fontScale="90000"/>
          </a:bodyPr>
          <a:lstStyle/>
          <a:p>
            <a:r>
              <a:rPr lang="en-US" altLang="ja-JP" dirty="0" smtClean="0"/>
              <a:t>1</a:t>
            </a:r>
            <a:r>
              <a:rPr lang="ja-JP" altLang="en-US" dirty="0" smtClean="0"/>
              <a:t>日目 </a:t>
            </a:r>
            <a:r>
              <a:rPr lang="en-US" altLang="ja-JP" dirty="0" smtClean="0"/>
              <a:t>Problem B</a:t>
            </a:r>
            <a:br>
              <a:rPr lang="en-US" altLang="ja-JP" dirty="0" smtClean="0"/>
            </a:br>
            <a:r>
              <a:rPr lang="en-US" altLang="ja-JP" dirty="0" smtClean="0"/>
              <a:t>Compress Files</a:t>
            </a:r>
            <a:endParaRPr kumimoji="1" lang="ja-JP" altLang="en-US" dirty="0"/>
          </a:p>
        </p:txBody>
      </p:sp>
      <p:sp>
        <p:nvSpPr>
          <p:cNvPr id="3" name="サブタイトル 2"/>
          <p:cNvSpPr>
            <a:spLocks noGrp="1"/>
          </p:cNvSpPr>
          <p:nvPr>
            <p:ph type="subTitle" idx="1"/>
          </p:nvPr>
        </p:nvSpPr>
        <p:spPr/>
        <p:txBody>
          <a:bodyPr>
            <a:normAutofit fontScale="70000" lnSpcReduction="20000"/>
          </a:bodyPr>
          <a:lstStyle/>
          <a:p>
            <a:r>
              <a:rPr lang="ja-JP" altLang="en-US" dirty="0" smtClean="0"/>
              <a:t>担当</a:t>
            </a:r>
            <a:r>
              <a:rPr lang="zh-CN" altLang="en-US" dirty="0" smtClean="0"/>
              <a:t> </a:t>
            </a:r>
            <a:r>
              <a:rPr lang="en-US" altLang="zh-CN" dirty="0" smtClean="0"/>
              <a:t>: </a:t>
            </a:r>
            <a:r>
              <a:rPr lang="ja-JP" altLang="en-US" dirty="0" smtClean="0"/>
              <a:t>牟田 </a:t>
            </a:r>
            <a:r>
              <a:rPr lang="en-US" altLang="ja-JP" dirty="0" smtClean="0"/>
              <a:t>&amp; </a:t>
            </a:r>
            <a:r>
              <a:rPr lang="ja-JP" altLang="en-US" dirty="0" smtClean="0"/>
              <a:t>菅原</a:t>
            </a:r>
            <a:r>
              <a:rPr lang="zh-CN" altLang="en-US" dirty="0" smtClean="0"/>
              <a:t> </a:t>
            </a:r>
            <a:r>
              <a:rPr lang="en-US" altLang="zh-CN" dirty="0" smtClean="0"/>
              <a:t>&amp; </a:t>
            </a:r>
            <a:r>
              <a:rPr lang="ja-JP" altLang="en-US" dirty="0" smtClean="0"/>
              <a:t>野田</a:t>
            </a:r>
            <a:endParaRPr lang="en-US" altLang="ja-JP" dirty="0" smtClean="0"/>
          </a:p>
          <a:p>
            <a:r>
              <a:rPr lang="ja-JP" altLang="en-US" dirty="0" smtClean="0"/>
              <a:t>解説 </a:t>
            </a:r>
            <a:r>
              <a:rPr lang="en-US" altLang="ja-JP" dirty="0" smtClean="0"/>
              <a:t>: </a:t>
            </a:r>
            <a:r>
              <a:rPr lang="ja-JP" altLang="en-US" dirty="0" smtClean="0"/>
              <a:t>野田</a:t>
            </a:r>
            <a:endParaRPr lang="zh-CN" altLang="en-US"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問題概要</a:t>
            </a:r>
            <a:endParaRPr kumimoji="1" lang="ja-JP" altLang="en-US" dirty="0"/>
          </a:p>
        </p:txBody>
      </p:sp>
      <p:sp>
        <p:nvSpPr>
          <p:cNvPr id="3" name="コンテンツ プレースホルダ 2"/>
          <p:cNvSpPr>
            <a:spLocks noGrp="1"/>
          </p:cNvSpPr>
          <p:nvPr>
            <p:ph sz="quarter" idx="1"/>
          </p:nvPr>
        </p:nvSpPr>
        <p:spPr/>
        <p:txBody>
          <a:bodyPr/>
          <a:lstStyle/>
          <a:p>
            <a:r>
              <a:rPr lang="ja-JP" altLang="en-US" dirty="0" smtClean="0"/>
              <a:t>いくつかのファイルがある</a:t>
            </a:r>
            <a:endParaRPr lang="en-US" altLang="ja-JP" dirty="0" smtClean="0"/>
          </a:p>
          <a:p>
            <a:pPr lvl="1"/>
            <a:r>
              <a:rPr lang="ja-JP" altLang="en-US" dirty="0" smtClean="0"/>
              <a:t>各ファイルには圧縮前と圧縮後のファイルサイズが定義されている</a:t>
            </a:r>
            <a:endParaRPr lang="en-US" altLang="ja-JP" dirty="0" smtClean="0"/>
          </a:p>
          <a:p>
            <a:r>
              <a:rPr kumimoji="1" lang="ja-JP" altLang="en-US" dirty="0" smtClean="0"/>
              <a:t>これらを圧縮する</a:t>
            </a:r>
            <a:endParaRPr kumimoji="1" lang="en-US" altLang="ja-JP" dirty="0" smtClean="0"/>
          </a:p>
          <a:p>
            <a:r>
              <a:rPr lang="ja-JP" altLang="en-US" dirty="0" smtClean="0"/>
              <a:t>圧縮するときには一時的にハードディスクの空きスペースを利用する</a:t>
            </a:r>
            <a:endParaRPr kumimoji="1" lang="en-US" altLang="ja-JP" dirty="0" smtClean="0"/>
          </a:p>
          <a:p>
            <a:r>
              <a:rPr lang="ja-JP" altLang="en-US" dirty="0" smtClean="0"/>
              <a:t>なるべく圧縮後のファイル数が少なくなるように圧縮したとき、何個のファイルにまとまるか答えよ</a:t>
            </a:r>
            <a:endParaRPr kumimoji="1" lang="ja-JP" altLang="en-US" dirty="0"/>
          </a:p>
        </p:txBody>
      </p:sp>
      <p:pic>
        <p:nvPicPr>
          <p:cNvPr id="1026" name="Picture 2" descr="D:\cygwin\home\hisayori\icpc\2007_summer\trunk\compress\summary.png"/>
          <p:cNvPicPr>
            <a:picLocks noChangeAspect="1" noChangeArrowheads="1"/>
          </p:cNvPicPr>
          <p:nvPr/>
        </p:nvPicPr>
        <p:blipFill>
          <a:blip r:embed="rId2"/>
          <a:srcRect/>
          <a:stretch>
            <a:fillRect/>
          </a:stretch>
        </p:blipFill>
        <p:spPr bwMode="auto">
          <a:xfrm>
            <a:off x="2714612" y="4643446"/>
            <a:ext cx="3500462" cy="1756487"/>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解法</a:t>
            </a:r>
            <a:r>
              <a:rPr lang="en-US" altLang="ja-JP" dirty="0" smtClean="0"/>
              <a:t>(1)</a:t>
            </a:r>
            <a:endParaRPr kumimoji="1" lang="ja-JP" altLang="en-US" dirty="0"/>
          </a:p>
        </p:txBody>
      </p:sp>
      <p:sp>
        <p:nvSpPr>
          <p:cNvPr id="3" name="コンテンツ プレースホルダ 2"/>
          <p:cNvSpPr>
            <a:spLocks noGrp="1"/>
          </p:cNvSpPr>
          <p:nvPr>
            <p:ph sz="quarter" idx="1"/>
          </p:nvPr>
        </p:nvSpPr>
        <p:spPr/>
        <p:txBody>
          <a:bodyPr/>
          <a:lstStyle/>
          <a:p>
            <a:r>
              <a:rPr kumimoji="1" lang="ja-JP" altLang="en-US" dirty="0" smtClean="0"/>
              <a:t>圧縮済みファイルの集合をキーとした</a:t>
            </a:r>
            <a:r>
              <a:rPr kumimoji="1" lang="ja-JP" altLang="en-US" dirty="0" smtClean="0"/>
              <a:t>探索 </a:t>
            </a:r>
            <a:r>
              <a:rPr kumimoji="1" lang="en-US" altLang="ja-JP" dirty="0" smtClean="0"/>
              <a:t>or DP</a:t>
            </a:r>
            <a:endParaRPr kumimoji="1" lang="en-US" altLang="ja-JP" dirty="0" smtClean="0"/>
          </a:p>
          <a:p>
            <a:pPr lvl="1"/>
            <a:r>
              <a:rPr kumimoji="1" lang="ja-JP" altLang="en-US" dirty="0" smtClean="0"/>
              <a:t>状態数</a:t>
            </a:r>
            <a:r>
              <a:rPr kumimoji="1" lang="en-US" altLang="ja-JP" dirty="0" smtClean="0"/>
              <a:t>2</a:t>
            </a:r>
            <a:r>
              <a:rPr kumimoji="1" lang="en-US" altLang="ja-JP" baseline="30000" dirty="0" smtClean="0"/>
              <a:t>n</a:t>
            </a:r>
            <a:r>
              <a:rPr kumimoji="1" lang="ja-JP" altLang="en-US" dirty="0" smtClean="0"/>
              <a:t>個</a:t>
            </a:r>
            <a:endParaRPr lang="en-US" altLang="ja-JP" dirty="0" smtClean="0"/>
          </a:p>
          <a:p>
            <a:pPr lvl="1"/>
            <a:r>
              <a:rPr lang="ja-JP" altLang="en-US" dirty="0" smtClean="0"/>
              <a:t>無駄な探索は省く</a:t>
            </a:r>
            <a:endParaRPr kumimoji="1" lang="en-US" altLang="ja-JP" dirty="0" smtClean="0"/>
          </a:p>
        </p:txBody>
      </p:sp>
      <p:pic>
        <p:nvPicPr>
          <p:cNvPr id="2051" name="Picture 3" descr="D:\cygwin\home\hisayori\icpc\2007_summer\trunk\compress\search.png"/>
          <p:cNvPicPr>
            <a:picLocks noChangeAspect="1" noChangeArrowheads="1"/>
          </p:cNvPicPr>
          <p:nvPr/>
        </p:nvPicPr>
        <p:blipFill>
          <a:blip r:embed="rId2"/>
          <a:srcRect/>
          <a:stretch>
            <a:fillRect/>
          </a:stretch>
        </p:blipFill>
        <p:spPr bwMode="auto">
          <a:xfrm>
            <a:off x="2143108" y="2714620"/>
            <a:ext cx="5040313" cy="3617912"/>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解法</a:t>
            </a:r>
            <a:r>
              <a:rPr kumimoji="1" lang="en-US" altLang="ja-JP" dirty="0" smtClean="0"/>
              <a:t>(2)</a:t>
            </a:r>
            <a:endParaRPr kumimoji="1" lang="ja-JP" altLang="en-US" dirty="0"/>
          </a:p>
        </p:txBody>
      </p:sp>
      <p:sp>
        <p:nvSpPr>
          <p:cNvPr id="3" name="コンテンツ プレースホルダ 2"/>
          <p:cNvSpPr>
            <a:spLocks noGrp="1"/>
          </p:cNvSpPr>
          <p:nvPr>
            <p:ph sz="quarter" idx="1"/>
          </p:nvPr>
        </p:nvSpPr>
        <p:spPr/>
        <p:txBody>
          <a:bodyPr/>
          <a:lstStyle/>
          <a:p>
            <a:pPr marL="514350" indent="-514350">
              <a:buFont typeface="+mj-lt"/>
              <a:buAutoNum type="arabicPeriod"/>
            </a:pPr>
            <a:r>
              <a:rPr kumimoji="1" lang="ja-JP" altLang="en-US" dirty="0" smtClean="0"/>
              <a:t>新しく圧縮するファイルの集合を選択</a:t>
            </a:r>
            <a:endParaRPr kumimoji="1" lang="en-US" altLang="ja-JP" dirty="0" smtClean="0"/>
          </a:p>
          <a:p>
            <a:pPr marL="514350" indent="-514350">
              <a:buFont typeface="+mj-lt"/>
              <a:buAutoNum type="arabicPeriod"/>
            </a:pPr>
            <a:r>
              <a:rPr lang="ja-JP" altLang="en-US" dirty="0" smtClean="0"/>
              <a:t>圧縮</a:t>
            </a:r>
            <a:endParaRPr lang="en-US" altLang="ja-JP" dirty="0" smtClean="0"/>
          </a:p>
          <a:p>
            <a:pPr marL="514350" indent="-514350">
              <a:buFont typeface="+mj-lt"/>
              <a:buAutoNum type="arabicPeriod"/>
            </a:pPr>
            <a:r>
              <a:rPr kumimoji="1" lang="ja-JP" altLang="en-US" dirty="0" smtClean="0"/>
              <a:t>全ての</a:t>
            </a:r>
            <a:r>
              <a:rPr lang="ja-JP" altLang="en-US" dirty="0" smtClean="0"/>
              <a:t>ファイルを圧縮し終えたら終了</a:t>
            </a:r>
            <a:endParaRPr lang="en-US" altLang="ja-JP" dirty="0" smtClean="0"/>
          </a:p>
          <a:p>
            <a:pPr marL="514350" indent="-514350">
              <a:buFont typeface="+mj-lt"/>
              <a:buAutoNum type="arabicPeriod"/>
            </a:pPr>
            <a:r>
              <a:rPr kumimoji="1" lang="en-US" altLang="ja-JP" dirty="0" smtClean="0"/>
              <a:t>1</a:t>
            </a:r>
            <a:r>
              <a:rPr kumimoji="1" lang="ja-JP" altLang="en-US" dirty="0" smtClean="0"/>
              <a:t>に戻る</a:t>
            </a:r>
            <a:endParaRPr kumimoji="1" lang="ja-JP" alt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その他</a:t>
            </a:r>
            <a:endParaRPr kumimoji="1" lang="ja-JP" altLang="en-US" dirty="0"/>
          </a:p>
        </p:txBody>
      </p:sp>
      <p:sp>
        <p:nvSpPr>
          <p:cNvPr id="3" name="コンテンツ プレースホルダ 2"/>
          <p:cNvSpPr>
            <a:spLocks noGrp="1"/>
          </p:cNvSpPr>
          <p:nvPr>
            <p:ph sz="quarter" idx="1"/>
          </p:nvPr>
        </p:nvSpPr>
        <p:spPr/>
        <p:txBody>
          <a:bodyPr/>
          <a:lstStyle/>
          <a:p>
            <a:r>
              <a:rPr kumimoji="1" lang="ja-JP" altLang="en-US" dirty="0" smtClean="0"/>
              <a:t>新しく圧縮するファイルの集合を選択するとき、なるべく多くのファイルを</a:t>
            </a:r>
            <a:r>
              <a:rPr lang="ja-JP" altLang="en-US" dirty="0" smtClean="0"/>
              <a:t>選択する</a:t>
            </a:r>
            <a:endParaRPr lang="en-US" altLang="ja-JP" dirty="0" smtClean="0"/>
          </a:p>
          <a:p>
            <a:r>
              <a:rPr kumimoji="1" lang="ja-JP" altLang="en-US" dirty="0" smtClean="0"/>
              <a:t>ファイル数≒</a:t>
            </a:r>
            <a:r>
              <a:rPr lang="ja-JP" altLang="en-US" dirty="0" smtClean="0"/>
              <a:t>圧縮済みファイル数となるデータセットを考慮する</a:t>
            </a:r>
            <a:endParaRPr lang="en-US" altLang="ja-JP" dirty="0" smtClean="0"/>
          </a:p>
          <a:p>
            <a:pPr lvl="1"/>
            <a:r>
              <a:rPr kumimoji="1" lang="ja-JP" altLang="en-US" dirty="0" smtClean="0"/>
              <a:t>下手な探索だと</a:t>
            </a:r>
            <a:r>
              <a:rPr kumimoji="1" lang="en-US" altLang="ja-JP" dirty="0" smtClean="0"/>
              <a:t>TLE</a:t>
            </a:r>
            <a:r>
              <a:rPr kumimoji="1" lang="ja-JP" altLang="en-US" dirty="0" smtClean="0"/>
              <a:t>となる可能性</a:t>
            </a:r>
            <a:r>
              <a:rPr kumimoji="1" lang="ja-JP" altLang="en-US" dirty="0" smtClean="0"/>
              <a:t>有り</a:t>
            </a:r>
            <a:endParaRPr kumimoji="1" lang="en-US" altLang="ja-JP" dirty="0" smtClean="0"/>
          </a:p>
          <a:p>
            <a:r>
              <a:rPr lang="ja-JP" altLang="en-US" dirty="0" smtClean="0"/>
              <a:t>必ず探索しなければならない</a:t>
            </a:r>
            <a:endParaRPr kumimoji="1" lang="en-US" altLang="ja-JP" dirty="0" smtClean="0"/>
          </a:p>
          <a:p>
            <a:pPr lvl="1"/>
            <a:r>
              <a:rPr kumimoji="1" lang="ja-JP" altLang="en-US" dirty="0" smtClean="0"/>
              <a:t>貪欲</a:t>
            </a:r>
            <a:r>
              <a:rPr kumimoji="1" lang="ja-JP" altLang="en-US" dirty="0" smtClean="0"/>
              <a:t>に選択すると最適とならない例が存在している</a:t>
            </a:r>
            <a:endParaRPr kumimoji="1" lang="en-US" altLang="ja-JP" dirty="0" smtClean="0"/>
          </a:p>
          <a:p>
            <a:r>
              <a:rPr lang="ja-JP" altLang="en-US" dirty="0" smtClean="0"/>
              <a:t>問題原作 </a:t>
            </a:r>
            <a:r>
              <a:rPr lang="en-US" altLang="ja-JP" dirty="0" smtClean="0"/>
              <a:t>: </a:t>
            </a:r>
            <a:r>
              <a:rPr lang="ja-JP" altLang="en-US" dirty="0" smtClean="0"/>
              <a:t>牟田</a:t>
            </a:r>
            <a:endParaRPr lang="en-US" altLang="ja-JP"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状況</a:t>
            </a:r>
            <a:endParaRPr kumimoji="1" lang="ja-JP" altLang="en-US" dirty="0"/>
          </a:p>
        </p:txBody>
      </p:sp>
      <p:sp>
        <p:nvSpPr>
          <p:cNvPr id="3" name="コンテンツ プレースホルダ 2"/>
          <p:cNvSpPr>
            <a:spLocks noGrp="1"/>
          </p:cNvSpPr>
          <p:nvPr>
            <p:ph sz="quarter" idx="1"/>
          </p:nvPr>
        </p:nvSpPr>
        <p:spPr/>
        <p:txBody>
          <a:bodyPr/>
          <a:lstStyle/>
          <a:p>
            <a:r>
              <a:rPr kumimoji="1" lang="en-US" altLang="ja-JP" dirty="0" smtClean="0"/>
              <a:t>Submit </a:t>
            </a:r>
            <a:r>
              <a:rPr kumimoji="1" lang="ja-JP" altLang="en-US" dirty="0" smtClean="0"/>
              <a:t>数 </a:t>
            </a:r>
            <a:r>
              <a:rPr kumimoji="1" lang="en-US" altLang="ja-JP" dirty="0" smtClean="0"/>
              <a:t>: 19</a:t>
            </a:r>
          </a:p>
          <a:p>
            <a:r>
              <a:rPr kumimoji="1" lang="en-US" altLang="ja-JP" dirty="0" smtClean="0"/>
              <a:t>Accept</a:t>
            </a:r>
            <a:r>
              <a:rPr kumimoji="1" lang="ja-JP" altLang="en-US" dirty="0" smtClean="0"/>
              <a:t>数 </a:t>
            </a:r>
            <a:r>
              <a:rPr kumimoji="1" lang="en-US" altLang="ja-JP" dirty="0" smtClean="0"/>
              <a:t>: 6</a:t>
            </a:r>
          </a:p>
          <a:p>
            <a:r>
              <a:rPr kumimoji="1" lang="en-US" altLang="ja-JP" dirty="0" smtClean="0"/>
              <a:t>First Submit : graceful (43min) </a:t>
            </a:r>
            <a:r>
              <a:rPr kumimoji="1" lang="ja-JP" altLang="en-US" dirty="0" smtClean="0"/>
              <a:t>→ </a:t>
            </a:r>
            <a:r>
              <a:rPr kumimoji="1" lang="en-US" altLang="ja-JP" dirty="0" smtClean="0"/>
              <a:t>WA</a:t>
            </a:r>
          </a:p>
          <a:p>
            <a:r>
              <a:rPr lang="en-US" altLang="ja-JP" dirty="0" smtClean="0"/>
              <a:t>First Accept : echizen.bat (44min)</a:t>
            </a:r>
          </a:p>
          <a:p>
            <a:endParaRPr kumimoji="1" lang="en-US" altLang="ja-JP" dirty="0" smtClean="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アース">
  <a:themeElements>
    <a:clrScheme name="アース">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アース">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アース">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Origin</Template>
  <TotalTime>143</TotalTime>
  <Words>203</Words>
  <PresentationFormat>画面に合わせる (4:3)</PresentationFormat>
  <Paragraphs>30</Paragraphs>
  <Slides>6</Slides>
  <Notes>0</Notes>
  <HiddenSlides>0</HiddenSlides>
  <MMClips>0</MMClips>
  <ScaleCrop>false</ScaleCrop>
  <HeadingPairs>
    <vt:vector size="4" baseType="variant">
      <vt:variant>
        <vt:lpstr>テーマ</vt:lpstr>
      </vt:variant>
      <vt:variant>
        <vt:i4>1</vt:i4>
      </vt:variant>
      <vt:variant>
        <vt:lpstr>スライド タイトル</vt:lpstr>
      </vt:variant>
      <vt:variant>
        <vt:i4>6</vt:i4>
      </vt:variant>
    </vt:vector>
  </HeadingPairs>
  <TitlesOfParts>
    <vt:vector size="7" baseType="lpstr">
      <vt:lpstr>アース</vt:lpstr>
      <vt:lpstr>1日目 Problem B Compress Files</vt:lpstr>
      <vt:lpstr>問題概要</vt:lpstr>
      <vt:lpstr>解法(1)</vt:lpstr>
      <vt:lpstr>解法(2)</vt:lpstr>
      <vt:lpstr>その他</vt:lpstr>
      <vt:lpstr>状況</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1日目 Problem A Dance Dance Revolution</dc:title>
  <dc:creator>hisayori</dc:creator>
  <cp:lastModifiedBy>Hisayori Noda</cp:lastModifiedBy>
  <cp:revision>22</cp:revision>
  <dcterms:created xsi:type="dcterms:W3CDTF">2007-09-22T05:31:22Z</dcterms:created>
  <dcterms:modified xsi:type="dcterms:W3CDTF">2007-09-22T08:22:23Z</dcterms:modified>
</cp:coreProperties>
</file>