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-126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タイトル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28" name="日付プレースホルダ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17" name="フッター プレースホルダ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29" name="スライド番号プレースホルダ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正方形/長方形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正方形/長方形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正方形/長方形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コンテンツ プレースホルダ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正方形/長方形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正方形/長方形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9" name="コンテンツ プレースホルダ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1" name="コンテンツ プレースホルダ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5" name="直線コネクタ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二等辺三角形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線コネクタ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コンテンツ プレースホルダ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二等辺三角形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正方形/長方形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二等辺三角形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4" name="日付プレースホルダ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2007/10/2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23" name="スライド番号プレースホルダ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28" name="直線コネクタ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直線コネクタ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二等辺三角形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1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1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1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1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1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1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3</a:t>
            </a:r>
            <a:r>
              <a:rPr kumimoji="1" lang="ja-JP" altLang="en-US" dirty="0" smtClean="0"/>
              <a:t>日目 </a:t>
            </a:r>
            <a:r>
              <a:rPr kumimoji="1" lang="en-US" altLang="ja-JP" dirty="0" smtClean="0"/>
              <a:t>: Problem </a:t>
            </a:r>
            <a:r>
              <a:rPr lang="en-US" altLang="ja-JP" dirty="0" smtClean="0"/>
              <a:t>B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err="1" smtClean="0"/>
              <a:t>Jaggie</a:t>
            </a:r>
            <a:r>
              <a:rPr lang="en-US" altLang="ja-JP" dirty="0" smtClean="0"/>
              <a:t> Sphere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kumimoji="1" lang="ja-JP" altLang="en-US" dirty="0" smtClean="0"/>
              <a:t>担当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野田 </a:t>
            </a:r>
            <a:r>
              <a:rPr kumimoji="1" lang="en-US" altLang="ja-JP" dirty="0" smtClean="0"/>
              <a:t>&amp; </a:t>
            </a:r>
            <a:r>
              <a:rPr kumimoji="1" lang="ja-JP" altLang="en-US" dirty="0" smtClean="0"/>
              <a:t>荒木</a:t>
            </a:r>
            <a:endParaRPr kumimoji="1" lang="en-US" altLang="ja-JP" dirty="0" smtClean="0"/>
          </a:p>
          <a:p>
            <a:r>
              <a:rPr lang="ja-JP" altLang="en-US" dirty="0" smtClean="0"/>
              <a:t>解説 </a:t>
            </a:r>
            <a:r>
              <a:rPr lang="en-US" altLang="ja-JP" dirty="0" smtClean="0"/>
              <a:t>: </a:t>
            </a:r>
            <a:r>
              <a:rPr lang="ja-JP" altLang="en-US" dirty="0" smtClean="0"/>
              <a:t>野田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ja-JP" dirty="0" smtClean="0"/>
              <a:t>n</a:t>
            </a:r>
            <a:r>
              <a:rPr lang="ja-JP" altLang="en-US" dirty="0" smtClean="0"/>
              <a:t>を正の整数としたとき、立体 </a:t>
            </a:r>
            <a:r>
              <a:rPr lang="en-US" altLang="ja-JP" dirty="0" smtClean="0"/>
              <a:t>J(n) </a:t>
            </a:r>
            <a:r>
              <a:rPr lang="ja-JP" altLang="en-US" dirty="0" smtClean="0"/>
              <a:t>を以下のように定義する</a:t>
            </a:r>
          </a:p>
          <a:p>
            <a:pPr lvl="1"/>
            <a:r>
              <a:rPr lang="ja-JP" altLang="en-US" dirty="0" smtClean="0"/>
              <a:t>格子点を頂点に持つ単位体積の</a:t>
            </a:r>
            <a:r>
              <a:rPr lang="en-US" altLang="ja-JP" dirty="0" smtClean="0"/>
              <a:t>(</a:t>
            </a:r>
            <a:r>
              <a:rPr lang="ja-JP" altLang="en-US" dirty="0" smtClean="0"/>
              <a:t>表面を含む</a:t>
            </a:r>
            <a:r>
              <a:rPr lang="en-US" altLang="ja-JP" dirty="0" smtClean="0"/>
              <a:t>)</a:t>
            </a:r>
            <a:r>
              <a:rPr lang="ja-JP" altLang="en-US" dirty="0" smtClean="0"/>
              <a:t>立方体の合併</a:t>
            </a:r>
          </a:p>
          <a:p>
            <a:pPr lvl="1"/>
            <a:r>
              <a:rPr lang="ja-JP" altLang="en-US" dirty="0" smtClean="0"/>
              <a:t>原点を中心とする半径</a:t>
            </a:r>
            <a:r>
              <a:rPr lang="en-US" altLang="ja-JP" dirty="0" err="1" smtClean="0"/>
              <a:t>sqrt</a:t>
            </a:r>
            <a:r>
              <a:rPr lang="en-US" altLang="ja-JP" dirty="0" smtClean="0"/>
              <a:t>(n)</a:t>
            </a:r>
            <a:r>
              <a:rPr lang="ja-JP" altLang="en-US" dirty="0" smtClean="0"/>
              <a:t>の球を含む</a:t>
            </a:r>
            <a:r>
              <a:rPr lang="ja-JP" altLang="en-US" dirty="0" err="1" smtClean="0"/>
              <a:t>よ</a:t>
            </a:r>
            <a:r>
              <a:rPr lang="ja-JP" altLang="en-US" dirty="0" smtClean="0"/>
              <a:t>最小の立体</a:t>
            </a:r>
          </a:p>
          <a:p>
            <a:r>
              <a:rPr lang="en-US" altLang="ja-JP" dirty="0" smtClean="0"/>
              <a:t>J(n)</a:t>
            </a:r>
            <a:r>
              <a:rPr lang="ja-JP" altLang="en-US" dirty="0" smtClean="0"/>
              <a:t>が何面体であるか答えよ</a:t>
            </a:r>
          </a:p>
          <a:p>
            <a:endParaRPr lang="en-US" altLang="ja-JP" dirty="0" smtClean="0"/>
          </a:p>
        </p:txBody>
      </p:sp>
      <p:pic>
        <p:nvPicPr>
          <p:cNvPr id="1026" name="Picture 2" descr="D:\cygwin\home\hisayori\icpc\2007_summer\trunk\jaggie\jaggie_sphere_araki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357562"/>
            <a:ext cx="6643734" cy="28866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r>
              <a:rPr kumimoji="1" lang="en-US" altLang="ja-JP" dirty="0" smtClean="0"/>
              <a:t>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6</a:t>
            </a:r>
            <a:r>
              <a:rPr kumimoji="1" lang="ja-JP" altLang="en-US" dirty="0" smtClean="0"/>
              <a:t>面体の</a:t>
            </a:r>
            <a:r>
              <a:rPr kumimoji="1" lang="en-US" altLang="ja-JP" dirty="0" smtClean="0"/>
              <a:t>1</a:t>
            </a:r>
            <a:r>
              <a:rPr kumimoji="1" lang="ja-JP" altLang="en-US" dirty="0" err="1" smtClean="0"/>
              <a:t>つの</a:t>
            </a:r>
            <a:r>
              <a:rPr kumimoji="1" lang="ja-JP" altLang="en-US" dirty="0" smtClean="0"/>
              <a:t>面のみを見る</a:t>
            </a:r>
            <a:endParaRPr kumimoji="1" lang="en-US" altLang="ja-JP" dirty="0" smtClean="0"/>
          </a:p>
          <a:p>
            <a:r>
              <a:rPr kumimoji="1" lang="en-US" altLang="ja-JP" dirty="0" smtClean="0"/>
              <a:t>z=0</a:t>
            </a:r>
            <a:r>
              <a:rPr kumimoji="1" lang="ja-JP" altLang="en-US" dirty="0" smtClean="0"/>
              <a:t>平面からの高さを計算する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H = ceil(</a:t>
            </a:r>
            <a:r>
              <a:rPr lang="en-US" altLang="ja-JP" dirty="0" err="1" smtClean="0"/>
              <a:t>sqrt</a:t>
            </a:r>
            <a:r>
              <a:rPr lang="en-US" altLang="ja-JP" dirty="0" smtClean="0"/>
              <a:t>(n - x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 - y</a:t>
            </a:r>
            <a:r>
              <a:rPr lang="en-US" altLang="ja-JP" baseline="30000" dirty="0" smtClean="0"/>
              <a:t>2</a:t>
            </a:r>
            <a:r>
              <a:rPr lang="en-US" altLang="ja-JP" dirty="0" smtClean="0"/>
              <a:t>))</a:t>
            </a:r>
            <a:endParaRPr kumimoji="1" lang="en-US" altLang="ja-JP" dirty="0" smtClean="0"/>
          </a:p>
          <a:p>
            <a:r>
              <a:rPr kumimoji="1" lang="ja-JP" altLang="en-US" dirty="0" smtClean="0"/>
              <a:t>同じ高さの部分を併合し、面の数を求める</a:t>
            </a:r>
            <a:endParaRPr kumimoji="1" lang="en-US" altLang="ja-JP" dirty="0" smtClean="0"/>
          </a:p>
          <a:p>
            <a:pPr lvl="1">
              <a:buNone/>
            </a:pPr>
            <a:endParaRPr kumimoji="1" lang="en-US" altLang="ja-JP" dirty="0" smtClean="0"/>
          </a:p>
          <a:p>
            <a:endParaRPr kumimoji="1" lang="ja-JP" altLang="en-US" dirty="0"/>
          </a:p>
        </p:txBody>
      </p:sp>
      <p:pic>
        <p:nvPicPr>
          <p:cNvPr id="4" name="Picture 2" descr="D:\cygwin\home\hisayori\icpc\2007_summer\trunk\jaggie\jaggie_sphere_araki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357562"/>
            <a:ext cx="6643734" cy="28866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J(2)</a:t>
            </a:r>
            <a:r>
              <a:rPr kumimoji="1" lang="ja-JP" altLang="en-US" dirty="0" smtClean="0"/>
              <a:t>の場合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(</a:t>
            </a:r>
            <a:r>
              <a:rPr lang="ja-JP" altLang="en-US" dirty="0" smtClean="0"/>
              <a:t>高さ</a:t>
            </a:r>
            <a:r>
              <a:rPr lang="en-US" altLang="ja-JP" dirty="0" smtClean="0"/>
              <a:t>1</a:t>
            </a:r>
            <a:r>
              <a:rPr lang="ja-JP" altLang="en-US" dirty="0" smtClean="0"/>
              <a:t>の面</a:t>
            </a:r>
            <a:r>
              <a:rPr lang="en-US" altLang="ja-JP" dirty="0" smtClean="0"/>
              <a:t>×4</a:t>
            </a:r>
            <a:r>
              <a:rPr lang="ja-JP" altLang="en-US" dirty="0" smtClean="0"/>
              <a:t> </a:t>
            </a:r>
            <a:r>
              <a:rPr lang="en-US" altLang="ja-JP" dirty="0" smtClean="0"/>
              <a:t>+ </a:t>
            </a:r>
            <a:r>
              <a:rPr kumimoji="1" lang="ja-JP" altLang="en-US" dirty="0" smtClean="0"/>
              <a:t>高さ</a:t>
            </a:r>
            <a:r>
              <a:rPr kumimoji="1" lang="en-US" altLang="ja-JP" dirty="0" smtClean="0"/>
              <a:t>2</a:t>
            </a:r>
            <a:r>
              <a:rPr kumimoji="1" lang="ja-JP" altLang="en-US" dirty="0" smtClean="0"/>
              <a:t>の面</a:t>
            </a:r>
            <a:r>
              <a:rPr kumimoji="1" lang="en-US" altLang="ja-JP" dirty="0" smtClean="0"/>
              <a:t>×1) × 6</a:t>
            </a:r>
            <a:r>
              <a:rPr kumimoji="1" lang="ja-JP" altLang="en-US" dirty="0" smtClean="0"/>
              <a:t>面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dirty="0" smtClean="0"/>
              <a:t>	=</a:t>
            </a:r>
            <a:r>
              <a:rPr kumimoji="1" lang="en-US" altLang="ja-JP" dirty="0" smtClean="0"/>
              <a:t> 30</a:t>
            </a:r>
            <a:r>
              <a:rPr kumimoji="1" lang="ja-JP" altLang="en-US" dirty="0" smtClean="0"/>
              <a:t>面</a:t>
            </a:r>
            <a:endParaRPr kumimoji="1" lang="ja-JP" altLang="en-US" dirty="0"/>
          </a:p>
        </p:txBody>
      </p:sp>
      <p:pic>
        <p:nvPicPr>
          <p:cNvPr id="2050" name="Picture 2" descr="D:\cygwin\home\hisayori\icpc\2007_summer\trunk\jaggie\surfa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2786058"/>
            <a:ext cx="3395661" cy="3395661"/>
          </a:xfrm>
          <a:prstGeom prst="rect">
            <a:avLst/>
          </a:prstGeom>
          <a:noFill/>
        </p:spPr>
      </p:pic>
      <p:pic>
        <p:nvPicPr>
          <p:cNvPr id="2051" name="Picture 3" descr="D:\cygwin\home\hisayori\icpc\2007_summer\trunk\jaggie\j2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42976" y="2643182"/>
            <a:ext cx="2943224" cy="3543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解法</a:t>
            </a:r>
            <a:r>
              <a:rPr lang="en-US" altLang="ja-JP" dirty="0" smtClean="0"/>
              <a:t>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ja-JP" altLang="en-US" dirty="0" smtClean="0"/>
              <a:t>対称性を考慮するとさらに</a:t>
            </a:r>
            <a:r>
              <a:rPr kumimoji="1" lang="en-US" altLang="ja-JP" dirty="0" smtClean="0">
                <a:solidFill>
                  <a:srgbClr val="FF0000"/>
                </a:solidFill>
              </a:rPr>
              <a:t>4</a:t>
            </a:r>
            <a:r>
              <a:rPr kumimoji="1" lang="ja-JP" altLang="en-US" dirty="0" smtClean="0"/>
              <a:t>倍速い！！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一つの面の第一象限だけ考慮する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原点に接している面の数は「</a:t>
            </a:r>
            <a:r>
              <a:rPr lang="en-US" altLang="ja-JP" dirty="0" smtClean="0"/>
              <a:t>×6</a:t>
            </a:r>
            <a:r>
              <a:rPr lang="ja-JP" altLang="en-US" dirty="0" smtClean="0"/>
              <a:t>」</a:t>
            </a:r>
            <a:endParaRPr lang="en-US" altLang="ja-JP" dirty="0" smtClean="0"/>
          </a:p>
          <a:p>
            <a:pPr lvl="3"/>
            <a:r>
              <a:rPr lang="ja-JP" altLang="en-US" dirty="0" smtClean="0"/>
              <a:t>原点の周りで併合されるため</a:t>
            </a:r>
            <a:endParaRPr lang="en-US" altLang="ja-JP" dirty="0" smtClean="0"/>
          </a:p>
          <a:p>
            <a:pPr lvl="2"/>
            <a:r>
              <a:rPr kumimoji="1" lang="en-US" altLang="ja-JP" dirty="0" smtClean="0"/>
              <a:t>x</a:t>
            </a:r>
            <a:r>
              <a:rPr kumimoji="1" lang="ja-JP" altLang="en-US" dirty="0" smtClean="0"/>
              <a:t>軸又は</a:t>
            </a:r>
            <a:r>
              <a:rPr kumimoji="1" lang="en-US" altLang="ja-JP" dirty="0" smtClean="0"/>
              <a:t>y</a:t>
            </a:r>
            <a:r>
              <a:rPr kumimoji="1" lang="ja-JP" altLang="en-US" dirty="0" smtClean="0"/>
              <a:t>軸に接している面の数は「</a:t>
            </a:r>
            <a:r>
              <a:rPr kumimoji="1" lang="en-US" altLang="ja-JP" dirty="0" smtClean="0"/>
              <a:t>×12</a:t>
            </a:r>
            <a:r>
              <a:rPr kumimoji="1" lang="ja-JP" altLang="en-US" dirty="0" smtClean="0"/>
              <a:t>」</a:t>
            </a:r>
            <a:endParaRPr kumimoji="1" lang="en-US" altLang="ja-JP" dirty="0" smtClean="0"/>
          </a:p>
          <a:p>
            <a:pPr lvl="3"/>
            <a:r>
              <a:rPr kumimoji="1" lang="ja-JP" altLang="en-US" dirty="0" smtClean="0"/>
              <a:t>軸で面が併合されるため</a:t>
            </a:r>
            <a:endParaRPr kumimoji="1" lang="en-US" altLang="ja-JP" dirty="0" smtClean="0"/>
          </a:p>
          <a:p>
            <a:pPr lvl="2"/>
            <a:r>
              <a:rPr lang="ja-JP" altLang="en-US" dirty="0" smtClean="0"/>
              <a:t>それ以外は「</a:t>
            </a:r>
            <a:r>
              <a:rPr lang="en-US" altLang="ja-JP" dirty="0" smtClean="0"/>
              <a:t>×24</a:t>
            </a:r>
            <a:r>
              <a:rPr lang="ja-JP" altLang="en-US" dirty="0" smtClean="0"/>
              <a:t>」</a:t>
            </a:r>
            <a:endParaRPr kumimoji="1" lang="en-US" altLang="ja-JP" dirty="0" smtClean="0"/>
          </a:p>
        </p:txBody>
      </p:sp>
      <p:pic>
        <p:nvPicPr>
          <p:cNvPr id="3074" name="Picture 2" descr="D:\cygwin\home\hisayori\icpc\2007_summer\trunk\jaggie\surface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357562"/>
            <a:ext cx="3643338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その他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ja-JP" altLang="en-US" dirty="0" smtClean="0"/>
              <a:t>計算量は</a:t>
            </a:r>
            <a:r>
              <a:rPr kumimoji="1" lang="en-US" altLang="ja-JP" dirty="0" smtClean="0"/>
              <a:t>O(n)</a:t>
            </a:r>
          </a:p>
          <a:p>
            <a:r>
              <a:rPr kumimoji="1" lang="ja-JP" altLang="en-US" dirty="0" smtClean="0"/>
              <a:t>高さ</a:t>
            </a:r>
            <a:r>
              <a:rPr kumimoji="1" lang="en-US" altLang="ja-JP" dirty="0" smtClean="0"/>
              <a:t>0</a:t>
            </a:r>
            <a:r>
              <a:rPr kumimoji="1" lang="ja-JP" altLang="en-US" dirty="0" smtClean="0"/>
              <a:t>はカウントしない</a:t>
            </a:r>
            <a:endParaRPr kumimoji="1" lang="en-US" altLang="ja-JP" dirty="0" smtClean="0"/>
          </a:p>
          <a:p>
            <a:r>
              <a:rPr lang="ja-JP" altLang="en-US" dirty="0" smtClean="0"/>
              <a:t>浮動小数の計算で</a:t>
            </a:r>
            <a:r>
              <a:rPr lang="en-US" altLang="ja-JP" dirty="0" err="1" smtClean="0"/>
              <a:t>Inf</a:t>
            </a:r>
            <a:r>
              <a:rPr lang="ja-JP" altLang="en-US" dirty="0" smtClean="0"/>
              <a:t>が出ないように注意する</a:t>
            </a:r>
            <a:endParaRPr lang="en-US" altLang="ja-JP" dirty="0" smtClean="0"/>
          </a:p>
          <a:p>
            <a:r>
              <a:rPr lang="ja-JP" altLang="en-US" dirty="0" smtClean="0"/>
              <a:t>探索で再帰を使うと</a:t>
            </a:r>
            <a:r>
              <a:rPr lang="en-US" altLang="ja-JP" dirty="0" smtClean="0"/>
              <a:t>(</a:t>
            </a:r>
            <a:r>
              <a:rPr lang="ja-JP" altLang="en-US" dirty="0" smtClean="0"/>
              <a:t>運が悪いと</a:t>
            </a:r>
            <a:r>
              <a:rPr lang="en-US" altLang="ja-JP" dirty="0" smtClean="0"/>
              <a:t>)</a:t>
            </a:r>
            <a:r>
              <a:rPr lang="ja-JP" altLang="en-US" dirty="0" smtClean="0"/>
              <a:t>スタックオーバーフローするかもしれない</a:t>
            </a:r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kumimoji="1" lang="ja-JP" altLang="en-US" dirty="0" smtClean="0"/>
              <a:t>審判団の</a:t>
            </a:r>
            <a:r>
              <a:rPr lang="ja-JP" altLang="en-US" dirty="0" smtClean="0"/>
              <a:t>解答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野田 </a:t>
            </a:r>
            <a:r>
              <a:rPr kumimoji="1" lang="en-US" altLang="ja-JP" dirty="0" smtClean="0"/>
              <a:t>: BFS</a:t>
            </a:r>
            <a:r>
              <a:rPr kumimoji="1" lang="ja-JP" altLang="en-US" dirty="0" smtClean="0"/>
              <a:t>で探索 </a:t>
            </a:r>
            <a:r>
              <a:rPr kumimoji="1" lang="en-US" altLang="ja-JP" dirty="0" smtClean="0"/>
              <a:t>70</a:t>
            </a:r>
            <a:r>
              <a:rPr kumimoji="1" lang="ja-JP" altLang="en-US" dirty="0" smtClean="0"/>
              <a:t>行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荒木 </a:t>
            </a:r>
            <a:r>
              <a:rPr lang="en-US" altLang="ja-JP" dirty="0" smtClean="0"/>
              <a:t>: DFS</a:t>
            </a:r>
            <a:r>
              <a:rPr lang="ja-JP" altLang="en-US" dirty="0" smtClean="0"/>
              <a:t>で探索 </a:t>
            </a:r>
            <a:r>
              <a:rPr lang="en-US" altLang="ja-JP" dirty="0" smtClean="0"/>
              <a:t>100</a:t>
            </a:r>
            <a:r>
              <a:rPr lang="ja-JP" altLang="en-US" dirty="0" smtClean="0"/>
              <a:t>行</a:t>
            </a:r>
            <a:endParaRPr lang="en-US" altLang="ja-JP" dirty="0" smtClean="0"/>
          </a:p>
          <a:p>
            <a:pPr lvl="1"/>
            <a:endParaRPr kumimoji="1" lang="en-US" altLang="ja-JP" dirty="0" smtClean="0"/>
          </a:p>
          <a:p>
            <a:r>
              <a:rPr kumimoji="1" lang="ja-JP" altLang="en-US" dirty="0" smtClean="0"/>
              <a:t>問題作成 </a:t>
            </a:r>
            <a:r>
              <a:rPr kumimoji="1" lang="en-US" altLang="ja-JP" dirty="0" smtClean="0"/>
              <a:t>: </a:t>
            </a:r>
            <a:r>
              <a:rPr kumimoji="1" lang="ja-JP" altLang="en-US" dirty="0" smtClean="0"/>
              <a:t>村主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回答状況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kumimoji="1" lang="en-US" altLang="ja-JP" dirty="0" smtClean="0"/>
              <a:t>Submit</a:t>
            </a:r>
            <a:r>
              <a:rPr kumimoji="1" lang="ja-JP" altLang="en-US" dirty="0" smtClean="0"/>
              <a:t>数 </a:t>
            </a:r>
            <a:r>
              <a:rPr kumimoji="1" lang="en-US" altLang="ja-JP" dirty="0" smtClean="0"/>
              <a:t>: </a:t>
            </a:r>
          </a:p>
          <a:p>
            <a:r>
              <a:rPr lang="en-US" altLang="ja-JP" dirty="0" smtClean="0"/>
              <a:t>Accept</a:t>
            </a:r>
            <a:r>
              <a:rPr lang="ja-JP" altLang="en-US" dirty="0" smtClean="0"/>
              <a:t>数 </a:t>
            </a:r>
            <a:r>
              <a:rPr lang="en-US" altLang="ja-JP" dirty="0" smtClean="0"/>
              <a:t>: 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アース">
  <a:themeElements>
    <a:clrScheme name="アース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アース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アース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40</TotalTime>
  <Words>283</Words>
  <PresentationFormat>画面に合わせる (4:3)</PresentationFormat>
  <Paragraphs>38</Paragraphs>
  <Slides>7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8" baseType="lpstr">
      <vt:lpstr>アース</vt:lpstr>
      <vt:lpstr>3日目 : Problem B Jaggie Sphere</vt:lpstr>
      <vt:lpstr>問題概要</vt:lpstr>
      <vt:lpstr>解法(1)</vt:lpstr>
      <vt:lpstr>解法(2)</vt:lpstr>
      <vt:lpstr>解法(3)</vt:lpstr>
      <vt:lpstr>その他</vt:lpstr>
      <vt:lpstr>回答状況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3日目 : Problem F Jaggie Sphere</dc:title>
  <dc:creator>hisayori</dc:creator>
  <cp:lastModifiedBy>Hisayori Noda</cp:lastModifiedBy>
  <cp:revision>11</cp:revision>
  <dcterms:created xsi:type="dcterms:W3CDTF">2007-09-18T13:17:10Z</dcterms:created>
  <dcterms:modified xsi:type="dcterms:W3CDTF">2007-10-02T02:31:22Z</dcterms:modified>
</cp:coreProperties>
</file>