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2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正方形/長方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正方形/長方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直線コネクタ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二等辺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2007/9/22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直線コネクタ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コネクタ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二等辺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1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1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1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1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1</a:t>
            </a:r>
            <a:r>
              <a:rPr kumimoji="1" lang="ja-JP" altLang="en-US" dirty="0" smtClean="0"/>
              <a:t>日目 </a:t>
            </a:r>
            <a:r>
              <a:rPr kumimoji="1" lang="en-US" altLang="ja-JP" dirty="0" smtClean="0"/>
              <a:t>Problem A</a:t>
            </a:r>
            <a:br>
              <a:rPr kumimoji="1" lang="en-US" altLang="ja-JP" dirty="0" smtClean="0"/>
            </a:br>
            <a:r>
              <a:rPr lang="en-US" altLang="ja-JP" dirty="0" smtClean="0"/>
              <a:t>Dance </a:t>
            </a:r>
            <a:r>
              <a:rPr lang="en-US" altLang="ja-JP" dirty="0" err="1" smtClean="0"/>
              <a:t>Dance</a:t>
            </a:r>
            <a:r>
              <a:rPr lang="en-US" altLang="ja-JP" dirty="0" smtClean="0"/>
              <a:t> Revolution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ja-JP" altLang="en-US" dirty="0" smtClean="0"/>
              <a:t>担当 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 </a:t>
            </a:r>
            <a:r>
              <a:rPr lang="en-US" altLang="ja-JP" dirty="0" smtClean="0"/>
              <a:t>&amp; </a:t>
            </a:r>
            <a:r>
              <a:rPr kumimoji="1" lang="ja-JP" altLang="en-US" dirty="0" smtClean="0"/>
              <a:t>村主</a:t>
            </a:r>
            <a:endParaRPr kumimoji="1" lang="en-US" altLang="ja-JP" dirty="0" smtClean="0"/>
          </a:p>
          <a:p>
            <a:r>
              <a:rPr kumimoji="1" lang="ja-JP" altLang="en-US" dirty="0" smtClean="0"/>
              <a:t>解説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Dance </a:t>
            </a:r>
            <a:r>
              <a:rPr kumimoji="1" lang="en-US" altLang="ja-JP" dirty="0" err="1" smtClean="0"/>
              <a:t>Dance</a:t>
            </a:r>
            <a:r>
              <a:rPr kumimoji="1" lang="en-US" altLang="ja-JP" dirty="0" smtClean="0"/>
              <a:t> Revolution</a:t>
            </a:r>
            <a:r>
              <a:rPr kumimoji="1" lang="ja-JP" altLang="en-US" dirty="0" smtClean="0"/>
              <a:t>の譜面が与えられる</a:t>
            </a:r>
            <a:endParaRPr kumimoji="1" lang="en-US" altLang="ja-JP" dirty="0" smtClean="0"/>
          </a:p>
          <a:p>
            <a:r>
              <a:rPr lang="ja-JP" altLang="en-US" dirty="0" smtClean="0"/>
              <a:t>自然な譜面かどうか判定せよ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左右の足で交互に踏める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連続で同じパネルを踏まない</a:t>
            </a:r>
          </a:p>
          <a:p>
            <a:pPr lvl="1"/>
            <a:r>
              <a:rPr kumimoji="1" lang="ja-JP" altLang="en-US" dirty="0" smtClean="0"/>
              <a:t>左右の足が交差しない</a:t>
            </a:r>
            <a:endParaRPr kumimoji="1" lang="ja-JP" altLang="en-US" dirty="0"/>
          </a:p>
        </p:txBody>
      </p:sp>
      <p:pic>
        <p:nvPicPr>
          <p:cNvPr id="1027" name="Picture 3" descr="D:\cygwin\home\hisayori\icpc\2007_summer\trunk\ddr\dd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429000"/>
            <a:ext cx="4000528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オートマトンを作成し、受理されるかどうか判定する</a:t>
            </a:r>
            <a:endParaRPr kumimoji="1" lang="ja-JP" altLang="en-US" dirty="0"/>
          </a:p>
        </p:txBody>
      </p:sp>
      <p:pic>
        <p:nvPicPr>
          <p:cNvPr id="2050" name="Picture 2" descr="D:\cygwin\home\hisayori\icpc\2007_summer\trunk\ddr\auto.ep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143116"/>
            <a:ext cx="5575301" cy="378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偶奇で判定する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左足では→を踏めない　＆　</a:t>
            </a:r>
            <a:r>
              <a:rPr kumimoji="1" lang="ja-JP" altLang="en-US" dirty="0" smtClean="0"/>
              <a:t>右足では←を踏めない</a:t>
            </a:r>
            <a:endParaRPr kumimoji="1" lang="en-US" altLang="ja-JP" dirty="0" smtClean="0"/>
          </a:p>
          <a:p>
            <a:pPr lvl="2"/>
            <a:r>
              <a:rPr kumimoji="1" lang="ja-JP" altLang="en-US" dirty="0" smtClean="0"/>
              <a:t>左足から始める・・・</a:t>
            </a:r>
            <a:r>
              <a:rPr lang="ja-JP" altLang="en-US" dirty="0" smtClean="0"/>
              <a:t>奇数</a:t>
            </a:r>
            <a:r>
              <a:rPr kumimoji="1" lang="en-US" altLang="ja-JP" dirty="0" smtClean="0"/>
              <a:t>(</a:t>
            </a:r>
            <a:r>
              <a:rPr lang="ja-JP" altLang="en-US" dirty="0" smtClean="0"/>
              <a:t>偶数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個目で→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←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が出たら</a:t>
            </a:r>
            <a:r>
              <a:rPr kumimoji="1" lang="en-US" altLang="ja-JP" dirty="0" smtClean="0"/>
              <a:t>×</a:t>
            </a:r>
          </a:p>
          <a:p>
            <a:pPr lvl="2"/>
            <a:r>
              <a:rPr kumimoji="1" lang="ja-JP" altLang="en-US" dirty="0" smtClean="0"/>
              <a:t>右足から始める・・・奇数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偶数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個目で←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→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が出たら</a:t>
            </a:r>
            <a:r>
              <a:rPr kumimoji="1" lang="en-US" altLang="ja-JP" dirty="0" smtClean="0"/>
              <a:t>×</a:t>
            </a:r>
          </a:p>
          <a:p>
            <a:pPr lvl="2"/>
            <a:endParaRPr kumimoji="1" lang="ja-JP" altLang="en-US" dirty="0"/>
          </a:p>
        </p:txBody>
      </p:sp>
      <p:pic>
        <p:nvPicPr>
          <p:cNvPr id="3074" name="Picture 2" descr="D:\cygwin\home\hisayori\icpc\2007_summer\trunk\ddr\HI3600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857496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その他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再帰を使うと</a:t>
            </a:r>
            <a:r>
              <a:rPr kumimoji="1" lang="en-US" altLang="ja-JP" dirty="0" smtClean="0"/>
              <a:t>10</a:t>
            </a:r>
            <a:r>
              <a:rPr kumimoji="1" lang="ja-JP" altLang="en-US" dirty="0" smtClean="0"/>
              <a:t>万回呼び出してスタックオーバーフロー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審判団のコード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野田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愚直にオートマトンを書いて</a:t>
            </a:r>
            <a:r>
              <a:rPr kumimoji="1" lang="en-US" altLang="ja-JP" dirty="0" smtClean="0"/>
              <a:t>70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村主 </a:t>
            </a:r>
            <a:r>
              <a:rPr lang="en-US" altLang="ja-JP" dirty="0" smtClean="0"/>
              <a:t>: </a:t>
            </a:r>
            <a:r>
              <a:rPr lang="ja-JP" altLang="en-US" dirty="0" smtClean="0"/>
              <a:t>偶奇判定であっさり</a:t>
            </a:r>
            <a:r>
              <a:rPr lang="en-US" altLang="ja-JP" dirty="0" smtClean="0"/>
              <a:t>40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問題原作 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r>
              <a:rPr lang="en-US" altLang="ja-JP" dirty="0" smtClean="0"/>
              <a:t>(DDR3</a:t>
            </a:r>
            <a:r>
              <a:rPr lang="ja-JP" altLang="en-US" dirty="0" smtClean="0"/>
              <a:t>でネットランキング保持</a:t>
            </a:r>
            <a:r>
              <a:rPr lang="en-US" altLang="ja-JP" smtClean="0"/>
              <a:t>)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</a:t>
            </a:r>
            <a:r>
              <a:rPr kumimoji="1" lang="ja-JP" altLang="en-US" dirty="0" smtClean="0"/>
              <a:t>数 </a:t>
            </a:r>
            <a:r>
              <a:rPr kumimoji="1" lang="en-US" altLang="ja-JP" dirty="0" smtClean="0"/>
              <a:t>: 11</a:t>
            </a:r>
          </a:p>
          <a:p>
            <a:r>
              <a:rPr kumimoji="1" lang="en-US" altLang="ja-JP" dirty="0" smtClean="0"/>
              <a:t>Accept</a:t>
            </a:r>
            <a:r>
              <a:rPr kumimoji="1" lang="ja-JP" altLang="en-US" dirty="0" smtClean="0"/>
              <a:t>数 </a:t>
            </a:r>
            <a:r>
              <a:rPr kumimoji="1" lang="en-US" altLang="ja-JP" dirty="0" smtClean="0"/>
              <a:t>: 9</a:t>
            </a:r>
          </a:p>
          <a:p>
            <a:r>
              <a:rPr lang="en-US" altLang="ja-JP" dirty="0" smtClean="0"/>
              <a:t>First Submit/Accept </a:t>
            </a:r>
            <a:r>
              <a:rPr lang="en-US" altLang="ja-JP" dirty="0" smtClean="0"/>
              <a:t>: </a:t>
            </a:r>
            <a:r>
              <a:rPr lang="en-US" altLang="ja-JP" dirty="0" smtClean="0"/>
              <a:t>________ (11min)</a:t>
            </a:r>
          </a:p>
          <a:p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ス">
  <a:themeElements>
    <a:clrScheme name="アース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アース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アース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44</TotalTime>
  <Words>134</Words>
  <PresentationFormat>画面に合わせる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アース</vt:lpstr>
      <vt:lpstr>1日目 Problem A Dance Dance Revolution</vt:lpstr>
      <vt:lpstr>問題概要</vt:lpstr>
      <vt:lpstr>解法(1)</vt:lpstr>
      <vt:lpstr>解法(2)</vt:lpstr>
      <vt:lpstr>その他</vt:lpstr>
      <vt:lpstr>状況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1日目 Problem A Dance Dance Revolution</dc:title>
  <dc:creator>hisayori</dc:creator>
  <cp:lastModifiedBy>Hisayori Noda</cp:lastModifiedBy>
  <cp:revision>14</cp:revision>
  <dcterms:created xsi:type="dcterms:W3CDTF">2007-09-18T12:35:36Z</dcterms:created>
  <dcterms:modified xsi:type="dcterms:W3CDTF">2007-09-22T07:53:32Z</dcterms:modified>
</cp:coreProperties>
</file>