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b="1" dirty="0" smtClean="0"/>
              <a:t>Practice Contest I</a:t>
            </a:r>
            <a:br>
              <a:rPr lang="en-US" altLang="ja-JP" b="1" dirty="0" smtClean="0"/>
            </a:br>
            <a:r>
              <a:rPr lang="en-US" altLang="ja-JP" dirty="0" smtClean="0"/>
              <a:t>Problem B</a:t>
            </a:r>
            <a:r>
              <a:rPr lang="ja-JP" altLang="en-US" dirty="0" smtClean="0"/>
              <a:t> </a:t>
            </a:r>
            <a:r>
              <a:rPr lang="en-US" altLang="ja-JP" dirty="0" smtClean="0"/>
              <a:t>: </a:t>
            </a:r>
            <a:r>
              <a:rPr lang="en-US" altLang="ja-JP" dirty="0" err="1" smtClean="0"/>
              <a:t>Electrophoretic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ja-JP" dirty="0" smtClean="0"/>
              <a:t>Original Problem : </a:t>
            </a:r>
            <a:r>
              <a:rPr lang="en-US" altLang="ja-JP" dirty="0" err="1" smtClean="0"/>
              <a:t>H.Noda</a:t>
            </a:r>
            <a:endParaRPr lang="en-US" altLang="ja-JP" dirty="0" smtClean="0"/>
          </a:p>
          <a:p>
            <a:r>
              <a:rPr lang="en-US" altLang="ja-JP" dirty="0" smtClean="0"/>
              <a:t>Solution : </a:t>
            </a:r>
            <a:r>
              <a:rPr lang="en-US" altLang="ja-JP" dirty="0" err="1" smtClean="0"/>
              <a:t>B.Hachimori</a:t>
            </a:r>
            <a:r>
              <a:rPr lang="en-US" altLang="ja-JP" dirty="0" smtClean="0"/>
              <a:t> and </a:t>
            </a:r>
            <a:r>
              <a:rPr lang="en-US" altLang="ja-JP" dirty="0" err="1" smtClean="0"/>
              <a:t>H.Noda</a:t>
            </a:r>
            <a:endParaRPr lang="en-US" altLang="ja-JP" dirty="0" smtClean="0"/>
          </a:p>
          <a:p>
            <a:r>
              <a:rPr lang="en-US" dirty="0" smtClean="0"/>
              <a:t>Presentation : </a:t>
            </a:r>
            <a:r>
              <a:rPr lang="en-US" altLang="ja-JP" dirty="0" err="1" smtClean="0"/>
              <a:t>B.Hachimori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There are</a:t>
            </a:r>
            <a:r>
              <a:rPr lang="ja-JP" altLang="en-US" dirty="0" smtClean="0"/>
              <a:t> </a:t>
            </a:r>
            <a:r>
              <a:rPr lang="en-US" altLang="ja-JP" dirty="0" smtClean="0"/>
              <a:t>some F-electrodes on 2-D </a:t>
            </a:r>
            <a:r>
              <a:rPr lang="en-US" dirty="0" smtClean="0"/>
              <a:t>coordinates</a:t>
            </a:r>
          </a:p>
          <a:p>
            <a:r>
              <a:rPr lang="en-US" altLang="ja-JP" dirty="0" smtClean="0"/>
              <a:t>A particle can move in the direction perpendicular to the F-electrodes</a:t>
            </a:r>
            <a:endParaRPr lang="en-US" dirty="0" smtClean="0"/>
          </a:p>
          <a:p>
            <a:r>
              <a:rPr lang="en-US" altLang="ja-JP" dirty="0" smtClean="0"/>
              <a:t>Calculate the length of the shortest path between initial position and destination.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(2)</a:t>
            </a:r>
            <a:endParaRPr kumimoji="1"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>
            <a:off x="1714480" y="4000504"/>
            <a:ext cx="2357454" cy="100013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 rot="5400000">
            <a:off x="5822165" y="3178967"/>
            <a:ext cx="2714644" cy="35719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円/楕円 9"/>
          <p:cNvSpPr/>
          <p:nvPr/>
        </p:nvSpPr>
        <p:spPr>
          <a:xfrm>
            <a:off x="3143240" y="2857496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5214942" y="2571744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1214414" y="1928802"/>
            <a:ext cx="7715304" cy="135732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直線コネクタ 17"/>
          <p:cNvCxnSpPr/>
          <p:nvPr/>
        </p:nvCxnSpPr>
        <p:spPr>
          <a:xfrm rot="5400000" flipH="1" flipV="1">
            <a:off x="142844" y="3000372"/>
            <a:ext cx="4786346" cy="250033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endCxn id="10" idx="7"/>
          </p:cNvCxnSpPr>
          <p:nvPr/>
        </p:nvCxnSpPr>
        <p:spPr>
          <a:xfrm rot="5400000">
            <a:off x="3132778" y="2489844"/>
            <a:ext cx="520990" cy="25616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" name="直線コネクタ 24"/>
          <p:cNvCxnSpPr>
            <a:endCxn id="11" idx="2"/>
          </p:cNvCxnSpPr>
          <p:nvPr/>
        </p:nvCxnSpPr>
        <p:spPr>
          <a:xfrm>
            <a:off x="3500430" y="2357430"/>
            <a:ext cx="1714512" cy="28575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/>
          <p:nvPr/>
        </p:nvCxnSpPr>
        <p:spPr>
          <a:xfrm rot="10800000">
            <a:off x="4643438" y="2714620"/>
            <a:ext cx="571504" cy="71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/>
          <p:nvPr/>
        </p:nvCxnSpPr>
        <p:spPr>
          <a:xfrm rot="5400000">
            <a:off x="3286116" y="2643182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lvl="1" indent="-514350">
              <a:buFont typeface="+mj-lt"/>
              <a:buAutoNum type="arabicPeriod"/>
            </a:pPr>
            <a:r>
              <a:rPr lang="en-US" altLang="ja-JP" dirty="0" smtClean="0"/>
              <a:t>Generate all perpendicular lines of the F-electrodes which go through its two end points.</a:t>
            </a:r>
          </a:p>
          <a:p>
            <a:pPr marL="514350" lvl="1" indent="-514350">
              <a:buFont typeface="+mj-lt"/>
              <a:buAutoNum type="arabicPeriod"/>
            </a:pPr>
            <a:r>
              <a:rPr lang="en-US" altLang="ja-JP" dirty="0" smtClean="0"/>
              <a:t>Generate all perpendicular lines of the F-electrodes which go through initial/destination point. </a:t>
            </a:r>
          </a:p>
          <a:p>
            <a:pPr marL="514350" lvl="1" indent="-514350">
              <a:buFont typeface="+mj-lt"/>
              <a:buAutoNum type="arabicPeriod"/>
            </a:pPr>
            <a:r>
              <a:rPr lang="en-US" altLang="ja-JP" dirty="0" smtClean="0"/>
              <a:t>Calculate cross points of each pair of lines</a:t>
            </a:r>
          </a:p>
          <a:p>
            <a:pPr marL="514350" lvl="1" indent="-514350">
              <a:buFont typeface="+mj-lt"/>
              <a:buAutoNum type="arabicPeriod"/>
            </a:pPr>
            <a:r>
              <a:rPr lang="en-US" altLang="ja-JP" dirty="0" smtClean="0"/>
              <a:t>Create graph and do </a:t>
            </a:r>
            <a:r>
              <a:rPr lang="en-US" altLang="ja-JP" dirty="0" err="1" smtClean="0"/>
              <a:t>dijkstra</a:t>
            </a:r>
            <a:endParaRPr lang="ja-JP" altLang="en-US" dirty="0" smtClean="0"/>
          </a:p>
          <a:p>
            <a:pPr marL="514350" indent="-514350">
              <a:buFont typeface="+mj-lt"/>
              <a:buAutoNum type="arabicPeriod"/>
            </a:pP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Warning 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We can not use O(N</a:t>
            </a:r>
            <a:r>
              <a:rPr kumimoji="1" lang="en-US" altLang="ja-JP" baseline="30000" dirty="0" smtClean="0"/>
              <a:t>2</a:t>
            </a:r>
            <a:r>
              <a:rPr kumimoji="1" lang="en-US" altLang="ja-JP" dirty="0" smtClean="0"/>
              <a:t>) algorithm in </a:t>
            </a:r>
            <a:r>
              <a:rPr kumimoji="1" lang="en-US" altLang="ja-JP" dirty="0" err="1" smtClean="0"/>
              <a:t>dijkstra</a:t>
            </a:r>
            <a:r>
              <a:rPr kumimoji="1" lang="en-US" altLang="ja-JP" dirty="0" smtClean="0"/>
              <a:t> routine</a:t>
            </a:r>
          </a:p>
          <a:p>
            <a:pPr lvl="1"/>
            <a:r>
              <a:rPr lang="en-US" altLang="ja-JP" dirty="0" smtClean="0"/>
              <a:t>Number of F-electrodes &lt;= 100</a:t>
            </a:r>
          </a:p>
          <a:p>
            <a:pPr lvl="1"/>
            <a:r>
              <a:rPr lang="en-US" altLang="ja-JP" dirty="0" smtClean="0"/>
              <a:t>Number of max lines per a F-electrode = 4</a:t>
            </a:r>
          </a:p>
          <a:p>
            <a:pPr lvl="2"/>
            <a:r>
              <a:rPr lang="en-US" altLang="ja-JP" dirty="0" smtClean="0"/>
              <a:t>Edges + points</a:t>
            </a:r>
          </a:p>
          <a:p>
            <a:pPr lvl="1"/>
            <a:r>
              <a:rPr kumimoji="1" lang="en-US" altLang="ja-JP" dirty="0" smtClean="0"/>
              <a:t>Max number </a:t>
            </a:r>
            <a:r>
              <a:rPr lang="en-US" altLang="ja-JP" dirty="0" smtClean="0"/>
              <a:t>of lines = 400</a:t>
            </a:r>
          </a:p>
          <a:p>
            <a:pPr lvl="1"/>
            <a:r>
              <a:rPr kumimoji="1" lang="en-US" altLang="ja-JP" dirty="0" smtClean="0"/>
              <a:t>Max number of nodes in a graph = 400</a:t>
            </a:r>
            <a:r>
              <a:rPr kumimoji="1" lang="en-US" altLang="ja-JP" baseline="30000" dirty="0" smtClean="0"/>
              <a:t>2</a:t>
            </a:r>
            <a:r>
              <a:rPr kumimoji="1" lang="en-US" altLang="ja-JP" dirty="0" smtClean="0"/>
              <a:t> = 16000</a:t>
            </a:r>
          </a:p>
          <a:p>
            <a:pPr lvl="1"/>
            <a:r>
              <a:rPr lang="en-US" altLang="ja-JP" dirty="0" smtClean="0"/>
              <a:t>O(16000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 </a:t>
            </a:r>
            <a:r>
              <a:rPr lang="ja-JP" altLang="en-US" dirty="0" smtClean="0"/>
              <a:t>・・・ </a:t>
            </a:r>
            <a:r>
              <a:rPr lang="en-US" altLang="ja-JP" dirty="0" smtClean="0"/>
              <a:t>YA</a:t>
            </a:r>
            <a:r>
              <a:rPr lang="ja-JP" altLang="en-US" dirty="0" smtClean="0"/>
              <a:t> ☆ </a:t>
            </a:r>
            <a:r>
              <a:rPr lang="en-US" altLang="ja-JP" dirty="0" smtClean="0"/>
              <a:t>BA</a:t>
            </a:r>
            <a:r>
              <a:rPr lang="ja-JP" altLang="en-US" dirty="0" smtClean="0"/>
              <a:t> ☆ </a:t>
            </a:r>
            <a:r>
              <a:rPr lang="en-US" altLang="ja-JP" dirty="0" smtClean="0"/>
              <a:t>I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Judges’ Solutions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Hachimori’s</a:t>
            </a:r>
            <a:r>
              <a:rPr lang="en-US" altLang="ja-JP" dirty="0" smtClean="0"/>
              <a:t> solution</a:t>
            </a:r>
          </a:p>
          <a:p>
            <a:pPr lvl="1"/>
            <a:r>
              <a:rPr lang="en-US" altLang="ja-JP" dirty="0" smtClean="0"/>
              <a:t>184</a:t>
            </a:r>
            <a:r>
              <a:rPr kumimoji="1" lang="en-US" altLang="ja-JP" dirty="0" smtClean="0"/>
              <a:t> lines</a:t>
            </a:r>
          </a:p>
          <a:p>
            <a:pPr lvl="1"/>
            <a:r>
              <a:rPr lang="en-US" altLang="ja-JP" dirty="0" smtClean="0"/>
              <a:t>C++</a:t>
            </a:r>
          </a:p>
          <a:p>
            <a:r>
              <a:rPr lang="en-US" altLang="ja-JP" dirty="0" smtClean="0"/>
              <a:t>Noda’s solution</a:t>
            </a:r>
          </a:p>
          <a:p>
            <a:pPr lvl="1"/>
            <a:r>
              <a:rPr lang="en-US" altLang="ja-JP" dirty="0" smtClean="0"/>
              <a:t>266 lines</a:t>
            </a:r>
          </a:p>
          <a:p>
            <a:pPr lvl="1"/>
            <a:r>
              <a:rPr lang="en-US" altLang="ja-JP" dirty="0" smtClean="0"/>
              <a:t>C++</a:t>
            </a:r>
          </a:p>
          <a:p>
            <a:pPr lvl="1"/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Submission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Number of submission : 5</a:t>
            </a:r>
          </a:p>
          <a:p>
            <a:r>
              <a:rPr kumimoji="1" lang="en-US" altLang="ja-JP" dirty="0" smtClean="0"/>
              <a:t>Number of accepted : 2</a:t>
            </a:r>
          </a:p>
          <a:p>
            <a:r>
              <a:rPr lang="en-US" altLang="ja-JP" dirty="0" smtClean="0"/>
              <a:t>First submission : </a:t>
            </a:r>
            <a:r>
              <a:rPr lang="en-US" altLang="ja-JP" dirty="0" err="1" smtClean="0"/>
              <a:t>Wx</a:t>
            </a:r>
            <a:r>
              <a:rPr lang="en-US" altLang="ja-JP" dirty="0" smtClean="0"/>
              <a:t> (193 </a:t>
            </a:r>
            <a:r>
              <a:rPr lang="en-US" altLang="ja-JP" dirty="0" smtClean="0"/>
              <a:t>min) RLE</a:t>
            </a:r>
            <a:endParaRPr lang="en-US" altLang="ja-JP" dirty="0" smtClean="0"/>
          </a:p>
          <a:p>
            <a:r>
              <a:rPr lang="en-US" altLang="ja-JP" dirty="0" smtClean="0"/>
              <a:t>First accepted : </a:t>
            </a:r>
            <a:r>
              <a:rPr lang="en-US" altLang="ja-JP" dirty="0" err="1" smtClean="0"/>
              <a:t>Wx</a:t>
            </a:r>
            <a:r>
              <a:rPr lang="en-US" altLang="ja-JP" dirty="0" smtClean="0"/>
              <a:t> (232 min)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Thank you for listening</a:t>
            </a:r>
            <a:endParaRPr kumimoji="1" lang="ja-JP" altLang="en-US" dirty="0"/>
          </a:p>
        </p:txBody>
      </p:sp>
      <p:sp>
        <p:nvSpPr>
          <p:cNvPr id="4" name="サブタイトル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198</Words>
  <PresentationFormat>画面に合わせる (4:3)</PresentationFormat>
  <Paragraphs>35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Office テーマ</vt:lpstr>
      <vt:lpstr>Practice Contest I Problem B : Electrophoretic</vt:lpstr>
      <vt:lpstr>Problem (1)</vt:lpstr>
      <vt:lpstr>Problem (2)</vt:lpstr>
      <vt:lpstr>Solution</vt:lpstr>
      <vt:lpstr>Warning </vt:lpstr>
      <vt:lpstr>Judges’ Solutions</vt:lpstr>
      <vt:lpstr>Submission</vt:lpstr>
      <vt:lpstr>Thank you for listening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Practice Contest I Problem B : Electrophoretic</dc:title>
  <cp:lastModifiedBy>Hisayori Noda</cp:lastModifiedBy>
  <cp:revision>25</cp:revision>
  <dcterms:modified xsi:type="dcterms:W3CDTF">2008-02-24T07:09:45Z</dcterms:modified>
</cp:coreProperties>
</file>