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5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E1E911-DCF1-410A-9A24-6B12C73A9C9D}" type="datetimeFigureOut">
              <a:rPr kumimoji="1" lang="ja-JP" altLang="en-US" smtClean="0"/>
              <a:t>2009/11/1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3EF68B-5C73-4427-9288-5FEB89028B27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EF68B-5C73-4427-9288-5FEB89028B2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EF68B-5C73-4427-9288-5FEB89028B27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EF68B-5C73-4427-9288-5FEB89028B27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EF68B-5C73-4427-9288-5FEB89028B27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EF68B-5C73-4427-9288-5FEB89028B27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EF68B-5C73-4427-9288-5FEB89028B27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EF68B-5C73-4427-9288-5FEB89028B27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EF68B-5C73-4427-9288-5FEB89028B27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正方形/長方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正方形/長方形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正方形/長方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正方形/長方形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正方形/長方形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サブタイトル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28" name="日付プレースホル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17" name="フッター プレースホル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直線コネクタ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正方形/長方形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円/楕円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円/楕円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スライド番号プレースホルダ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タイトル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コンテンツ プレースホルダ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正方形/長方形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正方形/長方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正方形/長方形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正方形/長方形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正方形/長方形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正方形/長方形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13" name="正方形/長方形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正方形/長方形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8" name="直線コネクタ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円/楕円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円/楕円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直線コネクタ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コンテンツ プレースホルダ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12" name="コンテンツ プレースホルダ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正方形/長方形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正方形/長方形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正方形/長方形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正方形/長方形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正方形/長方形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正方形/長方形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15" name="直線コネクタ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正方形/長方形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コンテンツ プレースホルダ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26" name="コンテンツ プレースホルダ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25" name="円/楕円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円/楕円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3" name="タイトル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正方形/長方形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正方形/長方形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正方形/長方形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正方形/長方形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正方形/長方形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正方形/長方形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正方形/長方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正方形/長方形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正方形/長方形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正方形/長方形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正方形/長方形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8" name="正方形/長方形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直線コネクタ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コンテンツ プレースホルダ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10" name="円/楕円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円/楕円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1" name="正方形/長方形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直線コネクタ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正方形/長方形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正方形/長方形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正方形/長方形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正方形/長方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正方形/長方形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正方形/長方形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正方形/長方形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円/楕円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円/楕円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22" name="正方形/長方形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縦書きタイトルと縦書きテキスト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正方形/長方形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正方形/長方形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正方形/長方形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正方形/長方形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正方形/長方形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直線コネクタ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円/楕円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円/楕円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正方形/長方形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正方形/長方形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正方形/長方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正方形/長方形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正方形/長方形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日付プレースホルダ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8" name="正方形/長方形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直線コネクタ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円/楕円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円/楕円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スライド番号プレースホルダ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2" name="タイトル プレースホルダ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3" name="テキスト プレースホルダ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1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1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1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1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ja-JP" altLang="en-US" dirty="0" smtClean="0"/>
              <a:t>原案 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松本</a:t>
            </a:r>
            <a:endParaRPr kumimoji="1" lang="en-US" altLang="ja-JP" dirty="0" smtClean="0"/>
          </a:p>
          <a:p>
            <a:r>
              <a:rPr lang="ja-JP" altLang="en-US" dirty="0" smtClean="0"/>
              <a:t>解答 </a:t>
            </a:r>
            <a:r>
              <a:rPr lang="en-US" altLang="ja-JP" dirty="0" smtClean="0"/>
              <a:t>: </a:t>
            </a:r>
            <a:r>
              <a:rPr lang="ja-JP" altLang="en-US" dirty="0" smtClean="0"/>
              <a:t>吉田・牟田</a:t>
            </a:r>
            <a:endParaRPr lang="en-US" altLang="ja-JP" dirty="0" smtClean="0"/>
          </a:p>
          <a:p>
            <a:r>
              <a:rPr kumimoji="1" lang="ja-JP" altLang="en-US" dirty="0" smtClean="0"/>
              <a:t>解説 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野田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/>
              <a:t>ICPC</a:t>
            </a:r>
            <a:r>
              <a:rPr lang="ja-JP" altLang="en-US" dirty="0" smtClean="0"/>
              <a:t>夏合宿</a:t>
            </a:r>
            <a:r>
              <a:rPr lang="en-US" altLang="ja-JP" dirty="0" smtClean="0"/>
              <a:t>09Day2 Problem H</a:t>
            </a:r>
            <a:br>
              <a:rPr lang="en-US" altLang="ja-JP" dirty="0" smtClean="0"/>
            </a:br>
            <a:r>
              <a:rPr lang="en-US" altLang="ja-JP" dirty="0" smtClean="0"/>
              <a:t>Galaxy Wide Web Service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kumimoji="1" lang="ja-JP" altLang="en-US" dirty="0" smtClean="0"/>
              <a:t>あるサービスに、一日の時間の異なる様々な惑星からアクセスがある。</a:t>
            </a:r>
            <a:endParaRPr kumimoji="1" lang="en-US" altLang="ja-JP" dirty="0" smtClean="0"/>
          </a:p>
          <a:p>
            <a:r>
              <a:rPr lang="ja-JP" altLang="en-US" dirty="0" smtClean="0"/>
              <a:t>各惑星のアクセス量は一日周期で決められている。</a:t>
            </a:r>
            <a:endParaRPr lang="en-US" altLang="ja-JP" dirty="0" smtClean="0"/>
          </a:p>
          <a:p>
            <a:r>
              <a:rPr kumimoji="1" lang="ja-JP" altLang="en-US" dirty="0" smtClean="0"/>
              <a:t>最もアクセスが多くなるときのアクセス量を求めよ。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入力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kumimoji="1" lang="ja-JP" altLang="en-US" dirty="0" smtClean="0"/>
              <a:t>惑星の数</a:t>
            </a:r>
            <a:r>
              <a:rPr kumimoji="1" lang="en-US" altLang="ja-JP" dirty="0" smtClean="0"/>
              <a:t>N : 100</a:t>
            </a:r>
          </a:p>
          <a:p>
            <a:r>
              <a:rPr lang="ja-JP" altLang="en-US" dirty="0" smtClean="0"/>
              <a:t>惑星の一日の周期</a:t>
            </a:r>
            <a:r>
              <a:rPr lang="en-US" altLang="ja-JP" dirty="0" err="1" smtClean="0"/>
              <a:t>d</a:t>
            </a:r>
            <a:r>
              <a:rPr lang="en-US" altLang="ja-JP" baseline="-25000" dirty="0" err="1" smtClean="0"/>
              <a:t>i</a:t>
            </a:r>
            <a:r>
              <a:rPr lang="ja-JP" altLang="en-US" dirty="0" smtClean="0"/>
              <a:t> </a:t>
            </a:r>
            <a:r>
              <a:rPr lang="en-US" altLang="ja-JP" dirty="0" smtClean="0"/>
              <a:t>: 1</a:t>
            </a:r>
            <a:r>
              <a:rPr lang="ja-JP" altLang="en-US" dirty="0" smtClean="0"/>
              <a:t>～</a:t>
            </a:r>
            <a:r>
              <a:rPr lang="en-US" altLang="ja-JP" dirty="0" smtClean="0"/>
              <a:t>24</a:t>
            </a:r>
            <a:r>
              <a:rPr lang="ja-JP" altLang="en-US" dirty="0" smtClean="0"/>
              <a:t>時間</a:t>
            </a:r>
            <a:endParaRPr lang="en-US" altLang="ja-JP" dirty="0" smtClean="0"/>
          </a:p>
          <a:p>
            <a:r>
              <a:rPr kumimoji="1" lang="ja-JP" altLang="en-US" dirty="0" smtClean="0"/>
              <a:t>惑星一個の最大アクセス量 </a:t>
            </a:r>
            <a:r>
              <a:rPr kumimoji="1" lang="en-US" altLang="ja-JP" dirty="0" smtClean="0"/>
              <a:t>: 10,000,000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解法の前に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kumimoji="1" lang="en-US" altLang="ja-JP" dirty="0" smtClean="0"/>
              <a:t>24! </a:t>
            </a:r>
            <a:r>
              <a:rPr lang="en-US" altLang="ja-JP" dirty="0" smtClean="0"/>
              <a:t>= 620,448,401,733,239,439,360,000</a:t>
            </a:r>
          </a:p>
          <a:p>
            <a:r>
              <a:rPr kumimoji="1" lang="ja-JP" altLang="en-US" dirty="0" smtClean="0"/>
              <a:t>全周期をそのまま考えるのは無理です。</a:t>
            </a:r>
            <a:endParaRPr kumimoji="1" lang="en-US" altLang="ja-JP" dirty="0" smtClean="0"/>
          </a:p>
          <a:p>
            <a:endParaRPr lang="en-US" altLang="ja-JP" dirty="0" smtClean="0"/>
          </a:p>
          <a:p>
            <a:r>
              <a:rPr kumimoji="1" lang="ja-JP" altLang="en-US" dirty="0" smtClean="0"/>
              <a:t>ではどうする？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kumimoji="1" lang="en-US" altLang="ja-JP" dirty="0" smtClean="0"/>
              <a:t>1</a:t>
            </a:r>
            <a:r>
              <a:rPr kumimoji="1" lang="ja-JP" altLang="en-US" dirty="0" smtClean="0"/>
              <a:t>～</a:t>
            </a:r>
            <a:r>
              <a:rPr kumimoji="1" lang="en-US" altLang="ja-JP" dirty="0" smtClean="0"/>
              <a:t>24</a:t>
            </a:r>
            <a:r>
              <a:rPr kumimoji="1" lang="ja-JP" altLang="en-US" dirty="0" err="1" smtClean="0"/>
              <a:t>までの</a:t>
            </a:r>
            <a:r>
              <a:rPr kumimoji="1" lang="ja-JP" altLang="en-US" dirty="0" smtClean="0"/>
              <a:t>数の中で、他の数と互いに素になる</a:t>
            </a:r>
            <a:r>
              <a:rPr lang="en-US" altLang="ja-JP" dirty="0" smtClean="0"/>
              <a:t>13</a:t>
            </a:r>
            <a:r>
              <a:rPr lang="ja-JP" altLang="en-US" dirty="0" err="1" smtClean="0"/>
              <a:t>、</a:t>
            </a:r>
            <a:r>
              <a:rPr lang="en-US" altLang="ja-JP" dirty="0" smtClean="0"/>
              <a:t>17</a:t>
            </a:r>
            <a:r>
              <a:rPr lang="ja-JP" altLang="en-US" dirty="0" err="1" smtClean="0"/>
              <a:t>、</a:t>
            </a:r>
            <a:r>
              <a:rPr lang="en-US" altLang="ja-JP" dirty="0" smtClean="0"/>
              <a:t>19</a:t>
            </a:r>
            <a:r>
              <a:rPr lang="ja-JP" altLang="en-US" dirty="0" err="1" smtClean="0"/>
              <a:t>、</a:t>
            </a:r>
            <a:r>
              <a:rPr lang="en-US" altLang="ja-JP" dirty="0" smtClean="0"/>
              <a:t>23</a:t>
            </a:r>
            <a:r>
              <a:rPr lang="ja-JP" altLang="en-US" dirty="0" smtClean="0"/>
              <a:t>を別扱いする</a:t>
            </a:r>
            <a:endParaRPr lang="en-US" altLang="ja-JP" dirty="0" smtClean="0"/>
          </a:p>
          <a:p>
            <a:pPr marL="971550" lvl="1" indent="-514350">
              <a:buFont typeface="+mj-lt"/>
              <a:buAutoNum type="arabicPeriod"/>
            </a:pPr>
            <a:r>
              <a:rPr kumimoji="1" lang="en-US" altLang="ja-JP" dirty="0" smtClean="0"/>
              <a:t>1</a:t>
            </a:r>
            <a:r>
              <a:rPr kumimoji="1" lang="ja-JP" altLang="en-US" dirty="0" smtClean="0"/>
              <a:t>～</a:t>
            </a:r>
            <a:r>
              <a:rPr kumimoji="1" lang="en-US" altLang="ja-JP" dirty="0" smtClean="0"/>
              <a:t>24</a:t>
            </a:r>
            <a:r>
              <a:rPr kumimoji="1" lang="ja-JP" altLang="en-US" dirty="0" err="1" smtClean="0"/>
              <a:t>までの</a:t>
            </a:r>
            <a:r>
              <a:rPr kumimoji="1" lang="ja-JP" altLang="en-US" dirty="0" smtClean="0"/>
              <a:t>数のうち、上記を除いた</a:t>
            </a:r>
            <a:r>
              <a:rPr lang="ja-JP" altLang="en-US" dirty="0" smtClean="0"/>
              <a:t>最小公倍数は</a:t>
            </a:r>
            <a:r>
              <a:rPr lang="en-US" altLang="ja-JP" dirty="0" smtClean="0"/>
              <a:t>55440</a:t>
            </a:r>
            <a:r>
              <a:rPr lang="ja-JP" altLang="en-US" dirty="0" err="1" smtClean="0"/>
              <a:t>、</a:t>
            </a:r>
            <a:r>
              <a:rPr lang="ja-JP" altLang="en-US" dirty="0" smtClean="0"/>
              <a:t>まずはこの周期を求めて最大値を取る</a:t>
            </a:r>
            <a:endParaRPr lang="en-US" altLang="ja-JP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altLang="ja-JP" dirty="0" smtClean="0"/>
              <a:t>13</a:t>
            </a:r>
            <a:r>
              <a:rPr lang="ja-JP" altLang="en-US" dirty="0" err="1" smtClean="0"/>
              <a:t>、</a:t>
            </a:r>
            <a:r>
              <a:rPr lang="en-US" altLang="ja-JP" dirty="0" smtClean="0"/>
              <a:t>17</a:t>
            </a:r>
            <a:r>
              <a:rPr lang="ja-JP" altLang="en-US" dirty="0" err="1" smtClean="0"/>
              <a:t>、</a:t>
            </a:r>
            <a:r>
              <a:rPr lang="en-US" altLang="ja-JP" dirty="0" smtClean="0"/>
              <a:t>19</a:t>
            </a:r>
            <a:r>
              <a:rPr lang="ja-JP" altLang="en-US" dirty="0" err="1" smtClean="0"/>
              <a:t>、</a:t>
            </a:r>
            <a:r>
              <a:rPr lang="en-US" altLang="ja-JP" dirty="0" smtClean="0"/>
              <a:t>23</a:t>
            </a:r>
            <a:r>
              <a:rPr lang="ja-JP" altLang="en-US" dirty="0" smtClean="0"/>
              <a:t>の惑星の周期を求めて最大値を取る</a:t>
            </a:r>
            <a:endParaRPr lang="en-US" altLang="ja-JP" dirty="0" smtClean="0"/>
          </a:p>
          <a:p>
            <a:pPr marL="971550" lvl="1" indent="-514350">
              <a:buFont typeface="+mj-lt"/>
              <a:buAutoNum type="arabicPeriod"/>
            </a:pPr>
            <a:r>
              <a:rPr lang="ja-JP" altLang="en-US" dirty="0" smtClean="0"/>
              <a:t>上記の和が答え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ジャッジソースコード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kumimoji="1" lang="ja-JP" altLang="en-US" dirty="0" smtClean="0"/>
              <a:t>吉田</a:t>
            </a:r>
            <a:endParaRPr kumimoji="1" lang="en-US" altLang="ja-JP" dirty="0" smtClean="0"/>
          </a:p>
          <a:p>
            <a:pPr lvl="1"/>
            <a:r>
              <a:rPr kumimoji="1" lang="en-US" altLang="ja-JP" dirty="0" smtClean="0"/>
              <a:t>C++</a:t>
            </a:r>
          </a:p>
          <a:p>
            <a:pPr lvl="1"/>
            <a:r>
              <a:rPr kumimoji="1" lang="en-US" altLang="ja-JP" dirty="0" smtClean="0"/>
              <a:t>39</a:t>
            </a:r>
            <a:r>
              <a:rPr kumimoji="1" lang="ja-JP" altLang="en-US" dirty="0" smtClean="0"/>
              <a:t>行</a:t>
            </a:r>
            <a:endParaRPr kumimoji="1" lang="en-US" altLang="ja-JP" dirty="0" smtClean="0"/>
          </a:p>
          <a:p>
            <a:r>
              <a:rPr lang="ja-JP" altLang="en-US" dirty="0" smtClean="0"/>
              <a:t>牟田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C++</a:t>
            </a:r>
          </a:p>
          <a:p>
            <a:pPr lvl="1"/>
            <a:r>
              <a:rPr lang="en-US" altLang="ja-JP" dirty="0" smtClean="0"/>
              <a:t>56</a:t>
            </a:r>
            <a:r>
              <a:rPr lang="ja-JP" altLang="en-US" dirty="0" smtClean="0"/>
              <a:t>行</a:t>
            </a:r>
            <a:endParaRPr kumimoji="1" lang="en-US" altLang="ja-JP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altLang="ja-JP" dirty="0" smtClean="0"/>
              <a:t>First submit : </a:t>
            </a:r>
            <a:r>
              <a:rPr lang="en-US" altLang="ja-JP" dirty="0" err="1" smtClean="0"/>
              <a:t>HABRush</a:t>
            </a:r>
            <a:r>
              <a:rPr lang="en-US" altLang="ja-JP" dirty="0" smtClean="0"/>
              <a:t> (143) </a:t>
            </a:r>
            <a:r>
              <a:rPr lang="ja-JP" altLang="en-US" dirty="0" smtClean="0"/>
              <a:t>→ </a:t>
            </a:r>
            <a:r>
              <a:rPr lang="en-US" altLang="ja-JP" dirty="0" smtClean="0"/>
              <a:t>WA</a:t>
            </a:r>
          </a:p>
          <a:p>
            <a:r>
              <a:rPr lang="en-US" altLang="ja-JP" dirty="0" smtClean="0"/>
              <a:t>First accepted : _(</a:t>
            </a:r>
            <a:r>
              <a:rPr lang="en-US" altLang="ja-JP" dirty="0" err="1" smtClean="0"/>
              <a:t>ry</a:t>
            </a:r>
            <a:r>
              <a:rPr lang="en-US" altLang="ja-JP" dirty="0" smtClean="0"/>
              <a:t> (248)</a:t>
            </a:r>
          </a:p>
          <a:p>
            <a:r>
              <a:rPr lang="en-US" altLang="ja-JP" dirty="0" smtClean="0"/>
              <a:t>Total submit : 15</a:t>
            </a:r>
          </a:p>
          <a:p>
            <a:r>
              <a:rPr lang="en-US" altLang="ja-JP" dirty="0" smtClean="0"/>
              <a:t>Total accepted : 2</a:t>
            </a:r>
          </a:p>
          <a:p>
            <a:endParaRPr kumimoji="1" lang="ja-JP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一言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ja-JP" altLang="en-US" dirty="0" smtClean="0"/>
              <a:t>解けなかった時の無念感がパネェので出しました</a:t>
            </a:r>
            <a:endParaRPr kumimoji="1" lang="ja-JP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クール">
  <a:themeElements>
    <a:clrScheme name="クール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クール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クール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0</TotalTime>
  <Words>231</Words>
  <Application>Microsoft Office PowerPoint</Application>
  <PresentationFormat>画面に合わせる (4:3)</PresentationFormat>
  <Paragraphs>44</Paragraphs>
  <Slides>8</Slides>
  <Notes>8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9" baseType="lpstr">
      <vt:lpstr>クール</vt:lpstr>
      <vt:lpstr>ICPC夏合宿09Day2 Problem H Galaxy Wide Web Service</vt:lpstr>
      <vt:lpstr>問題</vt:lpstr>
      <vt:lpstr>入力</vt:lpstr>
      <vt:lpstr>解法の前に</vt:lpstr>
      <vt:lpstr>解法</vt:lpstr>
      <vt:lpstr>ジャッジソースコード</vt:lpstr>
      <vt:lpstr>結果</vt:lpstr>
      <vt:lpstr>一言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2009-11-01T02:55:25Z</dcterms:created>
  <dcterms:modified xsi:type="dcterms:W3CDTF">2009-11-01T02:55:30Z</dcterms:modified>
</cp:coreProperties>
</file>