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72" r:id="rId1"/>
  </p:sldMasterIdLst>
  <p:notesMasterIdLst>
    <p:notesMasterId r:id="rId9"/>
  </p:notesMasterIdLst>
  <p:sldIdLst>
    <p:sldId id="256" r:id="rId2"/>
    <p:sldId id="281" r:id="rId3"/>
    <p:sldId id="282" r:id="rId4"/>
    <p:sldId id="278" r:id="rId5"/>
    <p:sldId id="286" r:id="rId6"/>
    <p:sldId id="287" r:id="rId7"/>
    <p:sldId id="258" r:id="rId8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ＭＳ Ｐゴシック" charset="-128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ＭＳ Ｐゴシック" charset="-128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ＭＳ Ｐゴシック" charset="-128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ＭＳ Ｐゴシック" charset="-128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ＭＳ Ｐゴシック" charset="-128"/>
        <a:cs typeface="+mn-cs"/>
      </a:defRPr>
    </a:lvl5pPr>
    <a:lvl6pPr marL="2286000" algn="l" defTabSz="914400" rtl="0" eaLnBrk="1" latinLnBrk="0" hangingPunct="1">
      <a:defRPr kumimoji="1" kern="1200">
        <a:solidFill>
          <a:schemeClr val="tx1"/>
        </a:solidFill>
        <a:latin typeface="Arial" charset="0"/>
        <a:ea typeface="ＭＳ Ｐゴシック" charset="-128"/>
        <a:cs typeface="+mn-cs"/>
      </a:defRPr>
    </a:lvl6pPr>
    <a:lvl7pPr marL="2743200" algn="l" defTabSz="914400" rtl="0" eaLnBrk="1" latinLnBrk="0" hangingPunct="1">
      <a:defRPr kumimoji="1" kern="1200">
        <a:solidFill>
          <a:schemeClr val="tx1"/>
        </a:solidFill>
        <a:latin typeface="Arial" charset="0"/>
        <a:ea typeface="ＭＳ Ｐゴシック" charset="-128"/>
        <a:cs typeface="+mn-cs"/>
      </a:defRPr>
    </a:lvl7pPr>
    <a:lvl8pPr marL="3200400" algn="l" defTabSz="914400" rtl="0" eaLnBrk="1" latinLnBrk="0" hangingPunct="1">
      <a:defRPr kumimoji="1" kern="1200">
        <a:solidFill>
          <a:schemeClr val="tx1"/>
        </a:solidFill>
        <a:latin typeface="Arial" charset="0"/>
        <a:ea typeface="ＭＳ Ｐゴシック" charset="-128"/>
        <a:cs typeface="+mn-cs"/>
      </a:defRPr>
    </a:lvl8pPr>
    <a:lvl9pPr marL="3657600" algn="l" defTabSz="914400" rtl="0" eaLnBrk="1" latinLnBrk="0" hangingPunct="1">
      <a:defRPr kumimoji="1" kern="1200">
        <a:solidFill>
          <a:schemeClr val="tx1"/>
        </a:solidFill>
        <a:latin typeface="Arial" charset="0"/>
        <a:ea typeface="ＭＳ Ｐゴシック" charset="-128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0000FF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間スタイル 2 - アクセント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59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883D2C-25C0-4EDC-93D4-D51462214EF8}" type="datetimeFigureOut">
              <a:rPr kumimoji="1" lang="ja-JP" altLang="en-US" smtClean="0"/>
              <a:t>2009/11/1</a:t>
            </a:fld>
            <a:endParaRPr kumimoji="1" lang="ja-JP" altLang="en-US"/>
          </a:p>
        </p:txBody>
      </p:sp>
      <p:sp>
        <p:nvSpPr>
          <p:cNvPr id="4" name="スライド イメージ プレースホル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ja-JP" altLang="en-US"/>
          </a:p>
        </p:txBody>
      </p:sp>
      <p:sp>
        <p:nvSpPr>
          <p:cNvPr id="5" name="ノート プレースホル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57F9C4D-35E5-49F2-8AF2-B1C2EC7F4476}" type="slidenum">
              <a:rPr kumimoji="1" lang="ja-JP" altLang="en-US" smtClean="0"/>
              <a:t>&lt;#&gt;</a:t>
            </a:fld>
            <a:endParaRPr kumimoji="1" lang="ja-JP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7F9C4D-35E5-49F2-8AF2-B1C2EC7F4476}" type="slidenum">
              <a:rPr kumimoji="1" lang="ja-JP" altLang="en-US" smtClean="0"/>
              <a:t>1</a:t>
            </a:fld>
            <a:endParaRPr kumimoji="1" lang="ja-JP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7F9C4D-35E5-49F2-8AF2-B1C2EC7F4476}" type="slidenum">
              <a:rPr kumimoji="1" lang="ja-JP" altLang="en-US" smtClean="0"/>
              <a:t>2</a:t>
            </a:fld>
            <a:endParaRPr kumimoji="1" lang="ja-JP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7F9C4D-35E5-49F2-8AF2-B1C2EC7F4476}" type="slidenum">
              <a:rPr kumimoji="1" lang="ja-JP" altLang="en-US" smtClean="0"/>
              <a:t>3</a:t>
            </a:fld>
            <a:endParaRPr kumimoji="1" lang="ja-JP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7F9C4D-35E5-49F2-8AF2-B1C2EC7F4476}" type="slidenum">
              <a:rPr kumimoji="1" lang="ja-JP" altLang="en-US" smtClean="0"/>
              <a:t>4</a:t>
            </a:fld>
            <a:endParaRPr kumimoji="1" lang="ja-JP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7F9C4D-35E5-49F2-8AF2-B1C2EC7F4476}" type="slidenum">
              <a:rPr kumimoji="1" lang="ja-JP" altLang="en-US" smtClean="0"/>
              <a:t>5</a:t>
            </a:fld>
            <a:endParaRPr kumimoji="1" lang="ja-JP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7F9C4D-35E5-49F2-8AF2-B1C2EC7F4476}" type="slidenum">
              <a:rPr kumimoji="1" lang="ja-JP" altLang="en-US" smtClean="0"/>
              <a:t>6</a:t>
            </a:fld>
            <a:endParaRPr kumimoji="1" lang="ja-JP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7F9C4D-35E5-49F2-8AF2-B1C2EC7F4476}" type="slidenum">
              <a:rPr kumimoji="1" lang="ja-JP" altLang="en-US" smtClean="0"/>
              <a:t>7</a:t>
            </a:fld>
            <a:endParaRPr kumimoji="1" lang="ja-JP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タイトル スライド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正方形/長方形 6"/>
          <p:cNvSpPr/>
          <p:nvPr/>
        </p:nvSpPr>
        <p:spPr bwMode="white">
          <a:xfrm>
            <a:off x="0" y="5970588"/>
            <a:ext cx="9144000" cy="887412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/>
          </a:p>
        </p:txBody>
      </p:sp>
      <p:sp>
        <p:nvSpPr>
          <p:cNvPr id="5" name="正方形/長方形 9"/>
          <p:cNvSpPr/>
          <p:nvPr/>
        </p:nvSpPr>
        <p:spPr>
          <a:xfrm>
            <a:off x="-9525" y="6053138"/>
            <a:ext cx="2249488" cy="7127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/>
          </a:p>
        </p:txBody>
      </p:sp>
      <p:sp>
        <p:nvSpPr>
          <p:cNvPr id="6" name="正方形/長方形 10"/>
          <p:cNvSpPr/>
          <p:nvPr/>
        </p:nvSpPr>
        <p:spPr>
          <a:xfrm>
            <a:off x="2359025" y="6043613"/>
            <a:ext cx="6784975" cy="714375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/>
          </a:p>
        </p:txBody>
      </p:sp>
      <p:sp>
        <p:nvSpPr>
          <p:cNvPr id="8" name="タイトル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lang="en-US"/>
            </a:lvl1pPr>
          </a:lstStyle>
          <a:p>
            <a:r>
              <a:rPr lang="ja-JP" altLang="en-US" smtClean="0"/>
              <a:t>マスタ タイトルの書式設定</a:t>
            </a:r>
            <a:endParaRPr lang="en-US"/>
          </a:p>
        </p:txBody>
      </p:sp>
      <p:sp>
        <p:nvSpPr>
          <p:cNvPr id="9" name="サブタイトル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ja-JP" altLang="en-US" smtClean="0"/>
              <a:t>マスタ サブタイトルの書式設定</a:t>
            </a:r>
            <a:endParaRPr lang="en-US"/>
          </a:p>
        </p:txBody>
      </p:sp>
      <p:sp>
        <p:nvSpPr>
          <p:cNvPr id="7" name="日付プレースホルダ 27"/>
          <p:cNvSpPr>
            <a:spLocks noGrp="1"/>
          </p:cNvSpPr>
          <p:nvPr>
            <p:ph type="dt" sz="half" idx="10"/>
          </p:nvPr>
        </p:nvSpPr>
        <p:spPr>
          <a:xfrm>
            <a:off x="76200" y="6069013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31DB6C6D-865D-420F-B878-87C26F249333}" type="datetimeFigureOut">
              <a:rPr lang="en-US"/>
              <a:pPr>
                <a:defRPr/>
              </a:pPr>
              <a:t>11/1/2009</a:t>
            </a:fld>
            <a:endParaRPr lang="en-US" sz="1600" dirty="0"/>
          </a:p>
        </p:txBody>
      </p:sp>
      <p:sp>
        <p:nvSpPr>
          <p:cNvPr id="10" name="フッター プレースホルダ 16"/>
          <p:cNvSpPr>
            <a:spLocks noGrp="1"/>
          </p:cNvSpPr>
          <p:nvPr>
            <p:ph type="ftr" sz="quarter" idx="11"/>
          </p:nvPr>
        </p:nvSpPr>
        <p:spPr>
          <a:xfrm>
            <a:off x="2085975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1" name="スライド番号プレースホルダ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 algn="ctr"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BCE5D2E5-2D6F-42C6-BF7F-CB8D14F016EE}" type="slidenum">
              <a:rPr lang="en-US"/>
              <a:pPr>
                <a:defRPr/>
              </a:pPr>
              <a:t>&lt;#&gt;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lang="ja-JP" altLang="en-US" smtClean="0"/>
              <a:t>マスタ タイトルの書式設定</a:t>
            </a:r>
            <a:endParaRPr lang="en-US"/>
          </a:p>
        </p:txBody>
      </p:sp>
      <p:sp>
        <p:nvSpPr>
          <p:cNvPr id="8" name="コンテンツ プレースホルダ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614882"/>
          </a:xfrm>
        </p:spPr>
        <p:txBody>
          <a:bodyPr/>
          <a:lstStyle/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6AA63F-3E66-4333-83E3-5DE1AED53EC1}" type="datetimeFigureOut">
              <a:rPr lang="en-US"/>
              <a:pPr>
                <a:defRPr/>
              </a:pPr>
              <a:t>11/1/2009</a:t>
            </a:fld>
            <a:endParaRPr lang="en-US" dirty="0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ctr">
              <a:defRPr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077BF373-4F6A-4410-A18C-56EFEF7808D5}" type="slidenum">
              <a:rPr lang="en-US"/>
              <a:pPr>
                <a:defRPr/>
              </a:pPr>
              <a:t>&lt;#&gt;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セクション見出し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正方形/長方形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/>
          </a:p>
        </p:txBody>
      </p:sp>
      <p:sp>
        <p:nvSpPr>
          <p:cNvPr id="5" name="正方形/長方形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/>
          </a:p>
        </p:txBody>
      </p:sp>
      <p:sp>
        <p:nvSpPr>
          <p:cNvPr id="6" name="正方形/長方形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ja-JP" altLang="en-US" smtClean="0"/>
              <a:t>マスタ テキストの書式設定</a:t>
            </a:r>
          </a:p>
        </p:txBody>
      </p:sp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lang="ja-JP" altLang="en-US" smtClean="0"/>
              <a:t>マスタ タイトルの書式設定</a:t>
            </a:r>
            <a:endParaRPr lang="en-US"/>
          </a:p>
        </p:txBody>
      </p:sp>
      <p:sp>
        <p:nvSpPr>
          <p:cNvPr id="7" name="日付プレースホルダ 1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91557E-1D58-4FEC-85E6-AE64D9B7A875}" type="datetimeFigureOut">
              <a:rPr lang="en-US"/>
              <a:pPr>
                <a:defRPr/>
              </a:pPr>
              <a:t>11/1/2009</a:t>
            </a:fld>
            <a:endParaRPr lang="en-US" dirty="0"/>
          </a:p>
        </p:txBody>
      </p:sp>
      <p:sp>
        <p:nvSpPr>
          <p:cNvPr id="8" name="スライド番号プレースホルダ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5"/>
          </a:xfrm>
        </p:spPr>
        <p:txBody>
          <a:bodyPr>
            <a:noAutofit/>
          </a:bodyPr>
          <a:lstStyle>
            <a:lvl1pPr algn="ctr">
              <a:defRPr sz="24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F6D6DEB1-D8DD-470E-9307-4752B62D3EEC}" type="slidenum">
              <a:rPr lang="en-US"/>
              <a:pPr>
                <a:defRPr/>
              </a:pPr>
              <a:t>&lt;#&gt;</a:t>
            </a:fld>
            <a:endParaRPr lang="en-US" dirty="0"/>
          </a:p>
        </p:txBody>
      </p:sp>
      <p:sp>
        <p:nvSpPr>
          <p:cNvPr id="9" name="フッター プレースホルダ 13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 タイトルの書式設定</a:t>
            </a:r>
            <a:endParaRPr lang="en-US"/>
          </a:p>
        </p:txBody>
      </p:sp>
      <p:sp>
        <p:nvSpPr>
          <p:cNvPr id="9" name="コンテンツ プレースホルダ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/>
          </a:p>
        </p:txBody>
      </p:sp>
      <p:sp>
        <p:nvSpPr>
          <p:cNvPr id="11" name="コンテンツ プレースホルダ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/>
          </a:p>
        </p:txBody>
      </p:sp>
      <p:sp>
        <p:nvSpPr>
          <p:cNvPr id="5" name="日付プレースホルダ 7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FF5DF61D-4522-45ED-BB7C-884CA1375C50}" type="datetimeFigureOut">
              <a:rPr lang="en-US"/>
              <a:pPr>
                <a:defRPr/>
              </a:pPr>
              <a:t>11/1/2009</a:t>
            </a:fld>
            <a:endParaRPr lang="en-US"/>
          </a:p>
        </p:txBody>
      </p:sp>
      <p:sp>
        <p:nvSpPr>
          <p:cNvPr id="6" name="スライド番号プレースホルダ 9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 algn="ctr">
              <a:defRPr/>
            </a:lvl1pPr>
          </a:lstStyle>
          <a:p>
            <a:pPr>
              <a:defRPr/>
            </a:pPr>
            <a:fld id="{36FEB6E3-428B-4284-8816-B8A553A734F2}" type="slidenum">
              <a:rPr lang="en-US"/>
              <a:pPr>
                <a:defRPr/>
              </a:pPr>
              <a:t>&lt;#&gt;</a:t>
            </a:fld>
            <a:endParaRPr lang="en-US"/>
          </a:p>
        </p:txBody>
      </p:sp>
      <p:sp>
        <p:nvSpPr>
          <p:cNvPr id="7" name="フッター プレースホルダ 11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/>
          <a:lstStyle>
            <a:lvl1pPr>
              <a:defRPr/>
            </a:lvl1pPr>
          </a:lstStyle>
          <a:p>
            <a:r>
              <a:rPr lang="ja-JP" altLang="en-US" smtClean="0"/>
              <a:t>マスタ タイトルの書式設定</a:t>
            </a:r>
            <a:endParaRPr lang="en-US"/>
          </a:p>
        </p:txBody>
      </p:sp>
      <p:sp>
        <p:nvSpPr>
          <p:cNvPr id="11" name="コンテンツ プレースホルダ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/>
          </a:p>
        </p:txBody>
      </p:sp>
      <p:sp>
        <p:nvSpPr>
          <p:cNvPr id="13" name="コンテンツ プレースホルダ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/>
          </a:p>
        </p:txBody>
      </p:sp>
      <p:sp>
        <p:nvSpPr>
          <p:cNvPr id="16" name="テキスト プレースホルダ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ja-JP" altLang="en-US" smtClean="0"/>
              <a:t>マスタ テキストの書式設定</a:t>
            </a:r>
          </a:p>
        </p:txBody>
      </p:sp>
      <p:sp>
        <p:nvSpPr>
          <p:cNvPr id="15" name="テキスト プレースホルダ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ja-JP" altLang="en-US" smtClean="0"/>
              <a:t>マスタ テキストの書式設定</a:t>
            </a:r>
          </a:p>
        </p:txBody>
      </p:sp>
      <p:sp>
        <p:nvSpPr>
          <p:cNvPr id="7" name="日付プレースホルダ 9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21B63202-9CC6-41F4-8F1D-0148BC7188D5}" type="datetimeFigureOut">
              <a:rPr lang="en-US"/>
              <a:pPr>
                <a:defRPr/>
              </a:pPr>
              <a:t>11/1/2009</a:t>
            </a:fld>
            <a:endParaRPr lang="en-US"/>
          </a:p>
        </p:txBody>
      </p:sp>
      <p:sp>
        <p:nvSpPr>
          <p:cNvPr id="8" name="スライド番号プレースホルダ 11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 algn="ctr">
              <a:defRPr/>
            </a:lvl1pPr>
          </a:lstStyle>
          <a:p>
            <a:pPr>
              <a:defRPr/>
            </a:pPr>
            <a:fld id="{767606F5-3525-415F-A9F9-23C20DBBF2B7}" type="slidenum">
              <a:rPr lang="en-US"/>
              <a:pPr>
                <a:defRPr/>
              </a:pPr>
              <a:t>&lt;#&gt;</a:t>
            </a:fld>
            <a:endParaRPr lang="en-US"/>
          </a:p>
        </p:txBody>
      </p:sp>
      <p:sp>
        <p:nvSpPr>
          <p:cNvPr id="9" name="フッター プレースホルダ 13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 タイトルの書式設定</a:t>
            </a:r>
            <a:endParaRPr lang="en-US"/>
          </a:p>
        </p:txBody>
      </p:sp>
      <p:sp>
        <p:nvSpPr>
          <p:cNvPr id="3" name="日付プレースホルダ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94BC83-5B0B-4D64-B0B7-59A6B0D448C0}" type="datetimeFigureOut">
              <a:rPr lang="en-US"/>
              <a:pPr>
                <a:defRPr/>
              </a:pPr>
              <a:t>11/1/2009</a:t>
            </a:fld>
            <a:endParaRPr lang="en-US"/>
          </a:p>
        </p:txBody>
      </p:sp>
      <p:sp>
        <p:nvSpPr>
          <p:cNvPr id="4" name="フッター プレースホルダ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スライド番号プレースホル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ctr">
              <a:defRPr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19602A96-C040-4D06-80AD-9E2A975B6A65}" type="slidenum">
              <a:rPr lang="en-US"/>
              <a:pPr>
                <a:defRPr/>
              </a:pPr>
              <a:t>&lt;#&gt;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BDB415-298E-4033-9A76-A87B4F63586E}" type="datetimeFigureOut">
              <a:rPr lang="en-US"/>
              <a:pPr>
                <a:defRPr/>
              </a:pPr>
              <a:t>11/1/2009</a:t>
            </a:fld>
            <a:endParaRPr lang="en-US"/>
          </a:p>
        </p:txBody>
      </p:sp>
      <p:sp>
        <p:nvSpPr>
          <p:cNvPr id="3" name="フッター プレースホル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 algn="ctr"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6CDA1D30-0117-47E3-B8FC-4F3E1E4C4A30}" type="slidenum">
              <a:rPr lang="en-US"/>
              <a:pPr>
                <a:defRPr/>
              </a:pPr>
              <a:t>&lt;#&gt;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/>
          <a:lstStyle>
            <a:lvl1pPr algn="l">
              <a:buNone/>
              <a:defRPr sz="4400" b="0"/>
            </a:lvl1pPr>
          </a:lstStyle>
          <a:p>
            <a:r>
              <a:rPr lang="ja-JP" altLang="en-US" smtClean="0"/>
              <a:t>マスタ タイトルの書式設定</a:t>
            </a:r>
            <a:endParaRPr 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ja-JP" altLang="en-US" smtClean="0"/>
              <a:t>マスタ テキストの書式設定</a:t>
            </a:r>
          </a:p>
        </p:txBody>
      </p:sp>
      <p:sp>
        <p:nvSpPr>
          <p:cNvPr id="9" name="コンテンツ プレースホルダ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/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1CA736-3046-4A95-A5FD-61CC896D3E8E}" type="datetimeFigureOut">
              <a:rPr lang="en-US"/>
              <a:pPr>
                <a:defRPr/>
              </a:pPr>
              <a:t>11/1/2009</a:t>
            </a:fld>
            <a:endParaRPr 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ctr">
              <a:defRPr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363D62B4-A684-4ED4-9DB6-59FD158C8C3D}" type="slidenum">
              <a:rPr lang="en-US"/>
              <a:pPr>
                <a:defRPr/>
              </a:pPr>
              <a:t>&lt;#&gt;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タイトル付きの図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正方形/長方形 7"/>
          <p:cNvSpPr/>
          <p:nvPr/>
        </p:nvSpPr>
        <p:spPr bwMode="white">
          <a:xfrm>
            <a:off x="-9525" y="4572000"/>
            <a:ext cx="9144000" cy="887413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/>
          </a:p>
        </p:txBody>
      </p:sp>
      <p:sp>
        <p:nvSpPr>
          <p:cNvPr id="6" name="正方形/長方形 8"/>
          <p:cNvSpPr/>
          <p:nvPr/>
        </p:nvSpPr>
        <p:spPr>
          <a:xfrm>
            <a:off x="-9525" y="4664075"/>
            <a:ext cx="1463675" cy="712788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/>
          </a:p>
        </p:txBody>
      </p:sp>
      <p:sp>
        <p:nvSpPr>
          <p:cNvPr id="7" name="正方形/長方形 9"/>
          <p:cNvSpPr/>
          <p:nvPr/>
        </p:nvSpPr>
        <p:spPr>
          <a:xfrm>
            <a:off x="1544638" y="4654550"/>
            <a:ext cx="7599362" cy="712788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/>
          </a:p>
        </p:txBody>
      </p:sp>
      <p:sp>
        <p:nvSpPr>
          <p:cNvPr id="8" name="正方形/長方形 10"/>
          <p:cNvSpPr/>
          <p:nvPr/>
        </p:nvSpPr>
        <p:spPr bwMode="white">
          <a:xfrm>
            <a:off x="1447800" y="0"/>
            <a:ext cx="100013" cy="6867525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/>
            <a:r>
              <a:rPr lang="ja-JP" altLang="en-US" smtClean="0"/>
              <a:t>マスタ テキストの書式設定</a:t>
            </a:r>
          </a:p>
        </p:txBody>
      </p:sp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ja-JP" altLang="en-US" smtClean="0"/>
              <a:t>マスタ タイトルの書式設定</a:t>
            </a:r>
            <a:endParaRPr lang="en-US"/>
          </a:p>
        </p:txBody>
      </p:sp>
      <p:sp>
        <p:nvSpPr>
          <p:cNvPr id="3" name="図プレースホルダ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ja-JP" altLang="en-US" noProof="0" smtClean="0"/>
              <a:t>アイコンをクリックして図を追加</a:t>
            </a:r>
            <a:endParaRPr lang="en-US" noProof="0" dirty="0"/>
          </a:p>
        </p:txBody>
      </p:sp>
      <p:sp>
        <p:nvSpPr>
          <p:cNvPr id="9" name="日付プレースホルダ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1FEFDB4E-5BA8-4F56-A6D9-E692A20AB0C2}" type="datetimeFigureOut">
              <a:rPr lang="en-US"/>
              <a:pPr>
                <a:defRPr/>
              </a:pPr>
              <a:t>11/1/2009</a:t>
            </a:fld>
            <a:endParaRPr lang="en-US"/>
          </a:p>
        </p:txBody>
      </p:sp>
      <p:sp>
        <p:nvSpPr>
          <p:cNvPr id="10" name="スライド番号プレースホルダ 12"/>
          <p:cNvSpPr>
            <a:spLocks noGrp="1"/>
          </p:cNvSpPr>
          <p:nvPr>
            <p:ph type="sldNum" sz="quarter" idx="11"/>
          </p:nvPr>
        </p:nvSpPr>
        <p:spPr>
          <a:xfrm>
            <a:off x="0" y="4667250"/>
            <a:ext cx="1447800" cy="663575"/>
          </a:xfrm>
        </p:spPr>
        <p:txBody>
          <a:bodyPr rtlCol="0"/>
          <a:lstStyle>
            <a:lvl1pPr algn="ctr">
              <a:defRPr sz="2800"/>
            </a:lvl1pPr>
          </a:lstStyle>
          <a:p>
            <a:pPr>
              <a:defRPr/>
            </a:pPr>
            <a:fld id="{56F46179-7710-439F-81BD-EC6F5775713D}" type="slidenum">
              <a:rPr lang="en-US"/>
              <a:pPr>
                <a:defRPr/>
              </a:pPr>
              <a:t>&lt;#&gt;</a:t>
            </a:fld>
            <a:endParaRPr lang="en-US"/>
          </a:p>
        </p:txBody>
      </p:sp>
      <p:sp>
        <p:nvSpPr>
          <p:cNvPr id="11" name="フッター プレースホルダ 13"/>
          <p:cNvSpPr>
            <a:spLocks noGrp="1"/>
          </p:cNvSpPr>
          <p:nvPr>
            <p:ph type="ftr" sz="quarter" idx="12"/>
          </p:nvPr>
        </p:nvSpPr>
        <p:spPr>
          <a:xfrm>
            <a:off x="1600200" y="6248400"/>
            <a:ext cx="4572000" cy="365125"/>
          </a:xfrm>
        </p:spPr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 タイトルの書式設定</a:t>
            </a:r>
            <a:endParaRPr 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7DA8A5-9EF6-47EA-BB0C-9E1CF5CEE9B6}" type="datetimeFigureOut">
              <a:rPr lang="en-US"/>
              <a:pPr>
                <a:defRPr/>
              </a:pPr>
              <a:t>11/1/2009</a:t>
            </a:fld>
            <a:endParaRPr 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fld id="{E4DF7179-71B1-4549-9FFB-84C25F8187C9}" type="slidenum">
              <a:rPr lang="en-US"/>
              <a:pPr>
                <a:defRPr/>
              </a:pPr>
              <a:t>&lt;#&gt;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縦書き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正方形/長方形 6"/>
          <p:cNvSpPr/>
          <p:nvPr/>
        </p:nvSpPr>
        <p:spPr bwMode="white">
          <a:xfrm>
            <a:off x="6096000" y="0"/>
            <a:ext cx="320675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/>
          </a:p>
        </p:txBody>
      </p:sp>
      <p:sp>
        <p:nvSpPr>
          <p:cNvPr id="5" name="正方形/長方形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/>
          </a:p>
        </p:txBody>
      </p:sp>
      <p:sp>
        <p:nvSpPr>
          <p:cNvPr id="6" name="正方形/長方形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/>
          </a:p>
        </p:txBody>
      </p:sp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lang="ja-JP" altLang="en-US" smtClean="0"/>
              <a:t>マスタ タイトルの書式設定</a:t>
            </a:r>
            <a:endParaRPr 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/>
          </a:p>
        </p:txBody>
      </p:sp>
      <p:sp>
        <p:nvSpPr>
          <p:cNvPr id="7" name="日付プレースホルダ 3"/>
          <p:cNvSpPr>
            <a:spLocks noGrp="1"/>
          </p:cNvSpPr>
          <p:nvPr>
            <p:ph type="dt" sz="half" idx="10"/>
          </p:nvPr>
        </p:nvSpPr>
        <p:spPr>
          <a:xfrm>
            <a:off x="6553200" y="6248400"/>
            <a:ext cx="2209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BE36D33-F610-46F2-9E13-8457A7801B77}" type="datetimeFigureOut">
              <a:rPr lang="en-US"/>
              <a:pPr>
                <a:defRPr/>
              </a:pPr>
              <a:t>11/1/2009</a:t>
            </a:fld>
            <a:endParaRPr lang="en-US"/>
          </a:p>
        </p:txBody>
      </p:sp>
      <p:sp>
        <p:nvSpPr>
          <p:cNvPr id="8" name="フッター プレースホルダ 4"/>
          <p:cNvSpPr>
            <a:spLocks noGrp="1"/>
          </p:cNvSpPr>
          <p:nvPr>
            <p:ph type="ftr" sz="quarter" idx="11"/>
          </p:nvPr>
        </p:nvSpPr>
        <p:spPr>
          <a:xfrm>
            <a:off x="457200" y="6248400"/>
            <a:ext cx="5573713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スライド番号プレースホルダ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5"/>
          </a:xfrm>
        </p:spPr>
        <p:txBody>
          <a:bodyPr/>
          <a:lstStyle>
            <a:lvl1pPr algn="ctr">
              <a:defRPr/>
            </a:lvl1pPr>
          </a:lstStyle>
          <a:p>
            <a:pPr>
              <a:defRPr/>
            </a:pPr>
            <a:fld id="{E4E32CB8-9433-4DF0-A31B-EBACFEB7D825}" type="slidenum">
              <a:rPr lang="en-US"/>
              <a:pPr>
                <a:defRPr/>
              </a:pPr>
              <a:t>&lt;#&gt;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タイトル プレースホルダ 21"/>
          <p:cNvSpPr>
            <a:spLocks noGrp="1"/>
          </p:cNvSpPr>
          <p:nvPr>
            <p:ph type="title"/>
          </p:nvPr>
        </p:nvSpPr>
        <p:spPr bwMode="auto">
          <a:xfrm>
            <a:off x="609600" y="228600"/>
            <a:ext cx="81534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ja-JP" altLang="en-US" smtClean="0"/>
              <a:t>マスタ タイトルの書式設定</a:t>
            </a:r>
          </a:p>
        </p:txBody>
      </p:sp>
      <p:sp>
        <p:nvSpPr>
          <p:cNvPr id="1027" name="テキスト プレースホルダ 12"/>
          <p:cNvSpPr>
            <a:spLocks noGrp="1"/>
          </p:cNvSpPr>
          <p:nvPr>
            <p:ph type="body" idx="1"/>
          </p:nvPr>
        </p:nvSpPr>
        <p:spPr bwMode="auto">
          <a:xfrm>
            <a:off x="612775" y="1600200"/>
            <a:ext cx="81534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</a:p>
        </p:txBody>
      </p:sp>
      <p:sp>
        <p:nvSpPr>
          <p:cNvPr id="14" name="日付プレースホルダ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>
                <a:solidFill>
                  <a:schemeClr val="tx2"/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5CA9045A-74D6-4F76-AD53-91D4F8B02D90}" type="datetimeFigureOut">
              <a:rPr lang="en-US"/>
              <a:pPr>
                <a:defRPr/>
              </a:pPr>
              <a:t>11/1/2009</a:t>
            </a:fld>
            <a:endParaRPr lang="en-US" dirty="0"/>
          </a:p>
        </p:txBody>
      </p:sp>
      <p:sp>
        <p:nvSpPr>
          <p:cNvPr id="3" name="フッター プレースホルダ 2"/>
          <p:cNvSpPr>
            <a:spLocks noGrp="1"/>
          </p:cNvSpPr>
          <p:nvPr>
            <p:ph type="ftr" sz="quarter" idx="3"/>
          </p:nvPr>
        </p:nvSpPr>
        <p:spPr>
          <a:xfrm>
            <a:off x="609600" y="6248400"/>
            <a:ext cx="5421313" cy="365125"/>
          </a:xfrm>
          <a:prstGeom prst="rect">
            <a:avLst/>
          </a:prstGeom>
        </p:spPr>
        <p:txBody>
          <a:bodyPr vert="horz" anchor="ctr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>
                <a:solidFill>
                  <a:schemeClr val="tx2"/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正方形/長方形 6"/>
          <p:cNvSpPr/>
          <p:nvPr/>
        </p:nvSpPr>
        <p:spPr bwMode="white">
          <a:xfrm>
            <a:off x="0" y="1235075"/>
            <a:ext cx="9144000" cy="31908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/>
          </a:p>
        </p:txBody>
      </p:sp>
      <p:sp>
        <p:nvSpPr>
          <p:cNvPr id="8" name="正方形/長方形 7"/>
          <p:cNvSpPr/>
          <p:nvPr/>
        </p:nvSpPr>
        <p:spPr>
          <a:xfrm>
            <a:off x="0" y="1279525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/>
          </a:p>
        </p:txBody>
      </p:sp>
      <p:sp>
        <p:nvSpPr>
          <p:cNvPr id="9" name="正方形/長方形 8"/>
          <p:cNvSpPr/>
          <p:nvPr/>
        </p:nvSpPr>
        <p:spPr>
          <a:xfrm>
            <a:off x="590550" y="1279525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/>
          </a:p>
        </p:txBody>
      </p:sp>
      <p:sp>
        <p:nvSpPr>
          <p:cNvPr id="23" name="スライド番号プレースホルダ 22"/>
          <p:cNvSpPr>
            <a:spLocks noGrp="1"/>
          </p:cNvSpPr>
          <p:nvPr>
            <p:ph type="sldNum" sz="quarter" idx="4"/>
          </p:nvPr>
        </p:nvSpPr>
        <p:spPr>
          <a:xfrm>
            <a:off x="0" y="1271588"/>
            <a:ext cx="533400" cy="244475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 b="1">
                <a:solidFill>
                  <a:srgbClr val="FFFFFF"/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EE0F7B0E-0B33-41A1-88B6-49B51692BAF5}" type="slidenum">
              <a:rPr lang="en-US"/>
              <a:pPr>
                <a:defRPr/>
              </a:pPr>
              <a:t>&lt;#&gt;</a:t>
            </a:fld>
            <a:endParaRPr lang="en-US" sz="1600" dirty="0">
              <a:solidFill>
                <a:schemeClr val="tx2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685" r:id="rId2"/>
    <p:sldLayoutId id="2147483686" r:id="rId3"/>
    <p:sldLayoutId id="2147483687" r:id="rId4"/>
    <p:sldLayoutId id="2147483688" r:id="rId5"/>
    <p:sldLayoutId id="2147483689" r:id="rId6"/>
    <p:sldLayoutId id="2147483690" r:id="rId7"/>
    <p:sldLayoutId id="2147483691" r:id="rId8"/>
    <p:sldLayoutId id="2147483692" r:id="rId9"/>
    <p:sldLayoutId id="2147483693" r:id="rId10"/>
    <p:sldLayoutId id="2147483694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kumimoji="1"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w Cen MT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w Cen MT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w Cen MT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w Cen MT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w Cen MT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w Cen MT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w Cen MT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w Cen MT" pitchFamily="34" charset="0"/>
        </a:defRPr>
      </a:lvl9pPr>
    </p:titleStyle>
    <p:bodyStyle>
      <a:lvl1pPr marL="319088" indent="-319088" algn="l" rtl="0" eaLnBrk="0" fontAlgn="base" hangingPunct="0">
        <a:spcBef>
          <a:spcPts val="700"/>
        </a:spcBef>
        <a:spcAft>
          <a:spcPct val="0"/>
        </a:spcAft>
        <a:buClr>
          <a:schemeClr val="accent2"/>
        </a:buClr>
        <a:buSzPct val="60000"/>
        <a:buFont typeface="Wingdings" pitchFamily="2" charset="2"/>
        <a:buChar char=""/>
        <a:defRPr kumimoji="1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73050" algn="l" rtl="0" eaLnBrk="0" fontAlgn="base" hangingPunct="0">
        <a:spcBef>
          <a:spcPts val="55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"/>
        <a:defRPr kumimoji="1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0" fontAlgn="base" hangingPunct="0">
        <a:spcBef>
          <a:spcPts val="500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"/>
        <a:defRPr kumimoji="1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0" fontAlgn="base" hangingPunct="0">
        <a:spcBef>
          <a:spcPts val="400"/>
        </a:spcBef>
        <a:spcAft>
          <a:spcPct val="0"/>
        </a:spcAft>
        <a:buClr>
          <a:srgbClr val="A5AB81"/>
        </a:buClr>
        <a:buSzPct val="75000"/>
        <a:buFont typeface="Wingdings" pitchFamily="2" charset="2"/>
        <a:buChar char="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0" fontAlgn="base" hangingPunct="0">
        <a:spcBef>
          <a:spcPts val="400"/>
        </a:spcBef>
        <a:spcAft>
          <a:spcPct val="0"/>
        </a:spcAft>
        <a:buClr>
          <a:srgbClr val="D8B25C"/>
        </a:buClr>
        <a:buSzPct val="65000"/>
        <a:buFont typeface="Wingdings" pitchFamily="2" charset="2"/>
        <a:buChar char="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1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1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1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1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タイトル 1"/>
          <p:cNvSpPr>
            <a:spLocks noGrp="1"/>
          </p:cNvSpPr>
          <p:nvPr>
            <p:ph type="ctrTitle"/>
          </p:nvPr>
        </p:nvSpPr>
        <p:spPr>
          <a:xfrm>
            <a:off x="2357438" y="1928813"/>
            <a:ext cx="6477000" cy="1828800"/>
          </a:xfrm>
        </p:spPr>
        <p:txBody>
          <a:bodyPr/>
          <a:lstStyle/>
          <a:p>
            <a:pPr eaLnBrk="1" hangingPunct="1"/>
            <a:r>
              <a:rPr altLang="ja-JP" dirty="0" smtClean="0"/>
              <a:t>Day3 Problem </a:t>
            </a:r>
            <a:r>
              <a:rPr lang="en-US" altLang="ja-JP" dirty="0" smtClean="0"/>
              <a:t>C</a:t>
            </a:r>
            <a:r>
              <a:rPr altLang="ja-JP" dirty="0" smtClean="0"/>
              <a:t>:</a:t>
            </a:r>
            <a:br>
              <a:rPr altLang="ja-JP" dirty="0" smtClean="0"/>
            </a:br>
            <a:r>
              <a:rPr altLang="ja-JP" dirty="0" smtClean="0"/>
              <a:t>Find the Point</a:t>
            </a:r>
          </a:p>
        </p:txBody>
      </p:sp>
      <p:sp>
        <p:nvSpPr>
          <p:cNvPr id="13314" name="サブタイトル 2"/>
          <p:cNvSpPr>
            <a:spLocks noGrp="1"/>
          </p:cNvSpPr>
          <p:nvPr>
            <p:ph type="subTitle" idx="1"/>
          </p:nvPr>
        </p:nvSpPr>
        <p:spPr>
          <a:xfrm>
            <a:off x="2362200" y="6049963"/>
            <a:ext cx="6705600" cy="685800"/>
          </a:xfrm>
        </p:spPr>
        <p:txBody>
          <a:bodyPr/>
          <a:lstStyle/>
          <a:p>
            <a:pPr eaLnBrk="1" hangingPunct="1"/>
            <a:endParaRPr lang="ja-JP" altLang="en-US" smtClean="0"/>
          </a:p>
        </p:txBody>
      </p:sp>
      <p:sp>
        <p:nvSpPr>
          <p:cNvPr id="13315" name="タイトル 1"/>
          <p:cNvSpPr txBox="1">
            <a:spLocks/>
          </p:cNvSpPr>
          <p:nvPr/>
        </p:nvSpPr>
        <p:spPr bwMode="auto">
          <a:xfrm>
            <a:off x="2357438" y="3929063"/>
            <a:ext cx="6477000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r>
              <a:rPr lang="ja-JP" altLang="en-US" sz="2400" dirty="0">
                <a:solidFill>
                  <a:schemeClr val="tx2"/>
                </a:solidFill>
                <a:latin typeface="Tw Cen MT" pitchFamily="34" charset="0"/>
                <a:ea typeface="HGPｺﾞｼｯｸE" pitchFamily="50" charset="-128"/>
              </a:rPr>
              <a:t>問題作成： </a:t>
            </a:r>
            <a:r>
              <a:rPr lang="ja-JP" altLang="en-US" sz="2400" dirty="0" smtClean="0">
                <a:solidFill>
                  <a:schemeClr val="tx2"/>
                </a:solidFill>
                <a:latin typeface="Tw Cen MT" pitchFamily="34" charset="0"/>
                <a:ea typeface="HGPｺﾞｼｯｸE" pitchFamily="50" charset="-128"/>
              </a:rPr>
              <a:t>荒木</a:t>
            </a:r>
            <a:endParaRPr lang="en-US" altLang="ja-JP" sz="2400" dirty="0">
              <a:solidFill>
                <a:schemeClr val="tx2"/>
              </a:solidFill>
              <a:latin typeface="Tw Cen MT" pitchFamily="34" charset="0"/>
              <a:ea typeface="HGPｺﾞｼｯｸE" pitchFamily="50" charset="-128"/>
            </a:endParaRPr>
          </a:p>
          <a:p>
            <a:pPr algn="r"/>
            <a:r>
              <a:rPr lang="ja-JP" altLang="en-US" sz="2400" dirty="0">
                <a:solidFill>
                  <a:schemeClr val="tx2"/>
                </a:solidFill>
                <a:latin typeface="Tw Cen MT" pitchFamily="34" charset="0"/>
                <a:ea typeface="HGPｺﾞｼｯｸE" pitchFamily="50" charset="-128"/>
              </a:rPr>
              <a:t>解法作成： 安達</a:t>
            </a:r>
            <a:r>
              <a:rPr lang="ja-JP" altLang="en-US" sz="2400" dirty="0" smtClean="0">
                <a:solidFill>
                  <a:schemeClr val="tx2"/>
                </a:solidFill>
                <a:latin typeface="Tw Cen MT" pitchFamily="34" charset="0"/>
                <a:ea typeface="HGPｺﾞｼｯｸE" pitchFamily="50" charset="-128"/>
              </a:rPr>
              <a:t>・荒木</a:t>
            </a:r>
            <a:endParaRPr lang="ja-JP" altLang="en-US" sz="2400" dirty="0">
              <a:solidFill>
                <a:schemeClr val="tx2"/>
              </a:solidFill>
              <a:latin typeface="Tw Cen MT" pitchFamily="34" charset="0"/>
              <a:ea typeface="HGPｺﾞｼｯｸE" pitchFamily="50" charset="-128"/>
            </a:endParaRPr>
          </a:p>
          <a:p>
            <a:pPr algn="r"/>
            <a:r>
              <a:rPr lang="ja-JP" altLang="en-US" sz="2400" dirty="0">
                <a:solidFill>
                  <a:schemeClr val="tx2"/>
                </a:solidFill>
                <a:latin typeface="Tw Cen MT" pitchFamily="34" charset="0"/>
                <a:ea typeface="HGPｺﾞｼｯｸE" pitchFamily="50" charset="-128"/>
              </a:rPr>
              <a:t>解説： 安達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問題概要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eaLnBrk="1" hangingPunct="1"/>
            <a:r>
              <a:rPr lang="ja-JP" altLang="en-US" dirty="0" smtClean="0"/>
              <a:t>直線が何本か与えられる</a:t>
            </a:r>
            <a:endParaRPr lang="en-US" altLang="ja-JP" dirty="0" smtClean="0"/>
          </a:p>
          <a:p>
            <a:pPr eaLnBrk="1" hangingPunct="1"/>
            <a:r>
              <a:rPr lang="ja-JP" altLang="en-US" dirty="0" smtClean="0"/>
              <a:t>全ての直線と等距離にある点を求めてください</a:t>
            </a:r>
            <a:endParaRPr lang="en-US" altLang="ja-JP" dirty="0" smtClean="0"/>
          </a:p>
          <a:p>
            <a:pPr lvl="1" eaLnBrk="1" hangingPunct="1"/>
            <a:r>
              <a:rPr lang="ja-JP" altLang="en-US" dirty="0" smtClean="0"/>
              <a:t>一つに定まるならその座標</a:t>
            </a:r>
            <a:endParaRPr lang="en-US" altLang="ja-JP" dirty="0" smtClean="0"/>
          </a:p>
          <a:p>
            <a:pPr lvl="1" eaLnBrk="1" hangingPunct="1"/>
            <a:r>
              <a:rPr lang="ja-JP" altLang="en-US" dirty="0" smtClean="0"/>
              <a:t>二通り以上考えられるなら</a:t>
            </a:r>
            <a:r>
              <a:rPr lang="en-US" altLang="ja-JP" dirty="0" smtClean="0"/>
              <a:t>Many</a:t>
            </a:r>
          </a:p>
          <a:p>
            <a:pPr lvl="1" eaLnBrk="1" hangingPunct="1"/>
            <a:r>
              <a:rPr lang="ja-JP" altLang="en-US" dirty="0" smtClean="0"/>
              <a:t>一つも存在しないなら</a:t>
            </a:r>
            <a:r>
              <a:rPr lang="en-US" altLang="ja-JP" strike="sngStrike" dirty="0" smtClean="0"/>
              <a:t>Impossible</a:t>
            </a:r>
            <a:r>
              <a:rPr lang="en-US" altLang="ja-JP" dirty="0" smtClean="0"/>
              <a:t> None</a:t>
            </a:r>
          </a:p>
          <a:p>
            <a:pPr lvl="2" eaLnBrk="1" hangingPunct="1"/>
            <a:r>
              <a:rPr lang="ja-JP" altLang="en-US" dirty="0" smtClean="0"/>
              <a:t>ご迷惑をおかけしました</a:t>
            </a:r>
            <a:endParaRPr lang="en-US" altLang="ja-JP" dirty="0" smtClean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想定解法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eaLnBrk="1" hangingPunct="1"/>
            <a:r>
              <a:rPr lang="ja-JP" altLang="en-US" dirty="0" smtClean="0"/>
              <a:t>直線が二本以下の場合は</a:t>
            </a:r>
            <a:r>
              <a:rPr lang="en-US" altLang="ja-JP" dirty="0" smtClean="0"/>
              <a:t>Many</a:t>
            </a:r>
          </a:p>
          <a:p>
            <a:pPr eaLnBrk="1" hangingPunct="1"/>
            <a:r>
              <a:rPr lang="ja-JP" altLang="en-US" dirty="0" smtClean="0"/>
              <a:t>三本の直線があれば、候補となる点が有限個になる</a:t>
            </a:r>
            <a:endParaRPr lang="en-US" altLang="ja-JP" dirty="0" smtClean="0"/>
          </a:p>
          <a:p>
            <a:pPr lvl="1" eaLnBrk="1" hangingPunct="1"/>
            <a:r>
              <a:rPr lang="ja-JP" altLang="en-US" dirty="0" smtClean="0"/>
              <a:t>三本が平行な場合 </a:t>
            </a:r>
            <a:r>
              <a:rPr lang="en-US" altLang="ja-JP" dirty="0" smtClean="0"/>
              <a:t>0</a:t>
            </a:r>
          </a:p>
          <a:p>
            <a:pPr lvl="1" eaLnBrk="1" hangingPunct="1"/>
            <a:r>
              <a:rPr lang="ja-JP" altLang="en-US" dirty="0" smtClean="0"/>
              <a:t>一点で交わる場合 </a:t>
            </a:r>
            <a:r>
              <a:rPr lang="en-US" altLang="ja-JP" dirty="0" smtClean="0"/>
              <a:t>1</a:t>
            </a:r>
          </a:p>
          <a:p>
            <a:pPr lvl="1" eaLnBrk="1" hangingPunct="1"/>
            <a:r>
              <a:rPr lang="ja-JP" altLang="en-US" dirty="0" smtClean="0"/>
              <a:t>二本が平行な場合 </a:t>
            </a:r>
            <a:r>
              <a:rPr lang="en-US" altLang="ja-JP" dirty="0" smtClean="0"/>
              <a:t>2</a:t>
            </a:r>
          </a:p>
          <a:p>
            <a:pPr lvl="1" eaLnBrk="1" hangingPunct="1"/>
            <a:r>
              <a:rPr lang="ja-JP" altLang="en-US" dirty="0" smtClean="0"/>
              <a:t>それ以外 </a:t>
            </a:r>
            <a:r>
              <a:rPr lang="en-US" altLang="ja-JP" dirty="0" smtClean="0"/>
              <a:t>4</a:t>
            </a:r>
          </a:p>
          <a:p>
            <a:pPr lvl="2" eaLnBrk="1" hangingPunct="1"/>
            <a:r>
              <a:rPr lang="ja-JP" altLang="en-US" dirty="0" smtClean="0"/>
              <a:t>内心 </a:t>
            </a:r>
            <a:r>
              <a:rPr lang="en-US" altLang="ja-JP" dirty="0" smtClean="0"/>
              <a:t>+ </a:t>
            </a:r>
            <a:r>
              <a:rPr lang="ja-JP" altLang="en-US" dirty="0" smtClean="0"/>
              <a:t>傍心</a:t>
            </a:r>
            <a:endParaRPr lang="en-US" altLang="ja-JP" dirty="0" smtClean="0"/>
          </a:p>
          <a:p>
            <a:pPr eaLnBrk="1" hangingPunct="1"/>
            <a:r>
              <a:rPr lang="ja-JP" altLang="en-US" dirty="0" smtClean="0"/>
              <a:t>候補点について、残りの直線との距離をチェック</a:t>
            </a:r>
            <a:endParaRPr lang="en-US" altLang="ja-JP" dirty="0" smtClean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タイトル 1"/>
          <p:cNvSpPr>
            <a:spLocks noGrp="1"/>
          </p:cNvSpPr>
          <p:nvPr>
            <p:ph type="title" idx="4294967295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eaLnBrk="1" hangingPunct="1"/>
            <a:r>
              <a:rPr lang="ja-JP" altLang="en-US" dirty="0" smtClean="0"/>
              <a:t>候補点の算出</a:t>
            </a:r>
          </a:p>
        </p:txBody>
      </p:sp>
      <p:sp>
        <p:nvSpPr>
          <p:cNvPr id="16386" name="コンテンツ プレースホルダ 2"/>
          <p:cNvSpPr>
            <a:spLocks noGrp="1"/>
          </p:cNvSpPr>
          <p:nvPr>
            <p:ph sz="quarter" idx="4294967295"/>
          </p:nvPr>
        </p:nvSpPr>
        <p:spPr>
          <a:xfrm>
            <a:off x="612775" y="1600200"/>
            <a:ext cx="8153400" cy="4495800"/>
          </a:xfrm>
        </p:spPr>
        <p:txBody>
          <a:bodyPr/>
          <a:lstStyle/>
          <a:p>
            <a:pPr eaLnBrk="1" hangingPunct="1"/>
            <a:r>
              <a:rPr lang="ja-JP" altLang="en-US" dirty="0" smtClean="0"/>
              <a:t>他のやり方もありますが一例を</a:t>
            </a:r>
            <a:endParaRPr lang="en-US" altLang="ja-JP" dirty="0" smtClean="0"/>
          </a:p>
          <a:p>
            <a:pPr lvl="1" eaLnBrk="1" hangingPunct="1"/>
            <a:r>
              <a:rPr lang="ja-JP" altLang="en-US" dirty="0" smtClean="0"/>
              <a:t>内心・傍心の公式など</a:t>
            </a:r>
            <a:endParaRPr lang="en-US" altLang="ja-JP" dirty="0" smtClean="0"/>
          </a:p>
          <a:p>
            <a:pPr eaLnBrk="1" hangingPunct="1"/>
            <a:r>
              <a:rPr lang="ja-JP" altLang="en-US" dirty="0" smtClean="0"/>
              <a:t>入力の最初の三直線を</a:t>
            </a:r>
            <a:r>
              <a:rPr lang="en-US" altLang="ja-JP" dirty="0" smtClean="0"/>
              <a:t>L0, L1, L2</a:t>
            </a:r>
            <a:r>
              <a:rPr lang="ja-JP" altLang="en-US" dirty="0" smtClean="0"/>
              <a:t>とする</a:t>
            </a:r>
            <a:endParaRPr lang="en-US" altLang="ja-JP" dirty="0" smtClean="0"/>
          </a:p>
          <a:p>
            <a:pPr eaLnBrk="1" hangingPunct="1"/>
            <a:r>
              <a:rPr lang="en-US" altLang="ja-JP" dirty="0" smtClean="0"/>
              <a:t>L0</a:t>
            </a:r>
            <a:r>
              <a:rPr lang="ja-JP" altLang="en-US" dirty="0" smtClean="0"/>
              <a:t>と</a:t>
            </a:r>
            <a:r>
              <a:rPr lang="en-US" altLang="ja-JP" dirty="0" smtClean="0"/>
              <a:t>L1</a:t>
            </a:r>
            <a:r>
              <a:rPr lang="ja-JP" altLang="en-US" dirty="0" smtClean="0"/>
              <a:t>が平行なら、候補点はその中間の直線上</a:t>
            </a:r>
            <a:endParaRPr lang="en-US" altLang="ja-JP" dirty="0" smtClean="0"/>
          </a:p>
          <a:p>
            <a:pPr eaLnBrk="1" hangingPunct="1"/>
            <a:r>
              <a:rPr lang="en-US" altLang="ja-JP" dirty="0" smtClean="0"/>
              <a:t>L0</a:t>
            </a:r>
            <a:r>
              <a:rPr lang="ja-JP" altLang="en-US" dirty="0" smtClean="0"/>
              <a:t>と</a:t>
            </a:r>
            <a:r>
              <a:rPr lang="en-US" altLang="ja-JP" dirty="0" smtClean="0"/>
              <a:t>L1</a:t>
            </a:r>
            <a:r>
              <a:rPr lang="ja-JP" altLang="en-US" dirty="0" smtClean="0"/>
              <a:t>が交わるなら、角の二等分線上</a:t>
            </a:r>
            <a:endParaRPr lang="en-US" altLang="ja-JP" dirty="0" smtClean="0"/>
          </a:p>
          <a:p>
            <a:pPr lvl="1" eaLnBrk="1" hangingPunct="1"/>
            <a:r>
              <a:rPr lang="ja-JP" altLang="en-US" dirty="0" smtClean="0"/>
              <a:t>角の二等分線は二本あります！</a:t>
            </a:r>
            <a:endParaRPr lang="en-US" altLang="ja-JP" dirty="0" smtClean="0"/>
          </a:p>
          <a:p>
            <a:pPr eaLnBrk="1" hangingPunct="1"/>
            <a:r>
              <a:rPr lang="en-US" altLang="ja-JP" dirty="0" smtClean="0"/>
              <a:t>L0</a:t>
            </a:r>
            <a:r>
              <a:rPr lang="ja-JP" altLang="en-US" dirty="0" smtClean="0"/>
              <a:t>と</a:t>
            </a:r>
            <a:r>
              <a:rPr lang="en-US" altLang="ja-JP" dirty="0" smtClean="0"/>
              <a:t>L2</a:t>
            </a:r>
            <a:r>
              <a:rPr lang="ja-JP" altLang="en-US" dirty="0" smtClean="0"/>
              <a:t>についても同様</a:t>
            </a:r>
            <a:endParaRPr lang="en-US" altLang="ja-JP" dirty="0" smtClean="0"/>
          </a:p>
          <a:p>
            <a:pPr eaLnBrk="1" hangingPunct="1"/>
            <a:r>
              <a:rPr lang="ja-JP" altLang="en-US" dirty="0" smtClean="0"/>
              <a:t>直線の集合同士の交点を求める</a:t>
            </a:r>
            <a:endParaRPr lang="en-US" altLang="ja-JP" dirty="0" smtClean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タイトル 1"/>
          <p:cNvSpPr>
            <a:spLocks noGrp="1"/>
          </p:cNvSpPr>
          <p:nvPr>
            <p:ph type="title" idx="4294967295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eaLnBrk="1" hangingPunct="1"/>
            <a:r>
              <a:rPr lang="ja-JP" altLang="en-US" dirty="0" smtClean="0"/>
              <a:t>候補点の絞り込み</a:t>
            </a:r>
          </a:p>
        </p:txBody>
      </p:sp>
      <p:sp>
        <p:nvSpPr>
          <p:cNvPr id="16386" name="コンテンツ プレースホルダ 2"/>
          <p:cNvSpPr>
            <a:spLocks noGrp="1"/>
          </p:cNvSpPr>
          <p:nvPr>
            <p:ph sz="quarter" idx="4294967295"/>
          </p:nvPr>
        </p:nvSpPr>
        <p:spPr>
          <a:xfrm>
            <a:off x="612775" y="1600200"/>
            <a:ext cx="8153400" cy="4495800"/>
          </a:xfrm>
        </p:spPr>
        <p:txBody>
          <a:bodyPr/>
          <a:lstStyle/>
          <a:p>
            <a:pPr eaLnBrk="1" hangingPunct="1"/>
            <a:r>
              <a:rPr lang="ja-JP" altLang="en-US" dirty="0" smtClean="0"/>
              <a:t>見つかった候補点それぞれについて、残りの直線との距離が一致することを確認する</a:t>
            </a:r>
            <a:endParaRPr lang="en-US" altLang="ja-JP" dirty="0" smtClean="0"/>
          </a:p>
          <a:p>
            <a:pPr eaLnBrk="1" hangingPunct="1"/>
            <a:r>
              <a:rPr lang="ja-JP" altLang="en-US" dirty="0" smtClean="0"/>
              <a:t>または、</a:t>
            </a:r>
            <a:r>
              <a:rPr lang="en-US" altLang="ja-JP" dirty="0" smtClean="0"/>
              <a:t>L0</a:t>
            </a:r>
            <a:r>
              <a:rPr lang="ja-JP" altLang="en-US" dirty="0" smtClean="0"/>
              <a:t>と</a:t>
            </a:r>
            <a:r>
              <a:rPr lang="en-US" altLang="ja-JP" dirty="0" smtClean="0"/>
              <a:t>Lx(x&gt;2)</a:t>
            </a:r>
            <a:r>
              <a:rPr lang="ja-JP" altLang="en-US" dirty="0" smtClean="0"/>
              <a:t>の角の二等分線（平行な場合は中間の直線）の上にあることを確認</a:t>
            </a:r>
            <a:endParaRPr lang="en-US" altLang="ja-JP" dirty="0" smtClean="0"/>
          </a:p>
          <a:p>
            <a:pPr lvl="1" eaLnBrk="1" hangingPunct="1"/>
            <a:r>
              <a:rPr lang="en-US" altLang="ja-JP" dirty="0" smtClean="0"/>
              <a:t>L0</a:t>
            </a:r>
            <a:r>
              <a:rPr lang="ja-JP" altLang="en-US" dirty="0" smtClean="0"/>
              <a:t>との距離が一致していればよいので、任意の</a:t>
            </a:r>
            <a:r>
              <a:rPr lang="en-US" altLang="ja-JP" dirty="0" err="1" smtClean="0"/>
              <a:t>Li,Lj</a:t>
            </a:r>
            <a:r>
              <a:rPr lang="ja-JP" altLang="en-US" dirty="0" smtClean="0"/>
              <a:t>の組について確かめる必要はない</a:t>
            </a:r>
            <a:endParaRPr lang="en-US" altLang="ja-JP" dirty="0" smtClean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タイトル 1"/>
          <p:cNvSpPr>
            <a:spLocks noGrp="1"/>
          </p:cNvSpPr>
          <p:nvPr>
            <p:ph type="title" idx="4294967295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eaLnBrk="1" hangingPunct="1"/>
            <a:r>
              <a:rPr lang="ja-JP" altLang="en-US" dirty="0" smtClean="0"/>
              <a:t>コーナーケースに注意</a:t>
            </a:r>
          </a:p>
        </p:txBody>
      </p:sp>
      <p:sp>
        <p:nvSpPr>
          <p:cNvPr id="16386" name="コンテンツ プレースホルダ 2"/>
          <p:cNvSpPr>
            <a:spLocks noGrp="1"/>
          </p:cNvSpPr>
          <p:nvPr>
            <p:ph sz="quarter" idx="4294967295"/>
          </p:nvPr>
        </p:nvSpPr>
        <p:spPr>
          <a:xfrm>
            <a:off x="612775" y="1600200"/>
            <a:ext cx="8153400" cy="4495800"/>
          </a:xfrm>
        </p:spPr>
        <p:txBody>
          <a:bodyPr/>
          <a:lstStyle/>
          <a:p>
            <a:pPr eaLnBrk="1" hangingPunct="1"/>
            <a:r>
              <a:rPr lang="ja-JP" altLang="en-US" dirty="0" smtClean="0"/>
              <a:t>直線が二本以下のときは</a:t>
            </a:r>
            <a:r>
              <a:rPr lang="en-US" altLang="ja-JP" dirty="0" smtClean="0"/>
              <a:t>Many</a:t>
            </a:r>
          </a:p>
          <a:p>
            <a:pPr eaLnBrk="1" hangingPunct="1"/>
            <a:r>
              <a:rPr lang="ja-JP" altLang="en-US" dirty="0" smtClean="0"/>
              <a:t>直線が三本の場合、通常なら</a:t>
            </a:r>
            <a:r>
              <a:rPr lang="en-US" altLang="ja-JP" dirty="0" smtClean="0"/>
              <a:t>Many</a:t>
            </a:r>
            <a:r>
              <a:rPr lang="ja-JP" altLang="en-US" dirty="0" smtClean="0"/>
              <a:t>だが、一点で交われば解は一つ、平行ならば</a:t>
            </a:r>
            <a:r>
              <a:rPr lang="en-US" altLang="ja-JP" dirty="0" smtClean="0"/>
              <a:t>None</a:t>
            </a:r>
          </a:p>
          <a:p>
            <a:pPr eaLnBrk="1" hangingPunct="1"/>
            <a:r>
              <a:rPr lang="ja-JP" altLang="en-US" dirty="0" smtClean="0"/>
              <a:t>直線が四本の場合、通常なら解が定まるか</a:t>
            </a:r>
            <a:r>
              <a:rPr lang="en-US" altLang="ja-JP" dirty="0" smtClean="0"/>
              <a:t>None</a:t>
            </a:r>
            <a:r>
              <a:rPr lang="ja-JP" altLang="en-US" dirty="0" smtClean="0"/>
              <a:t>だが、四直線が線対称の位置にある場合候補点が二つあることがある</a:t>
            </a:r>
            <a:endParaRPr lang="en-US" altLang="ja-JP" dirty="0" smtClean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タイトル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eaLnBrk="1" hangingPunct="1"/>
            <a:r>
              <a:rPr lang="ja-JP" altLang="en-US" smtClean="0"/>
              <a:t>結果</a:t>
            </a:r>
          </a:p>
        </p:txBody>
      </p:sp>
      <p:sp>
        <p:nvSpPr>
          <p:cNvPr id="20482" name="コンテンツ プレースホルダ 2"/>
          <p:cNvSpPr>
            <a:spLocks noGrp="1"/>
          </p:cNvSpPr>
          <p:nvPr>
            <p:ph sz="quarter" idx="1"/>
          </p:nvPr>
        </p:nvSpPr>
        <p:spPr>
          <a:xfrm>
            <a:off x="612775" y="1600200"/>
            <a:ext cx="8153400" cy="4495800"/>
          </a:xfrm>
        </p:spPr>
        <p:txBody>
          <a:bodyPr/>
          <a:lstStyle/>
          <a:p>
            <a:pPr eaLnBrk="1" hangingPunct="1"/>
            <a:r>
              <a:rPr lang="en-US" altLang="ja-JP" dirty="0" smtClean="0"/>
              <a:t>Total submit: xxx</a:t>
            </a:r>
          </a:p>
          <a:p>
            <a:pPr eaLnBrk="1" hangingPunct="1"/>
            <a:r>
              <a:rPr lang="en-US" altLang="ja-JP" dirty="0" smtClean="0"/>
              <a:t>Total accepted: xxx</a:t>
            </a:r>
          </a:p>
          <a:p>
            <a:pPr eaLnBrk="1" hangingPunct="1"/>
            <a:r>
              <a:rPr lang="en-US" altLang="ja-JP" dirty="0" smtClean="0"/>
              <a:t>First accepted: _(</a:t>
            </a:r>
            <a:r>
              <a:rPr lang="en-US" altLang="ja-JP" dirty="0" err="1" smtClean="0"/>
              <a:t>ry</a:t>
            </a:r>
            <a:r>
              <a:rPr lang="en-US" altLang="ja-JP" dirty="0" smtClean="0"/>
              <a:t> (132min.)</a:t>
            </a: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デザート">
  <a:themeElements>
    <a:clrScheme name="デザート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デザート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デザート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デザート">
    <a:dk1>
      <a:sysClr val="windowText" lastClr="000000"/>
    </a:dk1>
    <a:lt1>
      <a:sysClr val="window" lastClr="FFFFFF"/>
    </a:lt1>
    <a:dk2>
      <a:srgbClr val="775F55"/>
    </a:dk2>
    <a:lt2>
      <a:srgbClr val="EBDDC3"/>
    </a:lt2>
    <a:accent1>
      <a:srgbClr val="94B6D2"/>
    </a:accent1>
    <a:accent2>
      <a:srgbClr val="DD8047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F7B615"/>
    </a:hlink>
    <a:folHlink>
      <a:srgbClr val="704404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0</TotalTime>
  <Words>358</Words>
  <Application>Microsoft Office PowerPoint</Application>
  <PresentationFormat>画面に合わせる (4:3)</PresentationFormat>
  <Paragraphs>48</Paragraphs>
  <Slides>7</Slides>
  <Notes>7</Notes>
  <HiddenSlides>0</HiddenSlides>
  <MMClips>0</MMClips>
  <ScaleCrop>false</ScaleCrop>
  <HeadingPairs>
    <vt:vector size="4" baseType="variant">
      <vt:variant>
        <vt:lpstr>テーマ</vt:lpstr>
      </vt:variant>
      <vt:variant>
        <vt:i4>1</vt:i4>
      </vt:variant>
      <vt:variant>
        <vt:lpstr>スライド タイトル</vt:lpstr>
      </vt:variant>
      <vt:variant>
        <vt:i4>7</vt:i4>
      </vt:variant>
    </vt:vector>
  </HeadingPairs>
  <TitlesOfParts>
    <vt:vector size="8" baseType="lpstr">
      <vt:lpstr>デザート</vt:lpstr>
      <vt:lpstr>Day3 Problem C: Find the Point</vt:lpstr>
      <vt:lpstr>問題概要</vt:lpstr>
      <vt:lpstr>想定解法</vt:lpstr>
      <vt:lpstr>候補点の算出</vt:lpstr>
      <vt:lpstr>候補点の絞り込み</vt:lpstr>
      <vt:lpstr>コーナーケースに注意</vt:lpstr>
      <vt:lpstr>結果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2009-11-01T02:56:32Z</dcterms:created>
  <dcterms:modified xsi:type="dcterms:W3CDTF">2009-11-01T02:56:38Z</dcterms:modified>
</cp:coreProperties>
</file>