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56" r:id="rId1"/>
  </p:sldMasterIdLst>
  <p:notesMasterIdLst>
    <p:notesMasterId r:id="rId11"/>
  </p:notesMasterIdLst>
  <p:sldIdLst>
    <p:sldId id="256" r:id="rId2"/>
    <p:sldId id="257" r:id="rId3"/>
    <p:sldId id="258" r:id="rId4"/>
    <p:sldId id="262" r:id="rId5"/>
    <p:sldId id="263" r:id="rId6"/>
    <p:sldId id="264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79C660-1331-4A4E-AF97-6598F246457E}" type="datetimeFigureOut">
              <a:rPr kumimoji="1" lang="ja-JP" altLang="en-US" smtClean="0"/>
              <a:t>2009/11/5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50D09-F978-4C65-8479-625F20313B2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D50D09-F978-4C65-8479-625F20313B2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D50D09-F978-4C65-8479-625F20313B2E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D50D09-F978-4C65-8479-625F20313B2E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D50D09-F978-4C65-8479-625F20313B2E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D50D09-F978-4C65-8479-625F20313B2E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D50D09-F978-4C65-8479-625F20313B2E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D50D09-F978-4C65-8479-625F20313B2E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D50D09-F978-4C65-8479-625F20313B2E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D50D09-F978-4C65-8479-625F20313B2E}" type="slidenum">
              <a:rPr kumimoji="1" lang="ja-JP" altLang="en-US" smtClean="0"/>
              <a:t>9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正方形/長方形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正方形/長方形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正方形/長方形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正方形/長方形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pPr/>
              <a:t>2009/11/5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1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1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smtClean="0"/>
              <a:t>Problem C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err="1" smtClean="0"/>
              <a:t>Champernowne</a:t>
            </a:r>
            <a:r>
              <a:rPr lang="en-US" altLang="ja-JP" dirty="0" smtClean="0"/>
              <a:t> Constant</a:t>
            </a:r>
            <a:br>
              <a:rPr lang="en-US" altLang="ja-JP" dirty="0" smtClean="0"/>
            </a:br>
            <a:r>
              <a:rPr lang="ja-JP" altLang="en-US" dirty="0" smtClean="0"/>
              <a:t>～チャンパーノウン定数～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原案・解説 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r>
              <a:rPr lang="ja-JP" altLang="en-US" dirty="0" smtClean="0"/>
              <a:t>解答</a:t>
            </a:r>
            <a:r>
              <a:rPr lang="en-US" altLang="ja-JP" dirty="0" smtClean="0"/>
              <a:t> :</a:t>
            </a:r>
            <a:r>
              <a:rPr lang="ja-JP" altLang="en-US" dirty="0" smtClean="0"/>
              <a:t>安達・野田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チャンパーノウン定数は</a:t>
            </a:r>
            <a:r>
              <a:rPr kumimoji="1" lang="en-US" altLang="ja-JP" dirty="0" smtClean="0"/>
              <a:t>”0.”</a:t>
            </a:r>
            <a:r>
              <a:rPr kumimoji="1" lang="ja-JP" altLang="en-US" dirty="0" smtClean="0"/>
              <a:t>の後に正の整数を順番に並べた数である</a:t>
            </a:r>
            <a:endParaRPr kumimoji="1" lang="en-US" altLang="ja-JP" dirty="0" smtClean="0"/>
          </a:p>
          <a:p>
            <a:r>
              <a:rPr lang="ja-JP" altLang="en-US" dirty="0" smtClean="0"/>
              <a:t>チャンパーノウン定数の小数点</a:t>
            </a:r>
            <a:r>
              <a:rPr lang="en-US" altLang="ja-JP" dirty="0" smtClean="0"/>
              <a:t>N</a:t>
            </a:r>
            <a:r>
              <a:rPr lang="ja-JP" altLang="en-US" dirty="0" smtClean="0"/>
              <a:t>桁目から</a:t>
            </a:r>
            <a:r>
              <a:rPr lang="en-US" altLang="ja-JP" dirty="0" smtClean="0"/>
              <a:t>K</a:t>
            </a:r>
            <a:r>
              <a:rPr lang="ja-JP" altLang="en-US" dirty="0" smtClean="0"/>
              <a:t>桁を出力せよ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err="1" smtClean="0"/>
              <a:t>Adhoc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小数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桁目を出力するコードを</a:t>
            </a:r>
            <a:r>
              <a:rPr lang="en-US" altLang="ja-JP" dirty="0" smtClean="0"/>
              <a:t>N</a:t>
            </a:r>
            <a:r>
              <a:rPr lang="ja-JP" altLang="en-US" dirty="0" smtClean="0"/>
              <a:t>～</a:t>
            </a:r>
            <a:r>
              <a:rPr lang="en-US" altLang="ja-JP" dirty="0" smtClean="0"/>
              <a:t>N+K</a:t>
            </a:r>
            <a:r>
              <a:rPr lang="ja-JP" altLang="en-US" dirty="0" err="1" smtClean="0"/>
              <a:t>まで</a:t>
            </a:r>
            <a:r>
              <a:rPr lang="ja-JP" altLang="en-US" dirty="0" smtClean="0"/>
              <a:t>回す</a:t>
            </a:r>
            <a:endParaRPr lang="en-US" altLang="ja-JP" dirty="0" smtClean="0"/>
          </a:p>
          <a:p>
            <a:pPr lvl="2"/>
            <a:r>
              <a:rPr kumimoji="1" lang="ja-JP" altLang="en-US" dirty="0" smtClean="0"/>
              <a:t>何桁の正の整数に含まれているか調べる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どの正の整数に含まれているか調べる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正の整数の何桁目かを調べる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その数を出力する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O(K)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解答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何桁の正の整数に含まれているか調べる</a:t>
            </a:r>
          </a:p>
          <a:p>
            <a:pPr lvl="1"/>
            <a:r>
              <a:rPr kumimoji="1" lang="en-US" altLang="ja-JP" dirty="0" smtClean="0"/>
              <a:t>1</a:t>
            </a:r>
            <a:r>
              <a:rPr kumimoji="1" lang="ja-JP" altLang="en-US" dirty="0" smtClean="0"/>
              <a:t>桁の数字は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～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で</a:t>
            </a:r>
            <a:r>
              <a:rPr lang="en-US" altLang="ja-JP" dirty="0" smtClean="0"/>
              <a:t>0</a:t>
            </a:r>
            <a:r>
              <a:rPr lang="ja-JP" altLang="en-US" dirty="0" smtClean="0"/>
              <a:t>～</a:t>
            </a:r>
            <a:r>
              <a:rPr lang="en-US" altLang="ja-JP" dirty="0" smtClean="0"/>
              <a:t>9×1=9</a:t>
            </a:r>
            <a:r>
              <a:rPr lang="ja-JP" altLang="en-US" dirty="0" smtClean="0"/>
              <a:t>桁目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0</a:t>
            </a:r>
            <a:r>
              <a:rPr lang="ja-JP" altLang="en-US" dirty="0" smtClean="0"/>
              <a:t>は</a:t>
            </a:r>
            <a:r>
              <a:rPr lang="en-US" altLang="ja-JP" dirty="0" smtClean="0"/>
              <a:t>inclusive 9</a:t>
            </a:r>
            <a:r>
              <a:rPr lang="ja-JP" altLang="en-US" dirty="0" smtClean="0"/>
              <a:t>は</a:t>
            </a:r>
            <a:r>
              <a:rPr lang="en-US" altLang="ja-JP" dirty="0" smtClean="0"/>
              <a:t>exclusive</a:t>
            </a:r>
          </a:p>
          <a:p>
            <a:pPr lvl="1"/>
            <a:r>
              <a:rPr kumimoji="1" lang="en-US" altLang="ja-JP" dirty="0" smtClean="0"/>
              <a:t>2</a:t>
            </a:r>
            <a:r>
              <a:rPr kumimoji="1" lang="ja-JP" altLang="en-US" dirty="0" smtClean="0"/>
              <a:t>桁の数字は</a:t>
            </a:r>
            <a:r>
              <a:rPr kumimoji="1" lang="en-US" altLang="ja-JP" dirty="0" smtClean="0"/>
              <a:t>10</a:t>
            </a:r>
            <a:r>
              <a:rPr kumimoji="1" lang="ja-JP" altLang="en-US" dirty="0" smtClean="0"/>
              <a:t>～</a:t>
            </a:r>
            <a:r>
              <a:rPr kumimoji="1" lang="en-US" altLang="ja-JP" dirty="0" smtClean="0"/>
              <a:t>99</a:t>
            </a:r>
            <a:r>
              <a:rPr kumimoji="1" lang="ja-JP" altLang="en-US" dirty="0" smtClean="0"/>
              <a:t>で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～</a:t>
            </a:r>
            <a:r>
              <a:rPr lang="en-US" altLang="ja-JP" dirty="0" smtClean="0"/>
              <a:t>9+90×2=189</a:t>
            </a:r>
            <a:r>
              <a:rPr lang="ja-JP" altLang="en-US" dirty="0" smtClean="0"/>
              <a:t>桁目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3</a:t>
            </a:r>
            <a:r>
              <a:rPr kumimoji="1" lang="ja-JP" altLang="en-US" dirty="0" smtClean="0"/>
              <a:t>桁</a:t>
            </a:r>
            <a:r>
              <a:rPr lang="ja-JP" altLang="en-US" dirty="0" smtClean="0"/>
              <a:t>の数字は</a:t>
            </a:r>
            <a:r>
              <a:rPr kumimoji="1" lang="en-US" altLang="ja-JP" dirty="0" smtClean="0"/>
              <a:t>100</a:t>
            </a:r>
            <a:r>
              <a:rPr kumimoji="1" lang="ja-JP" altLang="en-US" dirty="0" smtClean="0"/>
              <a:t>～</a:t>
            </a:r>
            <a:r>
              <a:rPr kumimoji="1" lang="en-US" altLang="ja-JP" dirty="0" smtClean="0"/>
              <a:t>999</a:t>
            </a:r>
            <a:r>
              <a:rPr kumimoji="1" lang="ja-JP" altLang="en-US" dirty="0" smtClean="0"/>
              <a:t>で</a:t>
            </a:r>
            <a:r>
              <a:rPr lang="en-US" altLang="ja-JP" dirty="0" smtClean="0"/>
              <a:t>189</a:t>
            </a:r>
            <a:r>
              <a:rPr lang="ja-JP" altLang="en-US" dirty="0" smtClean="0"/>
              <a:t>～</a:t>
            </a:r>
            <a:r>
              <a:rPr lang="en-US" altLang="ja-JP" dirty="0" smtClean="0"/>
              <a:t>189+900×3=2889</a:t>
            </a:r>
            <a:r>
              <a:rPr lang="ja-JP" altLang="en-US" dirty="0" smtClean="0"/>
              <a:t>桁目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・・・</a:t>
            </a:r>
            <a:r>
              <a:rPr kumimoji="1" lang="en-US" altLang="ja-JP" dirty="0" smtClean="0"/>
              <a:t>(0-based/1-based</a:t>
            </a:r>
            <a:r>
              <a:rPr kumimoji="1" lang="ja-JP" altLang="en-US" dirty="0" smtClean="0"/>
              <a:t>は脳内保管</a:t>
            </a:r>
            <a:r>
              <a:rPr kumimoji="1" lang="en-US" altLang="ja-JP" dirty="0" smtClean="0"/>
              <a:t>)</a:t>
            </a:r>
          </a:p>
          <a:p>
            <a:r>
              <a:rPr lang="ja-JP" altLang="en-US" dirty="0" smtClean="0"/>
              <a:t>以上をテーブルで持って二分探索等で逆引きする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解答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どの正の整数に含まれているか調べる</a:t>
            </a:r>
          </a:p>
          <a:p>
            <a:pPr lvl="1"/>
            <a:r>
              <a:rPr lang="ja-JP" altLang="en-US" dirty="0" smtClean="0"/>
              <a:t>何桁の整数に含まれているかが分かると、その桁数の整数が始まる桁数が分かる</a:t>
            </a:r>
            <a:endParaRPr lang="en-US" altLang="ja-JP" dirty="0" smtClean="0"/>
          </a:p>
        </p:txBody>
      </p:sp>
      <p:graphicFrame>
        <p:nvGraphicFramePr>
          <p:cNvPr id="4" name="オブジェクト 3"/>
          <p:cNvGraphicFramePr>
            <a:graphicFrameLocks noChangeAspect="1"/>
          </p:cNvGraphicFramePr>
          <p:nvPr/>
        </p:nvGraphicFramePr>
        <p:xfrm>
          <a:off x="1473200" y="3286124"/>
          <a:ext cx="6197600" cy="2743200"/>
        </p:xfrm>
        <a:graphic>
          <a:graphicData uri="http://schemas.openxmlformats.org/presentationml/2006/ole">
            <p:oleObj spid="_x0000_s1026" name="数式" r:id="rId4" imgW="3098520" imgH="1371600" progId="Equation.3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解答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正の整数の何桁目かを調べる</a:t>
            </a:r>
          </a:p>
          <a:p>
            <a:pPr lvl="1"/>
            <a:endParaRPr kumimoji="1" lang="ja-JP" altLang="en-US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473200" y="2357430"/>
          <a:ext cx="6197600" cy="2286000"/>
        </p:xfrm>
        <a:graphic>
          <a:graphicData uri="http://schemas.openxmlformats.org/presentationml/2006/ole">
            <p:oleObj spid="_x0000_s2050" name="数式" r:id="rId4" imgW="3098520" imgH="1143000" progId="Equation.3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ソースコード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安達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C++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64</a:t>
            </a:r>
            <a:r>
              <a:rPr lang="ja-JP" altLang="en-US" dirty="0" smtClean="0"/>
              <a:t>行</a:t>
            </a:r>
            <a:endParaRPr kumimoji="1" lang="en-US" altLang="ja-JP" dirty="0" smtClean="0"/>
          </a:p>
          <a:p>
            <a:r>
              <a:rPr lang="ja-JP" altLang="en-US" dirty="0" smtClean="0"/>
              <a:t>野田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C++</a:t>
            </a:r>
          </a:p>
          <a:p>
            <a:pPr lvl="1"/>
            <a:r>
              <a:rPr lang="en-US" altLang="ja-JP" dirty="0" smtClean="0"/>
              <a:t>39</a:t>
            </a:r>
            <a:r>
              <a:rPr lang="ja-JP" altLang="en-US" dirty="0" smtClean="0"/>
              <a:t>行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提出状況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submission : y/y (22min) -&gt; WA</a:t>
            </a:r>
          </a:p>
          <a:p>
            <a:r>
              <a:rPr kumimoji="1" lang="en-US" altLang="ja-JP" dirty="0" smtClean="0"/>
              <a:t>First </a:t>
            </a:r>
            <a:r>
              <a:rPr lang="en-US" altLang="ja-JP" dirty="0" smtClean="0"/>
              <a:t>accepted : </a:t>
            </a:r>
            <a:r>
              <a:rPr lang="en-US" altLang="ja-JP" dirty="0" err="1" smtClean="0"/>
              <a:t>wakaba</a:t>
            </a:r>
            <a:r>
              <a:rPr lang="en-US" altLang="ja-JP" dirty="0" smtClean="0"/>
              <a:t>::a-&gt;[Bug] (33min)</a:t>
            </a:r>
          </a:p>
          <a:p>
            <a:r>
              <a:rPr lang="en-US" altLang="ja-JP" dirty="0" smtClean="0"/>
              <a:t>Number of submissions : 61</a:t>
            </a:r>
          </a:p>
          <a:p>
            <a:r>
              <a:rPr kumimoji="1" lang="en-US" altLang="ja-JP" dirty="0" smtClean="0"/>
              <a:t>Number of accepted : 18</a:t>
            </a:r>
          </a:p>
          <a:p>
            <a:endParaRPr kumimoji="1" lang="en-US" altLang="ja-JP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終わりに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問題は正しく解釈しましょう</a:t>
            </a:r>
            <a:endParaRPr kumimoji="1" lang="en-US" altLang="ja-JP" dirty="0" smtClean="0"/>
          </a:p>
          <a:p>
            <a:r>
              <a:rPr kumimoji="1" lang="ja-JP" altLang="en-US" dirty="0" smtClean="0"/>
              <a:t>一見面倒に見えても部分問題は簡単な場合があります</a:t>
            </a:r>
            <a:endParaRPr kumimoji="1" lang="en-US" altLang="ja-JP" dirty="0" smtClean="0"/>
          </a:p>
          <a:p>
            <a:r>
              <a:rPr kumimoji="1" lang="ja-JP" altLang="en-US" dirty="0" smtClean="0"/>
              <a:t>順番に一つずつ考えて答えを導きましょう</a:t>
            </a:r>
            <a:endParaRPr kumimoji="1" lang="en-US" altLang="ja-JP" dirty="0" smtClean="0"/>
          </a:p>
          <a:p>
            <a:pPr>
              <a:buNone/>
            </a:pP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モジュール">
  <a:themeElements>
    <a:clrScheme name="モジュール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モジュール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モジュール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0</TotalTime>
  <Words>291</Words>
  <Application>Microsoft Office PowerPoint</Application>
  <PresentationFormat>画面に合わせる (4:3)</PresentationFormat>
  <Paragraphs>52</Paragraphs>
  <Slides>9</Slides>
  <Notes>9</Notes>
  <HiddenSlides>0</HiddenSlides>
  <MMClips>0</MMClips>
  <ScaleCrop>false</ScaleCrop>
  <HeadingPairs>
    <vt:vector size="6" baseType="variant">
      <vt:variant>
        <vt:lpstr>テーマ</vt:lpstr>
      </vt:variant>
      <vt:variant>
        <vt:i4>1</vt:i4>
      </vt:variant>
      <vt:variant>
        <vt:lpstr>埋め込まれた OLE サーバー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1" baseType="lpstr">
      <vt:lpstr>モジュール</vt:lpstr>
      <vt:lpstr>数式</vt:lpstr>
      <vt:lpstr>Problem C Champernowne Constant ～チャンパーノウン定数～</vt:lpstr>
      <vt:lpstr>問題</vt:lpstr>
      <vt:lpstr>解答</vt:lpstr>
      <vt:lpstr>解答</vt:lpstr>
      <vt:lpstr>解答</vt:lpstr>
      <vt:lpstr>解答</vt:lpstr>
      <vt:lpstr>ソースコード</vt:lpstr>
      <vt:lpstr>提出状況</vt:lpstr>
      <vt:lpstr>終わりに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2009-11-05T10:58:27Z</dcterms:created>
  <dcterms:modified xsi:type="dcterms:W3CDTF">2009-11-05T10:58:39Z</dcterms:modified>
</cp:coreProperties>
</file>