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2" r:id="rId6"/>
    <p:sldId id="261" r:id="rId7"/>
    <p:sldId id="258"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3" d="100"/>
          <a:sy n="93" d="100"/>
        </p:scale>
        <p:origin x="-88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printerSettings" Target="printerSettings/printerSettings1.bin"/></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ja-JP" altLang="en-US" smtClean="0"/>
              <a:t>マスター タイトルの書式設定</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n-US"/>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1" name="Rectangle 10"/>
          <p:cNvSpPr/>
          <p:nvPr/>
        </p:nvSpPr>
        <p:spPr>
          <a:xfrm>
            <a:off x="4624388" y="228600"/>
            <a:ext cx="2057400" cy="20391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6802438" y="2377440"/>
            <a:ext cx="2057400" cy="2039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タイトルとコンテンツ">
    <p:spTree>
      <p:nvGrpSpPr>
        <p:cNvPr id="1" name=""/>
        <p:cNvGrpSpPr/>
        <p:nvPr/>
      </p:nvGrpSpPr>
      <p:grpSpPr>
        <a:xfrm>
          <a:off x="0" y="0"/>
          <a:ext cx="0" cy="0"/>
          <a:chOff x="0" y="0"/>
          <a:chExt cx="0" cy="0"/>
        </a:xfrm>
      </p:grpSpPr>
      <p:sp>
        <p:nvSpPr>
          <p:cNvPr id="7" name="Rectangle 6"/>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idx="1"/>
          </p:nvPr>
        </p:nvSpPr>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t>‹#›</a:t>
            </a:fld>
            <a:endParaRPr lang="en-US"/>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Rectangle 9"/>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タイトルとテキスト">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8474" y="134471"/>
            <a:ext cx="7556313" cy="995082"/>
          </a:xfrm>
        </p:spPr>
        <p:txBody>
          <a:bodyPr anchor="b" anchorCtr="0"/>
          <a:lstStyle/>
          <a:p>
            <a:r>
              <a:rPr lang="ja-JP" altLang="en-US" smtClean="0"/>
              <a:t>マスター タイトルの書式設定</a:t>
            </a:r>
            <a:endParaRPr/>
          </a:p>
        </p:txBody>
      </p:sp>
      <p:sp>
        <p:nvSpPr>
          <p:cNvPr id="3" name="Content Placeholder 2"/>
          <p:cNvSpPr>
            <a:spLocks noGrp="1"/>
          </p:cNvSpPr>
          <p:nvPr>
            <p:ph idx="1"/>
          </p:nvPr>
        </p:nvSpPr>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t>‹#›</a:t>
            </a:fld>
            <a:endParaRPr lang="en-US"/>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Text Placeholder 3"/>
          <p:cNvSpPr>
            <a:spLocks noGrp="1"/>
          </p:cNvSpPr>
          <p:nvPr>
            <p:ph type="body" sz="half" idx="2"/>
          </p:nvPr>
        </p:nvSpPr>
        <p:spPr>
          <a:xfrm>
            <a:off x="498518" y="1129553"/>
            <a:ext cx="7558960" cy="774700"/>
          </a:xfrm>
        </p:spPr>
        <p:txBody>
          <a:bodyPr vert="horz" lIns="91440" tIns="45720" rIns="91440" bIns="45720" rtlCol="0" anchor="t" anchorCtr="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ja-JP" altLang="en-US" smtClean="0"/>
              <a:t>マスター テキストの書式設定</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 つの図と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ja-JP" altLang="en-US" smtClean="0"/>
              <a:t>マスター タイトルの書式設定</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n-US"/>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Picture Placeholder 12"/>
          <p:cNvSpPr>
            <a:spLocks noGrp="1"/>
          </p:cNvSpPr>
          <p:nvPr>
            <p:ph type="pic" sz="quarter" idx="12"/>
          </p:nvPr>
        </p:nvSpPr>
        <p:spPr>
          <a:xfrm>
            <a:off x="4624388" y="22860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4" name="Picture Placeholder 12"/>
          <p:cNvSpPr>
            <a:spLocks noGrp="1"/>
          </p:cNvSpPr>
          <p:nvPr>
            <p:ph type="pic" sz="quarter" idx="13"/>
          </p:nvPr>
        </p:nvSpPr>
        <p:spPr>
          <a:xfrm>
            <a:off x="6802438" y="237744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6" name="Text Placeholder 3"/>
          <p:cNvSpPr>
            <a:spLocks noGrp="1"/>
          </p:cNvSpPr>
          <p:nvPr>
            <p:ph type="body" sz="half" idx="2"/>
          </p:nvPr>
        </p:nvSpPr>
        <p:spPr>
          <a:xfrm>
            <a:off x="857250" y="1779494"/>
            <a:ext cx="3086100" cy="2040905"/>
          </a:xfrm>
        </p:spPr>
        <p:txBody>
          <a:bodyPr lIns="45720" tIns="45720" rIns="45720" anchor="t">
            <a:noAutofit/>
          </a:bodyPr>
          <a:lstStyle>
            <a:lvl1pPr marL="0" indent="0" algn="ctr">
              <a:spcBef>
                <a:spcPts val="600"/>
              </a:spcBef>
              <a:buNone/>
              <a:defRPr sz="4600">
                <a:solidFill>
                  <a:schemeClr val="bg1"/>
                </a:solidFill>
              </a:defRPr>
            </a:lvl1pPr>
            <a:lvl2pPr>
              <a:defRPr sz="1200"/>
            </a:lvl2pPr>
            <a:lvl3pPr>
              <a:defRPr sz="1000"/>
            </a:lvl3pPr>
            <a:lvl4pPr>
              <a:defRPr sz="900"/>
            </a:lvl4pPr>
            <a:lvl5pPr>
              <a:defRPr sz="900"/>
            </a:lvl5pPr>
          </a:lstStyle>
          <a:p>
            <a:pPr lvl="0" eaLnBrk="1" latinLnBrk="0" hangingPunct="1"/>
            <a:r>
              <a:rPr kumimoji="0" lang="ja-JP" altLang="en-US" smtClean="0"/>
              <a:t>マスター テキストの書式設定</a:t>
            </a: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7" name="Rectangle 6"/>
          <p:cNvSpPr/>
          <p:nvPr/>
        </p:nvSpPr>
        <p:spPr>
          <a:xfrm>
            <a:off x="658907" y="228600"/>
            <a:ext cx="820093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86000" y="3124200"/>
            <a:ext cx="5638800" cy="1362075"/>
          </a:xfrm>
        </p:spPr>
        <p:txBody>
          <a:bodyPr anchor="b" anchorCtr="0">
            <a:normAutofit/>
          </a:bodyPr>
          <a:lstStyle>
            <a:lvl1pPr algn="l">
              <a:defRPr sz="3200" b="0" cap="none" baseline="0">
                <a:solidFill>
                  <a:schemeClr val="bg1"/>
                </a:solidFill>
              </a:defRPr>
            </a:lvl1pPr>
          </a:lstStyle>
          <a:p>
            <a:r>
              <a:rPr lang="ja-JP" altLang="en-US" smtClean="0"/>
              <a:t>マスター タイトルの書式設定</a:t>
            </a:r>
            <a:endParaRPr/>
          </a:p>
        </p:txBody>
      </p:sp>
      <p:sp>
        <p:nvSpPr>
          <p:cNvPr id="3" name="Text Placeholder 2"/>
          <p:cNvSpPr>
            <a:spLocks noGrp="1"/>
          </p:cNvSpPr>
          <p:nvPr>
            <p:ph type="body" idx="1"/>
          </p:nvPr>
        </p:nvSpPr>
        <p:spPr>
          <a:xfrm>
            <a:off x="2286000" y="4495800"/>
            <a:ext cx="5638800" cy="1500187"/>
          </a:xfrm>
        </p:spPr>
        <p:txBody>
          <a:bodyPr anchor="t" anchorCtr="0">
            <a:normAutofit/>
          </a:bodyPr>
          <a:lstStyle>
            <a:lvl1pPr marL="0" indent="0">
              <a:spcBef>
                <a:spcPts val="300"/>
              </a:spcBef>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a:xfrm>
            <a:off x="658906" y="6248774"/>
            <a:ext cx="1474694" cy="365125"/>
          </a:xfrm>
        </p:spPr>
        <p:txBody>
          <a:bodyPr/>
          <a:lstStyle>
            <a:lvl1pPr algn="l">
              <a:defRPr>
                <a:solidFill>
                  <a:schemeClr val="bg1"/>
                </a:solidFill>
              </a:defRPr>
            </a:lvl1p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a:xfrm>
            <a:off x="2286000" y="6248774"/>
            <a:ext cx="5638800" cy="365125"/>
          </a:xfr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8305800" y="6248774"/>
            <a:ext cx="554038" cy="365125"/>
          </a:xfrm>
        </p:spPr>
        <p:txBody>
          <a:bodyPr/>
          <a:lstStyle/>
          <a:p>
            <a:fld id="{162F1D00-BD13-4404-86B0-79703945A0A7}" type="slidenum">
              <a:rPr lang="en-US" smtClean="0"/>
              <a:t>‹#›</a:t>
            </a:fld>
            <a:endParaRPr lang="en-US"/>
          </a:p>
        </p:txBody>
      </p:sp>
      <p:sp>
        <p:nvSpPr>
          <p:cNvPr id="8" name="TextBox 7"/>
          <p:cNvSpPr txBox="1"/>
          <p:nvPr/>
        </p:nvSpPr>
        <p:spPr>
          <a:xfrm>
            <a:off x="2003612" y="3110754"/>
            <a:ext cx="260909" cy="615553"/>
          </a:xfrm>
          <a:prstGeom prst="rect">
            <a:avLst/>
          </a:prstGeom>
          <a:noFill/>
        </p:spPr>
        <p:txBody>
          <a:bodyPr wrap="square" lIns="0" tIns="0" rIns="0" bIns="0" rtlCol="0">
            <a:spAutoFit/>
          </a:bodyPr>
          <a:lstStyle/>
          <a:p>
            <a:r>
              <a:rPr sz="4000" b="1">
                <a:solidFill>
                  <a:schemeClr val="accent1">
                    <a:lumMod val="60000"/>
                    <a:lumOff val="40000"/>
                  </a:schemeClr>
                </a:solidFill>
              </a:rPr>
              <a:t>+</a:t>
            </a:r>
          </a:p>
        </p:txBody>
      </p:sp>
      <p:sp>
        <p:nvSpPr>
          <p:cNvPr id="9" name="Rectangle 8"/>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つのコンテンツ">
    <p:spTree>
      <p:nvGrpSpPr>
        <p:cNvPr id="1" name=""/>
        <p:cNvGrpSpPr/>
        <p:nvPr/>
      </p:nvGrpSpPr>
      <p:grpSpPr>
        <a:xfrm>
          <a:off x="0" y="0"/>
          <a:ext cx="0" cy="0"/>
          <a:chOff x="0" y="0"/>
          <a:chExt cx="0" cy="0"/>
        </a:xfrm>
      </p:grpSpPr>
      <p:sp>
        <p:nvSpPr>
          <p:cNvPr id="11" name="Rectangle 10"/>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比較">
    <p:spTree>
      <p:nvGrpSpPr>
        <p:cNvPr id="1" name=""/>
        <p:cNvGrpSpPr/>
        <p:nvPr/>
      </p:nvGrpSpPr>
      <p:grpSpPr>
        <a:xfrm>
          <a:off x="0" y="0"/>
          <a:ext cx="0" cy="0"/>
          <a:chOff x="0" y="0"/>
          <a:chExt cx="0" cy="0"/>
        </a:xfrm>
      </p:grpSpPr>
      <p:sp>
        <p:nvSpPr>
          <p:cNvPr id="10" name="Rectangle 9"/>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TextBox 11"/>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lvl1pPr>
              <a:defRPr/>
            </a:lvl1pPr>
          </a:lstStyle>
          <a:p>
            <a:r>
              <a:rPr lang="ja-JP" altLang="en-US" smtClean="0"/>
              <a:t>マスター タイトルの書式設定</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7" name="Date Placeholder 6"/>
          <p:cNvSpPr>
            <a:spLocks noGrp="1"/>
          </p:cNvSpPr>
          <p:nvPr>
            <p:ph type="dt" sz="half" idx="10"/>
          </p:nvPr>
        </p:nvSpPr>
        <p:spPr/>
        <p:txBody>
          <a:bodyPr/>
          <a:lstStyle/>
          <a:p>
            <a:fld id="{D728701E-CAF4-4159-9B3E-41C86DFFA30D}" type="datetimeFigureOut">
              <a:rPr lang="en-US" smtClean="0"/>
              <a:t>2013/11/10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2F1D00-BD13-4404-86B0-79703945A0A7}" type="slidenum">
              <a:rPr lang="en-US" smtClean="0"/>
              <a:t>‹#›</a:t>
            </a:fld>
            <a:endParaRPr lang="en-US"/>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つの上下のコンテンツ">
    <p:spTree>
      <p:nvGrpSpPr>
        <p:cNvPr id="1" name=""/>
        <p:cNvGrpSpPr/>
        <p:nvPr/>
      </p:nvGrpSpPr>
      <p:grpSpPr>
        <a:xfrm>
          <a:off x="0" y="0"/>
          <a:ext cx="0" cy="0"/>
          <a:chOff x="0" y="0"/>
          <a:chExt cx="0" cy="0"/>
        </a:xfrm>
      </p:grpSpPr>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p:txBody>
          <a:bodyPr/>
          <a:lstStyle/>
          <a:p>
            <a:endParaRPr lang="en-US"/>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4" name="Rectangle 13"/>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Slide Number Placeholder 6"/>
          <p:cNvSpPr>
            <a:spLocks noGrp="1"/>
          </p:cNvSpPr>
          <p:nvPr>
            <p:ph type="sldNum" sz="quarter" idx="12"/>
          </p:nvPr>
        </p:nvSpPr>
        <p:spPr>
          <a:xfrm>
            <a:off x="8305800" y="242234"/>
            <a:ext cx="554038" cy="365125"/>
          </a:xfrm>
        </p:spPr>
        <p:txBody>
          <a:bodyPr/>
          <a:lstStyle/>
          <a:p>
            <a:fld id="{162F1D00-BD13-4404-86B0-79703945A0A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つのコンテンツ">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つのコンテンツ">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5" name="Date Placeholder 4"/>
          <p:cNvSpPr>
            <a:spLocks noGrp="1"/>
          </p:cNvSpPr>
          <p:nvPr>
            <p:ph type="dt" sz="half" idx="10"/>
          </p:nvPr>
        </p:nvSpPr>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のみ">
    <p:spTree>
      <p:nvGrpSpPr>
        <p:cNvPr id="1" name=""/>
        <p:cNvGrpSpPr/>
        <p:nvPr/>
      </p:nvGrpSpPr>
      <p:grpSpPr>
        <a:xfrm>
          <a:off x="0" y="0"/>
          <a:ext cx="0" cy="0"/>
          <a:chOff x="0" y="0"/>
          <a:chExt cx="0" cy="0"/>
        </a:xfrm>
      </p:grpSpPr>
      <p:sp>
        <p:nvSpPr>
          <p:cNvPr id="6" name="Rectangle 5"/>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TextBox 7"/>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Date Placeholder 2"/>
          <p:cNvSpPr>
            <a:spLocks noGrp="1"/>
          </p:cNvSpPr>
          <p:nvPr>
            <p:ph type="dt" sz="half" idx="10"/>
          </p:nvPr>
        </p:nvSpPr>
        <p:spPr/>
        <p:txBody>
          <a:bodyPr/>
          <a:lstStyle/>
          <a:p>
            <a:fld id="{D728701E-CAF4-4159-9B3E-41C86DFFA30D}" type="datetimeFigureOut">
              <a:rPr lang="en-US" smtClean="0"/>
              <a:t>2013/11/10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2F1D00-BD13-4404-86B0-79703945A0A7}"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白紙">
    <p:spTree>
      <p:nvGrpSpPr>
        <p:cNvPr id="1" name=""/>
        <p:cNvGrpSpPr/>
        <p:nvPr/>
      </p:nvGrpSpPr>
      <p:grpSpPr>
        <a:xfrm>
          <a:off x="0" y="0"/>
          <a:ext cx="0" cy="0"/>
          <a:chOff x="0" y="0"/>
          <a:chExt cx="0" cy="0"/>
        </a:xfrm>
      </p:grpSpPr>
      <p:sp>
        <p:nvSpPr>
          <p:cNvPr id="5" name="Rectangle 4"/>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D728701E-CAF4-4159-9B3E-41C86DFFA30D}" type="datetimeFigureOut">
              <a:rPr lang="en-US" smtClean="0"/>
              <a:t>2013/11/10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2F1D00-BD13-4404-86B0-79703945A0A7}"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8" name="Rectangle 7"/>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ja-JP" altLang="en-US" smtClean="0"/>
              <a:t>マスター タイトルの書式設定</a:t>
            </a:r>
            <a:endParaRPr dirty="0"/>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Text Placeholder 3"/>
          <p:cNvSpPr>
            <a:spLocks noGrp="1"/>
          </p:cNvSpPr>
          <p:nvPr>
            <p:ph type="body" sz="half" idx="2"/>
          </p:nvPr>
        </p:nvSpPr>
        <p:spPr>
          <a:xfrm>
            <a:off x="381093" y="3733800"/>
            <a:ext cx="325526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7391399" y="6423585"/>
            <a:ext cx="1537447" cy="365125"/>
          </a:xfrm>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a:xfrm>
            <a:off x="3859305" y="6423585"/>
            <a:ext cx="3316941" cy="365125"/>
          </a:xfrm>
        </p:spPr>
        <p:txBody>
          <a:bodyPr/>
          <a:lstStyle/>
          <a:p>
            <a:endParaRPr lang="en-U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277906" y="228600"/>
            <a:ext cx="3460658" cy="63452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4169404" y="3995737"/>
            <a:ext cx="3898272"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7391399" y="6423585"/>
            <a:ext cx="1537447" cy="365125"/>
          </a:xfrm>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a:xfrm>
            <a:off x="4191000" y="6423585"/>
            <a:ext cx="3005138" cy="365125"/>
          </a:xfrm>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10" name="TextBox 9"/>
          <p:cNvSpPr txBox="1"/>
          <p:nvPr/>
        </p:nvSpPr>
        <p:spPr>
          <a:xfrm>
            <a:off x="3990110"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タイトルの上に図">
    <p:spTree>
      <p:nvGrpSpPr>
        <p:cNvPr id="1" name=""/>
        <p:cNvGrpSpPr/>
        <p:nvPr/>
      </p:nvGrpSpPr>
      <p:grpSpPr>
        <a:xfrm>
          <a:off x="0" y="0"/>
          <a:ext cx="0" cy="0"/>
          <a:chOff x="0" y="0"/>
          <a:chExt cx="0" cy="0"/>
        </a:xfrm>
      </p:grpSpPr>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277905" y="228600"/>
            <a:ext cx="637838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506505" y="5257799"/>
            <a:ext cx="6191157" cy="885825"/>
          </a:xfrm>
        </p:spPr>
        <p:txBody>
          <a:bodyPr/>
          <a:lstStyle>
            <a:lvl1pPr marL="0" indent="0">
              <a:spcBef>
                <a:spcPts val="3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8" name="Rectangle 7"/>
          <p:cNvSpPr/>
          <p:nvPr/>
        </p:nvSpPr>
        <p:spPr>
          <a:xfrm>
            <a:off x="6802438" y="22860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6802438" y="2377440"/>
            <a:ext cx="2057400" cy="20391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327212" y="4632792"/>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タイトル付き 2 つの図">
    <p:spTree>
      <p:nvGrpSpPr>
        <p:cNvPr id="1" name=""/>
        <p:cNvGrpSpPr/>
        <p:nvPr/>
      </p:nvGrpSpPr>
      <p:grpSpPr>
        <a:xfrm>
          <a:off x="0" y="0"/>
          <a:ext cx="0" cy="0"/>
          <a:chOff x="0" y="0"/>
          <a:chExt cx="0" cy="0"/>
        </a:xfrm>
      </p:grpSpPr>
      <p:sp>
        <p:nvSpPr>
          <p:cNvPr id="8" name="Rectangle 7"/>
          <p:cNvSpPr/>
          <p:nvPr/>
        </p:nvSpPr>
        <p:spPr>
          <a:xfrm>
            <a:off x="282574" y="228600"/>
            <a:ext cx="6387167"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ja-JP" altLang="en-US" smtClean="0"/>
              <a:t>マスター タイトルの書式設定</a:t>
            </a:r>
            <a:endParaRPr/>
          </a:p>
        </p:txBody>
      </p:sp>
      <p:sp>
        <p:nvSpPr>
          <p:cNvPr id="4" name="Text Placeholder 3"/>
          <p:cNvSpPr>
            <a:spLocks noGrp="1"/>
          </p:cNvSpPr>
          <p:nvPr>
            <p:ph type="body" sz="half" idx="2"/>
          </p:nvPr>
        </p:nvSpPr>
        <p:spPr>
          <a:xfrm>
            <a:off x="381094" y="3733800"/>
            <a:ext cx="6179566"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5212262" y="6235607"/>
            <a:ext cx="1348398" cy="365125"/>
          </a:xfrm>
        </p:spPr>
        <p:txBody>
          <a:bodyPr/>
          <a:lstStyle>
            <a:lvl1pPr>
              <a:defRPr>
                <a:solidFill>
                  <a:schemeClr val="bg1"/>
                </a:solidFill>
              </a:defRPr>
            </a:lvl1p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a:xfrm>
            <a:off x="381095" y="6235607"/>
            <a:ext cx="4648105" cy="365125"/>
          </a:xfrm>
        </p:spPr>
        <p:txBody>
          <a:bodyPr/>
          <a:lstStyle>
            <a:lvl1pPr>
              <a:defRPr>
                <a:solidFill>
                  <a:schemeClr val="bg1"/>
                </a:solidFill>
              </a:defRPr>
            </a:lvl1p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6802438" y="237494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3" name="Picture Placeholder 12"/>
          <p:cNvSpPr>
            <a:spLocks noGrp="1"/>
          </p:cNvSpPr>
          <p:nvPr>
            <p:ph type="pic" sz="quarter" idx="14"/>
          </p:nvPr>
        </p:nvSpPr>
        <p:spPr>
          <a:xfrm>
            <a:off x="6802438" y="4535424"/>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タイトル付き 3 つの図">
    <p:spTree>
      <p:nvGrpSpPr>
        <p:cNvPr id="1" name=""/>
        <p:cNvGrpSpPr/>
        <p:nvPr/>
      </p:nvGrpSpPr>
      <p:grpSpPr>
        <a:xfrm>
          <a:off x="0" y="0"/>
          <a:ext cx="0" cy="0"/>
          <a:chOff x="0" y="0"/>
          <a:chExt cx="0" cy="0"/>
        </a:xfrm>
      </p:grpSpPr>
      <p:sp>
        <p:nvSpPr>
          <p:cNvPr id="8" name="Rectangle 7"/>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ja-JP" altLang="en-US" smtClean="0"/>
              <a:t>マスター タイトルの書式設定</a:t>
            </a:r>
            <a:endParaRPr/>
          </a:p>
        </p:txBody>
      </p:sp>
      <p:sp>
        <p:nvSpPr>
          <p:cNvPr id="4" name="Text Placeholder 3"/>
          <p:cNvSpPr>
            <a:spLocks noGrp="1"/>
          </p:cNvSpPr>
          <p:nvPr>
            <p:ph type="body" sz="half" idx="2"/>
          </p:nvPr>
        </p:nvSpPr>
        <p:spPr>
          <a:xfrm>
            <a:off x="381094" y="3733800"/>
            <a:ext cx="401530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3048000" y="6235607"/>
            <a:ext cx="1348398" cy="365125"/>
          </a:xfrm>
        </p:spPr>
        <p:txBody>
          <a:bodyPr/>
          <a:lstStyle>
            <a:lvl1pPr>
              <a:defRPr>
                <a:solidFill>
                  <a:schemeClr val="bg1"/>
                </a:solidFill>
              </a:defRPr>
            </a:lvl1p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a:xfrm>
            <a:off x="381095" y="6235607"/>
            <a:ext cx="2590705" cy="365125"/>
          </a:xfrm>
        </p:spPr>
        <p:txBody>
          <a:bodyPr/>
          <a:lstStyle>
            <a:lvl1pPr>
              <a:defRPr>
                <a:solidFill>
                  <a:schemeClr val="bg1"/>
                </a:solidFill>
              </a:defRPr>
            </a:lvl1p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4388" y="4534726"/>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4624388" y="22860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3" name="Picture Placeholder 12"/>
          <p:cNvSpPr>
            <a:spLocks noGrp="1"/>
          </p:cNvSpPr>
          <p:nvPr>
            <p:ph type="pic" sz="quarter" idx="14"/>
          </p:nvPr>
        </p:nvSpPr>
        <p:spPr>
          <a:xfrm>
            <a:off x="4624388" y="2381663"/>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4" name="Picture Placeholder 12"/>
          <p:cNvSpPr>
            <a:spLocks noGrp="1"/>
          </p:cNvSpPr>
          <p:nvPr>
            <p:ph type="pic" sz="quarter" idx="15"/>
          </p:nvPr>
        </p:nvSpPr>
        <p:spPr>
          <a:xfrm>
            <a:off x="6803136" y="2381662"/>
            <a:ext cx="2057400" cy="4187952"/>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つの図とテキスト">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277905" y="2365248"/>
            <a:ext cx="424011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4953000" y="3995737"/>
            <a:ext cx="3108960"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7391399" y="6423585"/>
            <a:ext cx="1537447" cy="365125"/>
          </a:xfrm>
        </p:spPr>
        <p:txBody>
          <a:bodyPr/>
          <a:lstStyle/>
          <a:p>
            <a:fld id="{D728701E-CAF4-4159-9B3E-41C86DFFA30D}" type="datetimeFigureOut">
              <a:rPr lang="en-US" smtClean="0"/>
              <a:t>2013/11/10</a:t>
            </a:fld>
            <a:endParaRPr lang="en-US"/>
          </a:p>
        </p:txBody>
      </p:sp>
      <p:sp>
        <p:nvSpPr>
          <p:cNvPr id="6" name="Footer Placeholder 5"/>
          <p:cNvSpPr>
            <a:spLocks noGrp="1"/>
          </p:cNvSpPr>
          <p:nvPr>
            <p:ph type="ftr" sz="quarter" idx="11"/>
          </p:nvPr>
        </p:nvSpPr>
        <p:spPr>
          <a:xfrm>
            <a:off x="4191000" y="6423585"/>
            <a:ext cx="3005138" cy="365125"/>
          </a:xfrm>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t>‹#›</a:t>
            </a:fld>
            <a:endParaRPr lang="en-US"/>
          </a:p>
        </p:txBody>
      </p:sp>
      <p:sp>
        <p:nvSpPr>
          <p:cNvPr id="10" name="TextBox 9"/>
          <p:cNvSpPr txBox="1"/>
          <p:nvPr/>
        </p:nvSpPr>
        <p:spPr>
          <a:xfrm>
            <a:off x="4750361"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
        <p:nvSpPr>
          <p:cNvPr id="14" name="Picture Placeholder 12"/>
          <p:cNvSpPr>
            <a:spLocks noGrp="1"/>
          </p:cNvSpPr>
          <p:nvPr>
            <p:ph type="pic" sz="quarter" idx="13"/>
          </p:nvPr>
        </p:nvSpPr>
        <p:spPr>
          <a:xfrm>
            <a:off x="277905" y="22860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
        <p:nvSpPr>
          <p:cNvPr id="15" name="Picture Placeholder 12"/>
          <p:cNvSpPr>
            <a:spLocks noGrp="1"/>
          </p:cNvSpPr>
          <p:nvPr>
            <p:ph type="pic" sz="quarter" idx="14"/>
          </p:nvPr>
        </p:nvSpPr>
        <p:spPr>
          <a:xfrm>
            <a:off x="2460625" y="228600"/>
            <a:ext cx="2057400" cy="2039112"/>
          </a:xfrm>
        </p:spPr>
        <p:txBody>
          <a:bodyPr/>
          <a:lstStyle>
            <a:lvl1pPr>
              <a:buNone/>
              <a:defRPr/>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タイトルと縦書きテキスト">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Vertical Text Placeholder 2"/>
          <p:cNvSpPr>
            <a:spLocks noGrp="1"/>
          </p:cNvSpPr>
          <p:nvPr>
            <p:ph type="body" orient="vert" idx="1"/>
          </p:nvPr>
        </p:nvSpPr>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縦書きタイトルと縦書きテキスト">
    <p:spTree>
      <p:nvGrpSpPr>
        <p:cNvPr id="1" name=""/>
        <p:cNvGrpSpPr/>
        <p:nvPr/>
      </p:nvGrpSpPr>
      <p:grpSpPr>
        <a:xfrm>
          <a:off x="0" y="0"/>
          <a:ext cx="0" cy="0"/>
          <a:chOff x="0" y="0"/>
          <a:chExt cx="0" cy="0"/>
        </a:xfrm>
      </p:grpSpPr>
      <p:sp>
        <p:nvSpPr>
          <p:cNvPr id="10" name="Rectangle 9"/>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995772" y="954742"/>
            <a:ext cx="681318" cy="5171422"/>
          </a:xfrm>
        </p:spPr>
        <p:txBody>
          <a:bodyPr vert="eaVert" anchor="t" anchorCtr="0"/>
          <a:lstStyle/>
          <a:p>
            <a:r>
              <a:rPr lang="ja-JP" altLang="en-US" smtClean="0"/>
              <a:t>マスター タイトルの書式設定</a:t>
            </a:r>
            <a:endParaRPr/>
          </a:p>
        </p:txBody>
      </p:sp>
      <p:sp>
        <p:nvSpPr>
          <p:cNvPr id="3" name="Vertical Text Placeholder 2"/>
          <p:cNvSpPr>
            <a:spLocks noGrp="1"/>
          </p:cNvSpPr>
          <p:nvPr>
            <p:ph type="body" orient="vert" idx="1"/>
          </p:nvPr>
        </p:nvSpPr>
        <p:spPr>
          <a:xfrm>
            <a:off x="457200" y="958756"/>
            <a:ext cx="6858000" cy="5184869"/>
          </a:xfrm>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D728701E-CAF4-4159-9B3E-41C86DFFA30D}" type="datetimeFigureOut">
              <a:rPr lang="en-US" smtClean="0"/>
              <a:t>2013/11/10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t>‹#›</a:t>
            </a:fld>
            <a:endParaRPr lang="en-US"/>
          </a:p>
        </p:txBody>
      </p:sp>
      <p:sp>
        <p:nvSpPr>
          <p:cNvPr id="9" name="TextBox 8"/>
          <p:cNvSpPr txBox="1"/>
          <p:nvPr/>
        </p:nvSpPr>
        <p:spPr>
          <a:xfrm rot="16200000">
            <a:off x="8593111" y="561668"/>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8474" y="484094"/>
            <a:ext cx="7556313" cy="1116106"/>
          </a:xfrm>
          <a:prstGeom prst="rect">
            <a:avLst/>
          </a:prstGeom>
        </p:spPr>
        <p:txBody>
          <a:bodyPr vert="horz" lIns="91440" tIns="45720" rIns="91440" bIns="45720" rtlCol="0" anchor="t" anchorCtr="0">
            <a:noAutofit/>
          </a:bodyPr>
          <a:lstStyle/>
          <a:p>
            <a:r>
              <a:rPr lang="ja-JP" altLang="en-US" smtClean="0"/>
              <a:t>マスター タイトルの書式設定</a:t>
            </a:r>
            <a:endParaRPr/>
          </a:p>
        </p:txBody>
      </p:sp>
      <p:sp>
        <p:nvSpPr>
          <p:cNvPr id="3" name="Text Placeholder 2"/>
          <p:cNvSpPr>
            <a:spLocks noGrp="1"/>
          </p:cNvSpPr>
          <p:nvPr>
            <p:ph type="body" idx="1"/>
          </p:nvPr>
        </p:nvSpPr>
        <p:spPr>
          <a:xfrm>
            <a:off x="498474" y="1981200"/>
            <a:ext cx="7556313" cy="4144963"/>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2"/>
          </p:nvPr>
        </p:nvSpPr>
        <p:spPr>
          <a:xfrm>
            <a:off x="6795247" y="6423585"/>
            <a:ext cx="2133600" cy="365125"/>
          </a:xfrm>
          <a:prstGeom prst="rect">
            <a:avLst/>
          </a:prstGeom>
        </p:spPr>
        <p:txBody>
          <a:bodyPr vert="horz" lIns="91440" tIns="45720" rIns="91440" bIns="45720" rtlCol="0" anchor="ctr"/>
          <a:lstStyle>
            <a:lvl1pPr algn="r">
              <a:defRPr sz="1100">
                <a:solidFill>
                  <a:schemeClr val="tx1">
                    <a:lumMod val="65000"/>
                    <a:lumOff val="35000"/>
                  </a:schemeClr>
                </a:solidFill>
              </a:defRPr>
            </a:lvl1pPr>
          </a:lstStyle>
          <a:p>
            <a:fld id="{D728701E-CAF4-4159-9B3E-41C86DFFA30D}" type="datetimeFigureOut">
              <a:rPr lang="en-US" smtClean="0"/>
              <a:t>2013/11/10</a:t>
            </a:fld>
            <a:endParaRPr lang="en-US"/>
          </a:p>
        </p:txBody>
      </p:sp>
      <p:sp>
        <p:nvSpPr>
          <p:cNvPr id="5" name="Footer Placeholder 4"/>
          <p:cNvSpPr>
            <a:spLocks noGrp="1"/>
          </p:cNvSpPr>
          <p:nvPr>
            <p:ph type="ftr" sz="quarter" idx="3"/>
          </p:nvPr>
        </p:nvSpPr>
        <p:spPr>
          <a:xfrm>
            <a:off x="201706" y="6423585"/>
            <a:ext cx="6122894"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305800" y="242234"/>
            <a:ext cx="554038" cy="365125"/>
          </a:xfrm>
          <a:prstGeom prst="rect">
            <a:avLst/>
          </a:prstGeom>
        </p:spPr>
        <p:txBody>
          <a:bodyPr vert="horz" lIns="91440" tIns="45720" rIns="91440" bIns="45720" rtlCol="0" anchor="ctr"/>
          <a:lstStyle>
            <a:lvl1pPr algn="r">
              <a:defRPr sz="1400">
                <a:solidFill>
                  <a:schemeClr val="bg1"/>
                </a:solidFill>
              </a:defRPr>
            </a:lvl1pPr>
          </a:lstStyle>
          <a:p>
            <a:fld id="{162F1D00-BD13-4404-86B0-79703945A0A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spcBef>
          <a:spcPct val="0"/>
        </a:spcBef>
        <a:buNone/>
        <a:defRPr kumimoji="1" sz="3600" b="0" kern="1200">
          <a:solidFill>
            <a:schemeClr val="accent1"/>
          </a:solidFill>
          <a:latin typeface="+mj-lt"/>
          <a:ea typeface="+mj-ea"/>
          <a:cs typeface="+mj-cs"/>
        </a:defRPr>
      </a:lvl1pPr>
    </p:titleStyle>
    <p:bodyStyle>
      <a:lvl1pPr marL="228600" indent="-228600" algn="l" defTabSz="914400" rtl="0" eaLnBrk="1" latinLnBrk="0" hangingPunct="1">
        <a:spcBef>
          <a:spcPts val="2000"/>
        </a:spcBef>
        <a:buClr>
          <a:schemeClr val="accent1"/>
        </a:buClr>
        <a:buSzPct val="75000"/>
        <a:buFont typeface="Wingdings" pitchFamily="2" charset="2"/>
        <a:buChar char="n"/>
        <a:defRPr kumimoji="1" sz="2000" kern="1200">
          <a:solidFill>
            <a:schemeClr val="tx1">
              <a:lumMod val="65000"/>
              <a:lumOff val="35000"/>
            </a:schemeClr>
          </a:solidFill>
          <a:latin typeface="+mn-lt"/>
          <a:ea typeface="+mn-ea"/>
          <a:cs typeface="+mn-cs"/>
        </a:defRPr>
      </a:lvl1pPr>
      <a:lvl2pPr marL="457200" indent="-228600" algn="l" defTabSz="914400" rtl="0" eaLnBrk="1" latinLnBrk="0" hangingPunct="1">
        <a:spcBef>
          <a:spcPts val="600"/>
        </a:spcBef>
        <a:buClr>
          <a:schemeClr val="accent1">
            <a:lumMod val="60000"/>
            <a:lumOff val="40000"/>
          </a:schemeClr>
        </a:buClr>
        <a:buSzPct val="75000"/>
        <a:buFont typeface="Wingdings" pitchFamily="2" charset="2"/>
        <a:buChar char="n"/>
        <a:defRPr kumimoji="1" sz="1800" kern="1200">
          <a:solidFill>
            <a:schemeClr val="tx1">
              <a:lumMod val="65000"/>
              <a:lumOff val="35000"/>
            </a:schemeClr>
          </a:solidFill>
          <a:latin typeface="+mn-lt"/>
          <a:ea typeface="+mn-ea"/>
          <a:cs typeface="+mn-cs"/>
        </a:defRPr>
      </a:lvl2pPr>
      <a:lvl3pPr marL="685800" indent="-228600" algn="l" defTabSz="914400" rtl="0" eaLnBrk="1" latinLnBrk="0" hangingPunct="1">
        <a:spcBef>
          <a:spcPts val="600"/>
        </a:spcBef>
        <a:buClr>
          <a:schemeClr val="accent1"/>
        </a:buClr>
        <a:buSzPct val="75000"/>
        <a:buFont typeface="Wingdings" pitchFamily="2" charset="2"/>
        <a:buChar char="n"/>
        <a:defRPr kumimoji="1" sz="1800" kern="1200">
          <a:solidFill>
            <a:schemeClr val="tx1">
              <a:lumMod val="65000"/>
              <a:lumOff val="35000"/>
            </a:schemeClr>
          </a:solidFill>
          <a:latin typeface="+mn-lt"/>
          <a:ea typeface="+mn-ea"/>
          <a:cs typeface="+mn-cs"/>
        </a:defRPr>
      </a:lvl3pPr>
      <a:lvl4pPr marL="914400" indent="-228600" algn="l" defTabSz="914400" rtl="0" eaLnBrk="1" latinLnBrk="0" hangingPunct="1">
        <a:spcBef>
          <a:spcPts val="600"/>
        </a:spcBef>
        <a:buClr>
          <a:schemeClr val="accent1">
            <a:lumMod val="60000"/>
            <a:lumOff val="40000"/>
          </a:schemeClr>
        </a:buClr>
        <a:buSzPct val="75000"/>
        <a:buFont typeface="Wingdings" pitchFamily="2" charset="2"/>
        <a:buChar char="n"/>
        <a:defRPr kumimoji="1" sz="1800" kern="1200">
          <a:solidFill>
            <a:schemeClr val="tx1">
              <a:lumMod val="65000"/>
              <a:lumOff val="35000"/>
            </a:schemeClr>
          </a:solidFill>
          <a:latin typeface="+mn-lt"/>
          <a:ea typeface="+mn-ea"/>
          <a:cs typeface="+mn-cs"/>
        </a:defRPr>
      </a:lvl4pPr>
      <a:lvl5pPr marL="1143000" indent="-228600" algn="l" defTabSz="914400" rtl="0" eaLnBrk="1" latinLnBrk="0" hangingPunct="1">
        <a:spcBef>
          <a:spcPts val="600"/>
        </a:spcBef>
        <a:buClr>
          <a:schemeClr val="accent1"/>
        </a:buClr>
        <a:buSzPct val="75000"/>
        <a:buFont typeface="Wingdings" pitchFamily="2" charset="2"/>
        <a:buChar char="n"/>
        <a:defRPr kumimoji="1" sz="1800" kern="1200">
          <a:solidFill>
            <a:schemeClr val="tx1">
              <a:lumMod val="65000"/>
              <a:lumOff val="35000"/>
            </a:schemeClr>
          </a:solidFill>
          <a:latin typeface="+mn-lt"/>
          <a:ea typeface="+mn-ea"/>
          <a:cs typeface="+mn-cs"/>
        </a:defRPr>
      </a:lvl5pPr>
      <a:lvl6pPr marL="1377950" indent="-228600" algn="l" defTabSz="914400" rtl="0" eaLnBrk="1" latinLnBrk="0" hangingPunct="1">
        <a:spcBef>
          <a:spcPct val="20000"/>
        </a:spcBef>
        <a:buClr>
          <a:schemeClr val="accent1">
            <a:lumMod val="60000"/>
            <a:lumOff val="40000"/>
          </a:schemeClr>
        </a:buClr>
        <a:buSzPct val="75000"/>
        <a:buFont typeface="Wingdings" pitchFamily="2" charset="2"/>
        <a:buChar char=""/>
        <a:defRPr kumimoji="1" lang="en-US" sz="1800" kern="1200" dirty="0" smtClean="0">
          <a:solidFill>
            <a:schemeClr val="tx1">
              <a:lumMod val="65000"/>
              <a:lumOff val="35000"/>
            </a:schemeClr>
          </a:solidFill>
          <a:latin typeface="+mn-lt"/>
          <a:ea typeface="+mn-ea"/>
          <a:cs typeface="+mn-cs"/>
        </a:defRPr>
      </a:lvl6pPr>
      <a:lvl7pPr marL="1603375" indent="-228600" algn="l" defTabSz="914400" rtl="0" eaLnBrk="1" latinLnBrk="0" hangingPunct="1">
        <a:spcBef>
          <a:spcPct val="20000"/>
        </a:spcBef>
        <a:buClr>
          <a:schemeClr val="accent1"/>
        </a:buClr>
        <a:buSzPct val="75000"/>
        <a:buFont typeface="Wingdings" pitchFamily="2" charset="2"/>
        <a:buChar char=""/>
        <a:defRPr kumimoji="1" lang="en-US" sz="1800" kern="1200" baseline="0" dirty="0" smtClean="0">
          <a:solidFill>
            <a:schemeClr val="tx1">
              <a:lumMod val="65000"/>
              <a:lumOff val="35000"/>
            </a:schemeClr>
          </a:solidFill>
          <a:latin typeface="+mn-lt"/>
          <a:ea typeface="+mn-ea"/>
          <a:cs typeface="+mn-cs"/>
        </a:defRPr>
      </a:lvl7pPr>
      <a:lvl8pPr marL="1830388" indent="-228600" algn="l" defTabSz="914400" rtl="0" eaLnBrk="1" latinLnBrk="0" hangingPunct="1">
        <a:spcBef>
          <a:spcPct val="20000"/>
        </a:spcBef>
        <a:buClr>
          <a:schemeClr val="accent1">
            <a:lumMod val="60000"/>
            <a:lumOff val="40000"/>
          </a:schemeClr>
        </a:buClr>
        <a:buSzPct val="75000"/>
        <a:buFont typeface="Wingdings" pitchFamily="2" charset="2"/>
        <a:buChar char=""/>
        <a:defRPr kumimoji="1" lang="en-US" sz="1800" kern="1200" baseline="0" dirty="0" smtClean="0">
          <a:solidFill>
            <a:schemeClr val="tx1">
              <a:lumMod val="65000"/>
              <a:lumOff val="35000"/>
            </a:schemeClr>
          </a:solidFill>
          <a:latin typeface="+mn-lt"/>
          <a:ea typeface="+mn-ea"/>
          <a:cs typeface="+mn-cs"/>
        </a:defRPr>
      </a:lvl8pPr>
      <a:lvl9pPr marL="2057400" indent="-228600" algn="l" defTabSz="914400" rtl="0" eaLnBrk="1" latinLnBrk="0" hangingPunct="1">
        <a:spcBef>
          <a:spcPct val="20000"/>
        </a:spcBef>
        <a:buClr>
          <a:schemeClr val="accent1"/>
        </a:buClr>
        <a:buSzPct val="75000"/>
        <a:buFont typeface="Wingdings" pitchFamily="2" charset="2"/>
        <a:buChar char=""/>
        <a:defRPr kumimoji="1" lang="en-US" sz="1800" kern="1200" baseline="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en-US" altLang="ja-JP" dirty="0" smtClean="0"/>
              <a:t>A: Broken Audio Signal</a:t>
            </a:r>
            <a:endParaRPr kumimoji="1" lang="ja-JP" altLang="en-US" dirty="0"/>
          </a:p>
        </p:txBody>
      </p:sp>
      <p:sp>
        <p:nvSpPr>
          <p:cNvPr id="3" name="サブタイトル 2"/>
          <p:cNvSpPr>
            <a:spLocks noGrp="1"/>
          </p:cNvSpPr>
          <p:nvPr>
            <p:ph type="subTitle" idx="1"/>
          </p:nvPr>
        </p:nvSpPr>
        <p:spPr>
          <a:xfrm>
            <a:off x="4800600" y="5562599"/>
            <a:ext cx="4038600" cy="1069523"/>
          </a:xfrm>
        </p:spPr>
        <p:txBody>
          <a:bodyPr>
            <a:spAutoFit/>
          </a:bodyPr>
          <a:lstStyle/>
          <a:p>
            <a:r>
              <a:rPr kumimoji="1" lang="ja-JP" altLang="en-US" dirty="0" smtClean="0"/>
              <a:t>原案</a:t>
            </a:r>
            <a:r>
              <a:rPr kumimoji="1" lang="en-US" altLang="ja-JP" dirty="0" smtClean="0"/>
              <a:t>:  </a:t>
            </a:r>
            <a:r>
              <a:rPr kumimoji="1" lang="ja-JP" altLang="en-US" dirty="0" smtClean="0"/>
              <a:t>保坂</a:t>
            </a:r>
            <a:endParaRPr kumimoji="1" lang="en-US" altLang="ja-JP" dirty="0" smtClean="0"/>
          </a:p>
          <a:p>
            <a:r>
              <a:rPr lang="ja-JP" altLang="en-US" dirty="0" smtClean="0"/>
              <a:t>解答</a:t>
            </a:r>
            <a:r>
              <a:rPr lang="en-US" altLang="ja-JP" dirty="0" smtClean="0"/>
              <a:t>:  </a:t>
            </a:r>
            <a:r>
              <a:rPr lang="ja-JP" altLang="en-US" dirty="0" smtClean="0"/>
              <a:t>山口・野田・</a:t>
            </a:r>
            <a:r>
              <a:rPr lang="ja-JP" altLang="en-US" dirty="0" smtClean="0"/>
              <a:t>保坂</a:t>
            </a:r>
            <a:endParaRPr lang="en-US" altLang="ja-JP" dirty="0" smtClean="0"/>
          </a:p>
          <a:p>
            <a:r>
              <a:rPr lang="en-US" altLang="en-US" dirty="0" smtClean="0"/>
              <a:t>英文:  </a:t>
            </a:r>
            <a:r>
              <a:rPr lang="ja-JP" altLang="en-US" dirty="0" smtClean="0"/>
              <a:t>野田</a:t>
            </a:r>
            <a:endParaRPr lang="en-US" altLang="ja-JP" dirty="0" smtClean="0"/>
          </a:p>
          <a:p>
            <a:r>
              <a:rPr lang="ja-JP" altLang="en-US" dirty="0" smtClean="0"/>
              <a:t>解説</a:t>
            </a:r>
            <a:r>
              <a:rPr lang="en-US" altLang="ja-JP" dirty="0" smtClean="0"/>
              <a:t>:  </a:t>
            </a:r>
            <a:r>
              <a:rPr lang="ja-JP" altLang="en-US" dirty="0" smtClean="0"/>
              <a:t>山口</a:t>
            </a:r>
            <a:endParaRPr lang="en-US" altLang="ja-JP" dirty="0" smtClean="0"/>
          </a:p>
        </p:txBody>
      </p:sp>
    </p:spTree>
    <p:extLst>
      <p:ext uri="{BB962C8B-B14F-4D97-AF65-F5344CB8AC3E}">
        <p14:creationId xmlns:p14="http://schemas.microsoft.com/office/powerpoint/2010/main" val="863985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概要</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x </a:t>
            </a:r>
            <a:r>
              <a:rPr kumimoji="1" lang="ja-JP" altLang="en-US" dirty="0" smtClean="0"/>
              <a:t>を含んだ整数列が与えられる</a:t>
            </a:r>
            <a:endParaRPr kumimoji="1" lang="en-US" altLang="ja-JP" dirty="0" smtClean="0"/>
          </a:p>
          <a:p>
            <a:pPr lvl="1"/>
            <a:r>
              <a:rPr lang="en-US" altLang="ja-JP" dirty="0" smtClean="0"/>
              <a:t>x </a:t>
            </a:r>
            <a:r>
              <a:rPr lang="ja-JP" altLang="en-US" dirty="0" smtClean="0"/>
              <a:t>に適当な整数を代入してジグザグになるか調べる</a:t>
            </a:r>
            <a:endParaRPr lang="en-US" altLang="ja-JP" dirty="0" smtClean="0"/>
          </a:p>
          <a:p>
            <a:pPr lvl="2"/>
            <a:r>
              <a:rPr lang="en-US" altLang="ja-JP" dirty="0"/>
              <a:t>a</a:t>
            </a:r>
            <a:r>
              <a:rPr lang="en-US" altLang="ja-JP" sz="1600" baseline="-25000" dirty="0" smtClean="0"/>
              <a:t>0</a:t>
            </a:r>
            <a:r>
              <a:rPr lang="en-US" altLang="ja-JP" dirty="0" smtClean="0"/>
              <a:t> &lt; a</a:t>
            </a:r>
            <a:r>
              <a:rPr lang="en-US" altLang="ja-JP" baseline="-25000" dirty="0" smtClean="0"/>
              <a:t>1</a:t>
            </a:r>
            <a:r>
              <a:rPr lang="en-US" altLang="ja-JP" dirty="0" smtClean="0"/>
              <a:t> &gt; a</a:t>
            </a:r>
            <a:r>
              <a:rPr lang="en-US" altLang="ja-JP" baseline="-25000" dirty="0" smtClean="0"/>
              <a:t>2</a:t>
            </a:r>
            <a:r>
              <a:rPr lang="en-US" altLang="ja-JP" dirty="0" smtClean="0"/>
              <a:t> &lt; a</a:t>
            </a:r>
            <a:r>
              <a:rPr lang="en-US" altLang="ja-JP" baseline="-25000" dirty="0" smtClean="0"/>
              <a:t>3</a:t>
            </a:r>
            <a:r>
              <a:rPr lang="en-US" altLang="ja-JP" dirty="0" smtClean="0"/>
              <a:t> &gt; a</a:t>
            </a:r>
            <a:r>
              <a:rPr lang="en-US" altLang="ja-JP" baseline="-25000" dirty="0" smtClean="0"/>
              <a:t>4</a:t>
            </a:r>
            <a:r>
              <a:rPr lang="en-US" altLang="ja-JP" dirty="0" smtClean="0"/>
              <a:t> ...</a:t>
            </a:r>
            <a:endParaRPr lang="en-US" altLang="ja-JP" dirty="0"/>
          </a:p>
          <a:p>
            <a:pPr lvl="2"/>
            <a:r>
              <a:rPr lang="ja-JP" altLang="en-US" dirty="0">
                <a:solidFill>
                  <a:schemeClr val="accent6"/>
                </a:solidFill>
              </a:rPr>
              <a:t>ジグザグの条件は等号を含まない</a:t>
            </a:r>
            <a:r>
              <a:rPr lang="ja-JP" altLang="en-US" dirty="0" smtClean="0">
                <a:solidFill>
                  <a:schemeClr val="accent6"/>
                </a:solidFill>
              </a:rPr>
              <a:t>！</a:t>
            </a:r>
            <a:endParaRPr lang="en-US" altLang="ja-JP" dirty="0" smtClean="0"/>
          </a:p>
          <a:p>
            <a:pPr lvl="1"/>
            <a:r>
              <a:rPr lang="en-US" altLang="ja-JP" dirty="0" smtClean="0"/>
              <a:t>0</a:t>
            </a:r>
            <a:r>
              <a:rPr lang="ja-JP" altLang="en-US" dirty="0" smtClean="0"/>
              <a:t>個なら</a:t>
            </a:r>
            <a:r>
              <a:rPr lang="en-US" altLang="ja-JP" dirty="0" smtClean="0"/>
              <a:t> “none”</a:t>
            </a:r>
          </a:p>
          <a:p>
            <a:pPr lvl="1"/>
            <a:r>
              <a:rPr lang="en-US" altLang="ja-JP" dirty="0" smtClean="0"/>
              <a:t>1</a:t>
            </a:r>
            <a:r>
              <a:rPr lang="ja-JP" altLang="en-US" dirty="0" smtClean="0"/>
              <a:t>個ならその値</a:t>
            </a:r>
            <a:endParaRPr lang="en-US" altLang="ja-JP" dirty="0" smtClean="0"/>
          </a:p>
          <a:p>
            <a:pPr lvl="1"/>
            <a:r>
              <a:rPr lang="en-US" altLang="ja-JP" dirty="0" smtClean="0"/>
              <a:t>2</a:t>
            </a:r>
            <a:r>
              <a:rPr lang="ja-JP" altLang="en-US" dirty="0" smtClean="0"/>
              <a:t>個以上なら</a:t>
            </a:r>
            <a:r>
              <a:rPr lang="en-US" altLang="ja-JP" dirty="0" smtClean="0"/>
              <a:t> “ambiguous”</a:t>
            </a:r>
            <a:endParaRPr lang="en-US" altLang="ja-JP" dirty="0"/>
          </a:p>
          <a:p>
            <a:pPr lvl="1"/>
            <a:endParaRPr kumimoji="1" lang="ja-JP" altLang="en-US" dirty="0"/>
          </a:p>
        </p:txBody>
      </p:sp>
      <p:sp>
        <p:nvSpPr>
          <p:cNvPr id="4" name="円/楕円 3"/>
          <p:cNvSpPr>
            <a:spLocks/>
          </p:cNvSpPr>
          <p:nvPr/>
        </p:nvSpPr>
        <p:spPr>
          <a:xfrm>
            <a:off x="4951952" y="4901985"/>
            <a:ext cx="360000" cy="36000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en-US" altLang="ja-JP" sz="1200" dirty="0" smtClean="0"/>
              <a:t>a</a:t>
            </a:r>
            <a:endParaRPr kumimoji="1" lang="ja-JP" altLang="en-US" sz="1200" dirty="0"/>
          </a:p>
        </p:txBody>
      </p:sp>
      <p:sp>
        <p:nvSpPr>
          <p:cNvPr id="5" name="円/楕円 4"/>
          <p:cNvSpPr>
            <a:spLocks/>
          </p:cNvSpPr>
          <p:nvPr/>
        </p:nvSpPr>
        <p:spPr>
          <a:xfrm>
            <a:off x="7694787" y="4799930"/>
            <a:ext cx="360000" cy="36000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en-US" altLang="ja-JP" sz="1200" dirty="0" smtClean="0"/>
              <a:t>d</a:t>
            </a:r>
            <a:endParaRPr kumimoji="1" lang="ja-JP" altLang="en-US" sz="1200" dirty="0"/>
          </a:p>
        </p:txBody>
      </p:sp>
      <p:sp>
        <p:nvSpPr>
          <p:cNvPr id="6" name="円/楕円 5"/>
          <p:cNvSpPr>
            <a:spLocks/>
          </p:cNvSpPr>
          <p:nvPr/>
        </p:nvSpPr>
        <p:spPr>
          <a:xfrm>
            <a:off x="6349829" y="4302802"/>
            <a:ext cx="360000" cy="36000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en-US" altLang="ja-JP" sz="1200" dirty="0" smtClean="0"/>
              <a:t>x</a:t>
            </a:r>
            <a:endParaRPr kumimoji="1" lang="ja-JP" altLang="en-US" sz="1200" dirty="0"/>
          </a:p>
        </p:txBody>
      </p:sp>
      <p:sp>
        <p:nvSpPr>
          <p:cNvPr id="7" name="円/楕円 6"/>
          <p:cNvSpPr>
            <a:spLocks/>
          </p:cNvSpPr>
          <p:nvPr/>
        </p:nvSpPr>
        <p:spPr>
          <a:xfrm>
            <a:off x="5740229" y="3832366"/>
            <a:ext cx="360000" cy="3600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kumimoji="1" lang="en-US" altLang="ja-JP" sz="1200" dirty="0" smtClean="0"/>
              <a:t>b</a:t>
            </a:r>
            <a:endParaRPr kumimoji="1" lang="ja-JP" altLang="en-US" sz="1200" dirty="0"/>
          </a:p>
        </p:txBody>
      </p:sp>
      <p:sp>
        <p:nvSpPr>
          <p:cNvPr id="8" name="円/楕円 7"/>
          <p:cNvSpPr>
            <a:spLocks/>
          </p:cNvSpPr>
          <p:nvPr/>
        </p:nvSpPr>
        <p:spPr>
          <a:xfrm>
            <a:off x="6889829" y="2712693"/>
            <a:ext cx="360000" cy="3600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kumimoji="1" lang="en-US" altLang="ja-JP" sz="1200" dirty="0" smtClean="0"/>
              <a:t>c</a:t>
            </a:r>
            <a:endParaRPr kumimoji="1" lang="ja-JP" altLang="en-US" sz="1200" dirty="0"/>
          </a:p>
        </p:txBody>
      </p:sp>
      <p:cxnSp>
        <p:nvCxnSpPr>
          <p:cNvPr id="10" name="直線矢印コネクタ 9"/>
          <p:cNvCxnSpPr>
            <a:stCxn id="4" idx="7"/>
            <a:endCxn id="7" idx="3"/>
          </p:cNvCxnSpPr>
          <p:nvPr/>
        </p:nvCxnSpPr>
        <p:spPr>
          <a:xfrm flipV="1">
            <a:off x="5259231" y="4139645"/>
            <a:ext cx="533719" cy="81506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直線矢印コネクタ 11"/>
          <p:cNvCxnSpPr>
            <a:stCxn id="7" idx="5"/>
            <a:endCxn id="6" idx="1"/>
          </p:cNvCxnSpPr>
          <p:nvPr/>
        </p:nvCxnSpPr>
        <p:spPr>
          <a:xfrm>
            <a:off x="6047508" y="4139645"/>
            <a:ext cx="355042" cy="215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 name="直線矢印コネクタ 13"/>
          <p:cNvCxnSpPr>
            <a:stCxn id="6" idx="7"/>
            <a:endCxn id="8" idx="3"/>
          </p:cNvCxnSpPr>
          <p:nvPr/>
        </p:nvCxnSpPr>
        <p:spPr>
          <a:xfrm flipV="1">
            <a:off x="6657108" y="3019972"/>
            <a:ext cx="285442" cy="13355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直線矢印コネクタ 15"/>
          <p:cNvCxnSpPr>
            <a:stCxn id="8" idx="5"/>
            <a:endCxn id="5" idx="1"/>
          </p:cNvCxnSpPr>
          <p:nvPr/>
        </p:nvCxnSpPr>
        <p:spPr>
          <a:xfrm>
            <a:off x="7197108" y="3019972"/>
            <a:ext cx="550400" cy="183267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5970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sample (1/2)</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Case </a:t>
            </a:r>
            <a:r>
              <a:rPr kumimoji="1" lang="en-US" altLang="ja-JP" dirty="0" smtClean="0"/>
              <a:t>1:</a:t>
            </a:r>
          </a:p>
          <a:p>
            <a:pPr lvl="1"/>
            <a:r>
              <a:rPr lang="en-US" altLang="ja-JP" dirty="0" smtClean="0"/>
              <a:t>x &gt; 1 &amp; x &gt; 2 &amp; x &lt; 4</a:t>
            </a:r>
          </a:p>
          <a:p>
            <a:pPr marL="228600" lvl="1" indent="0">
              <a:buNone/>
            </a:pPr>
            <a:r>
              <a:rPr lang="en-US" altLang="ja-JP" dirty="0" smtClean="0"/>
              <a:t> ⇒ 2 &lt; x &lt;4</a:t>
            </a:r>
          </a:p>
          <a:p>
            <a:pPr marL="228600" lvl="1" indent="0">
              <a:buNone/>
            </a:pPr>
            <a:r>
              <a:rPr lang="en-US" altLang="ja-JP" dirty="0" smtClean="0"/>
              <a:t> ⇒ x = 3</a:t>
            </a:r>
          </a:p>
          <a:p>
            <a:r>
              <a:rPr kumimoji="1" lang="en-US" altLang="ja-JP" dirty="0" smtClean="0"/>
              <a:t>Case 2:</a:t>
            </a:r>
          </a:p>
          <a:p>
            <a:pPr lvl="1"/>
            <a:r>
              <a:rPr lang="en-US" altLang="ja-JP" dirty="0" smtClean="0"/>
              <a:t>x &lt; x </a:t>
            </a:r>
            <a:r>
              <a:rPr lang="ja-JP" altLang="en-US" dirty="0" smtClean="0"/>
              <a:t>を満たすものはないので</a:t>
            </a:r>
            <a:r>
              <a:rPr lang="en-US" altLang="ja-JP" dirty="0" smtClean="0"/>
              <a:t> “none”</a:t>
            </a:r>
            <a:endParaRPr kumimoji="1" lang="en-US" altLang="ja-JP" dirty="0"/>
          </a:p>
          <a:p>
            <a:r>
              <a:rPr lang="en-US" altLang="ja-JP" dirty="0" smtClean="0"/>
              <a:t>Case 3:</a:t>
            </a:r>
          </a:p>
          <a:p>
            <a:pPr lvl="1"/>
            <a:r>
              <a:rPr lang="en-US" altLang="ja-JP" dirty="0" smtClean="0"/>
              <a:t>x </a:t>
            </a:r>
            <a:r>
              <a:rPr lang="ja-JP" altLang="en-US" dirty="0" smtClean="0"/>
              <a:t>に制約がないので</a:t>
            </a:r>
            <a:r>
              <a:rPr lang="en-US" altLang="ja-JP" dirty="0" smtClean="0"/>
              <a:t> “ambiguous”</a:t>
            </a:r>
            <a:endParaRPr kumimoji="1" lang="en-US" altLang="ja-JP" dirty="0"/>
          </a:p>
        </p:txBody>
      </p:sp>
    </p:spTree>
    <p:extLst>
      <p:ext uri="{BB962C8B-B14F-4D97-AF65-F5344CB8AC3E}">
        <p14:creationId xmlns:p14="http://schemas.microsoft.com/office/powerpoint/2010/main" val="1879471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sample (2/2)</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Case </a:t>
            </a:r>
            <a:r>
              <a:rPr lang="en-US" altLang="ja-JP" dirty="0"/>
              <a:t>4</a:t>
            </a:r>
            <a:r>
              <a:rPr kumimoji="1" lang="en-US" altLang="ja-JP" dirty="0" smtClean="0"/>
              <a:t>:</a:t>
            </a:r>
          </a:p>
          <a:p>
            <a:pPr lvl="1"/>
            <a:r>
              <a:rPr lang="en-US" altLang="ja-JP" dirty="0" smtClean="0"/>
              <a:t>2 &lt; 1 </a:t>
            </a:r>
            <a:r>
              <a:rPr lang="ja-JP" altLang="en-US" dirty="0" smtClean="0"/>
              <a:t>を満たすことはできないので</a:t>
            </a:r>
            <a:r>
              <a:rPr lang="en-US" altLang="ja-JP" dirty="0" smtClean="0"/>
              <a:t> “none”</a:t>
            </a:r>
          </a:p>
          <a:p>
            <a:r>
              <a:rPr kumimoji="1" lang="en-US" altLang="ja-JP" dirty="0" smtClean="0"/>
              <a:t>Case 5:</a:t>
            </a:r>
          </a:p>
          <a:p>
            <a:pPr lvl="1"/>
            <a:r>
              <a:rPr lang="en-US" altLang="ja-JP" dirty="0" smtClean="0"/>
              <a:t>x &gt; 1,000,000 </a:t>
            </a:r>
            <a:r>
              <a:rPr lang="ja-JP" altLang="en-US" dirty="0" smtClean="0"/>
              <a:t>で上限がついていないので </a:t>
            </a:r>
            <a:r>
              <a:rPr lang="en-US" altLang="ja-JP" dirty="0" smtClean="0"/>
              <a:t>“ambiguous”</a:t>
            </a:r>
          </a:p>
          <a:p>
            <a:pPr lvl="1"/>
            <a:r>
              <a:rPr kumimoji="1" lang="en-US" altLang="ja-JP" dirty="0" smtClean="0">
                <a:solidFill>
                  <a:srgbClr val="A3A101"/>
                </a:solidFill>
              </a:rPr>
              <a:t>x </a:t>
            </a:r>
            <a:r>
              <a:rPr kumimoji="1" lang="ja-JP" altLang="en-US" dirty="0" smtClean="0">
                <a:solidFill>
                  <a:srgbClr val="A3A101"/>
                </a:solidFill>
              </a:rPr>
              <a:t>は</a:t>
            </a:r>
            <a:r>
              <a:rPr kumimoji="1" lang="en-US" altLang="ja-JP" dirty="0" smtClean="0">
                <a:solidFill>
                  <a:srgbClr val="A3A101"/>
                </a:solidFill>
              </a:rPr>
              <a:t> </a:t>
            </a:r>
            <a:r>
              <a:rPr kumimoji="1" lang="en-US" altLang="ja-JP" dirty="0" err="1" smtClean="0">
                <a:solidFill>
                  <a:srgbClr val="A3A101"/>
                </a:solidFill>
              </a:rPr>
              <a:t>a</a:t>
            </a:r>
            <a:r>
              <a:rPr kumimoji="1" lang="en-US" altLang="ja-JP" baseline="-25000" dirty="0" err="1" smtClean="0">
                <a:solidFill>
                  <a:srgbClr val="A3A101"/>
                </a:solidFill>
              </a:rPr>
              <a:t>i</a:t>
            </a:r>
            <a:r>
              <a:rPr lang="en-US" altLang="ja-JP" baseline="-25000" dirty="0">
                <a:solidFill>
                  <a:srgbClr val="A3A101"/>
                </a:solidFill>
              </a:rPr>
              <a:t>  </a:t>
            </a:r>
            <a:r>
              <a:rPr lang="ja-JP" altLang="en-US" dirty="0" smtClean="0">
                <a:solidFill>
                  <a:srgbClr val="A3A101"/>
                </a:solidFill>
              </a:rPr>
              <a:t>と違って</a:t>
            </a:r>
            <a:r>
              <a:rPr lang="en-US" altLang="ja-JP" dirty="0" smtClean="0">
                <a:solidFill>
                  <a:srgbClr val="A3A101"/>
                </a:solidFill>
              </a:rPr>
              <a:t> </a:t>
            </a:r>
            <a:r>
              <a:rPr kumimoji="1" lang="en-US" altLang="ja-JP" dirty="0" smtClean="0">
                <a:solidFill>
                  <a:srgbClr val="A3A101"/>
                </a:solidFill>
              </a:rPr>
              <a:t>1,000,000 </a:t>
            </a:r>
            <a:r>
              <a:rPr kumimoji="1" lang="ja-JP" altLang="en-US" dirty="0" smtClean="0">
                <a:solidFill>
                  <a:srgbClr val="A3A101"/>
                </a:solidFill>
              </a:rPr>
              <a:t>より大きくても良い</a:t>
            </a:r>
            <a:endParaRPr kumimoji="1" lang="en-US" altLang="ja-JP" dirty="0">
              <a:solidFill>
                <a:srgbClr val="A3A101"/>
              </a:solidFill>
            </a:endParaRPr>
          </a:p>
          <a:p>
            <a:r>
              <a:rPr lang="en-US" altLang="ja-JP" dirty="0" smtClean="0"/>
              <a:t>Case 6:</a:t>
            </a:r>
          </a:p>
          <a:p>
            <a:pPr lvl="1"/>
            <a:r>
              <a:rPr lang="en-US" altLang="ja-JP" dirty="0" smtClean="0"/>
              <a:t>1 &lt; x &lt; 2 </a:t>
            </a:r>
            <a:r>
              <a:rPr lang="ja-JP" altLang="en-US" dirty="0" smtClean="0"/>
              <a:t>に</a:t>
            </a:r>
            <a:r>
              <a:rPr lang="ja-JP" altLang="en-US" dirty="0" smtClean="0">
                <a:solidFill>
                  <a:srgbClr val="A3A101"/>
                </a:solidFill>
              </a:rPr>
              <a:t>整数</a:t>
            </a:r>
            <a:r>
              <a:rPr lang="ja-JP" altLang="en-US" dirty="0" smtClean="0"/>
              <a:t>解はないので</a:t>
            </a:r>
            <a:r>
              <a:rPr lang="en-US" altLang="ja-JP" dirty="0" smtClean="0"/>
              <a:t> “none”</a:t>
            </a:r>
            <a:endParaRPr kumimoji="1" lang="en-US" altLang="ja-JP" dirty="0"/>
          </a:p>
        </p:txBody>
      </p:sp>
    </p:spTree>
    <p:extLst>
      <p:ext uri="{BB962C8B-B14F-4D97-AF65-F5344CB8AC3E}">
        <p14:creationId xmlns:p14="http://schemas.microsoft.com/office/powerpoint/2010/main" val="2623772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lang="en-US" altLang="ja-JP" dirty="0" smtClean="0"/>
              <a:t>1</a:t>
            </a:r>
            <a:endParaRPr kumimoji="1" lang="ja-JP" altLang="en-US" dirty="0"/>
          </a:p>
        </p:txBody>
      </p:sp>
      <p:sp>
        <p:nvSpPr>
          <p:cNvPr id="3" name="コンテンツ プレースホルダー 2"/>
          <p:cNvSpPr>
            <a:spLocks noGrp="1"/>
          </p:cNvSpPr>
          <p:nvPr>
            <p:ph idx="1"/>
          </p:nvPr>
        </p:nvSpPr>
        <p:spPr/>
        <p:txBody>
          <a:bodyPr/>
          <a:lstStyle/>
          <a:p>
            <a:r>
              <a:rPr lang="en-US" altLang="en-US" dirty="0" smtClean="0"/>
              <a:t>候補を試してみる解法</a:t>
            </a:r>
            <a:endParaRPr lang="en-US" altLang="ja-JP" dirty="0" smtClean="0"/>
          </a:p>
          <a:p>
            <a:pPr lvl="1"/>
            <a:r>
              <a:rPr lang="en-US" altLang="ja-JP" dirty="0" smtClean="0"/>
              <a:t>x </a:t>
            </a:r>
            <a:r>
              <a:rPr lang="ja-JP" altLang="en-US" dirty="0" smtClean="0"/>
              <a:t>に具体的な値を代入してみてジグザグになる個数を数える</a:t>
            </a:r>
            <a:endParaRPr lang="en-US" altLang="ja-JP" dirty="0" smtClean="0"/>
          </a:p>
          <a:p>
            <a:r>
              <a:rPr lang="ja-JP" altLang="en-US" dirty="0" smtClean="0"/>
              <a:t>試すべき候補</a:t>
            </a:r>
            <a:endParaRPr lang="en-US" altLang="ja-JP" dirty="0" smtClean="0"/>
          </a:p>
          <a:p>
            <a:pPr lvl="1"/>
            <a:r>
              <a:rPr lang="ja-JP" altLang="en-US" dirty="0" smtClean="0"/>
              <a:t>数列に登場</a:t>
            </a:r>
            <a:r>
              <a:rPr lang="ja-JP" altLang="en-US" dirty="0" smtClean="0"/>
              <a:t>する</a:t>
            </a:r>
            <a:r>
              <a:rPr lang="ja-JP" altLang="en-US" dirty="0" smtClean="0"/>
              <a:t>すべての</a:t>
            </a:r>
            <a:r>
              <a:rPr lang="ja-JP" altLang="en-US" dirty="0" smtClean="0"/>
              <a:t>数字</a:t>
            </a:r>
            <a:r>
              <a:rPr lang="ja-JP" altLang="en-US" dirty="0" smtClean="0"/>
              <a:t>の</a:t>
            </a:r>
            <a:r>
              <a:rPr lang="en-US" altLang="ja-JP" dirty="0" smtClean="0"/>
              <a:t> ±1</a:t>
            </a:r>
          </a:p>
          <a:p>
            <a:pPr lvl="1"/>
            <a:r>
              <a:rPr lang="ja-JP" altLang="en-US" dirty="0" smtClean="0"/>
              <a:t>数字と数字の</a:t>
            </a:r>
            <a:r>
              <a:rPr lang="ja-JP" altLang="en-US" dirty="0" smtClean="0"/>
              <a:t>中間</a:t>
            </a:r>
            <a:r>
              <a:rPr lang="ja-JP" altLang="en-US" dirty="0" smtClean="0"/>
              <a:t>は調べる必要がない</a:t>
            </a:r>
            <a:r>
              <a:rPr lang="en-US" altLang="ja-JP" dirty="0" smtClean="0"/>
              <a:t> </a:t>
            </a:r>
          </a:p>
          <a:p>
            <a:r>
              <a:rPr lang="en-US" altLang="ja-JP" dirty="0" smtClean="0"/>
              <a:t>O(n</a:t>
            </a:r>
            <a:r>
              <a:rPr lang="en-US" altLang="ja-JP" baseline="30000" dirty="0" smtClean="0"/>
              <a:t>2</a:t>
            </a:r>
            <a:r>
              <a:rPr lang="en-US" altLang="ja-JP" dirty="0" smtClean="0"/>
              <a:t>)</a:t>
            </a:r>
          </a:p>
          <a:p>
            <a:r>
              <a:rPr lang="ja-JP" altLang="en-US" dirty="0" smtClean="0"/>
              <a:t>注意点</a:t>
            </a:r>
            <a:endParaRPr lang="en-US" altLang="ja-JP" dirty="0" smtClean="0"/>
          </a:p>
          <a:p>
            <a:pPr lvl="1"/>
            <a:r>
              <a:rPr lang="ja-JP" altLang="en-US" dirty="0" smtClean="0"/>
              <a:t>条件を満たす</a:t>
            </a:r>
            <a:r>
              <a:rPr lang="en-US" altLang="ja-JP" dirty="0" smtClean="0"/>
              <a:t> x </a:t>
            </a:r>
            <a:r>
              <a:rPr lang="ja-JP" altLang="en-US" dirty="0" smtClean="0"/>
              <a:t>が数列に出てくる数字の範囲外のとき</a:t>
            </a:r>
            <a:endParaRPr lang="en-US" altLang="ja-JP" dirty="0" smtClean="0"/>
          </a:p>
          <a:p>
            <a:pPr lvl="2"/>
            <a:r>
              <a:rPr lang="ja-JP" altLang="en-US" dirty="0" smtClean="0"/>
              <a:t>普通に数えると</a:t>
            </a:r>
            <a:r>
              <a:rPr lang="en-US" altLang="ja-JP" dirty="0" smtClean="0"/>
              <a:t> 1 </a:t>
            </a:r>
            <a:r>
              <a:rPr lang="ja-JP" altLang="en-US" dirty="0" smtClean="0"/>
              <a:t>個しかないけど実際は</a:t>
            </a:r>
            <a:r>
              <a:rPr lang="en-US" altLang="ja-JP" dirty="0" smtClean="0"/>
              <a:t> “ambiguous”</a:t>
            </a:r>
          </a:p>
          <a:p>
            <a:pPr lvl="1"/>
            <a:endParaRPr kumimoji="1" lang="ja-JP" altLang="en-US" dirty="0"/>
          </a:p>
        </p:txBody>
      </p:sp>
    </p:spTree>
    <p:extLst>
      <p:ext uri="{BB962C8B-B14F-4D97-AF65-F5344CB8AC3E}">
        <p14:creationId xmlns:p14="http://schemas.microsoft.com/office/powerpoint/2010/main" val="1831669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lang="en-US" altLang="ja-JP" dirty="0"/>
              <a:t>2</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en-US" dirty="0" smtClean="0"/>
              <a:t>区間を狭めて解法</a:t>
            </a:r>
            <a:endParaRPr lang="en-US" altLang="ja-JP" dirty="0"/>
          </a:p>
          <a:p>
            <a:pPr lvl="1"/>
            <a:r>
              <a:rPr kumimoji="1" lang="ja-JP" altLang="en-US" dirty="0" smtClean="0"/>
              <a:t>奇数番目の</a:t>
            </a:r>
            <a:r>
              <a:rPr kumimoji="1" lang="en-US" altLang="ja-JP" dirty="0" smtClean="0"/>
              <a:t> x </a:t>
            </a:r>
            <a:r>
              <a:rPr kumimoji="1" lang="ja-JP" altLang="en-US" dirty="0" smtClean="0"/>
              <a:t>は値の上限が決まる</a:t>
            </a:r>
            <a:endParaRPr kumimoji="1" lang="en-US" altLang="ja-JP" dirty="0" smtClean="0"/>
          </a:p>
          <a:p>
            <a:pPr lvl="1"/>
            <a:r>
              <a:rPr lang="ja-JP" altLang="en-US" dirty="0" smtClean="0"/>
              <a:t>偶数番目の</a:t>
            </a:r>
            <a:r>
              <a:rPr lang="en-US" altLang="ja-JP" dirty="0" smtClean="0"/>
              <a:t> x </a:t>
            </a:r>
            <a:r>
              <a:rPr lang="ja-JP" altLang="en-US" dirty="0" smtClean="0"/>
              <a:t>は値の下限が決まる</a:t>
            </a:r>
            <a:endParaRPr lang="en-US" altLang="ja-JP" dirty="0" smtClean="0"/>
          </a:p>
          <a:p>
            <a:pPr lvl="1"/>
            <a:r>
              <a:rPr lang="ja-JP" altLang="en-US" dirty="0" smtClean="0"/>
              <a:t>全部の</a:t>
            </a:r>
            <a:r>
              <a:rPr lang="en-US" altLang="ja-JP" dirty="0" smtClean="0"/>
              <a:t> x </a:t>
            </a:r>
            <a:r>
              <a:rPr lang="ja-JP" altLang="en-US" dirty="0" smtClean="0"/>
              <a:t>の出現をチェックすると</a:t>
            </a:r>
            <a:r>
              <a:rPr lang="en-US" altLang="ja-JP" dirty="0" smtClean="0"/>
              <a:t> a &lt; x &lt; b </a:t>
            </a:r>
            <a:r>
              <a:rPr lang="ja-JP" altLang="en-US" dirty="0" smtClean="0"/>
              <a:t>という範囲を得られる</a:t>
            </a:r>
            <a:endParaRPr lang="en-US" altLang="ja-JP" dirty="0" smtClean="0"/>
          </a:p>
          <a:p>
            <a:r>
              <a:rPr lang="en-US" altLang="ja-JP" dirty="0" smtClean="0"/>
              <a:t>O(n)</a:t>
            </a:r>
          </a:p>
          <a:p>
            <a:r>
              <a:rPr lang="ja-JP" altLang="en-US" dirty="0" smtClean="0"/>
              <a:t>注意点</a:t>
            </a:r>
            <a:endParaRPr lang="en-US" altLang="ja-JP" dirty="0" smtClean="0"/>
          </a:p>
          <a:p>
            <a:pPr lvl="1"/>
            <a:r>
              <a:rPr lang="en-US" altLang="ja-JP" dirty="0" smtClean="0"/>
              <a:t>x </a:t>
            </a:r>
            <a:r>
              <a:rPr lang="ja-JP" altLang="en-US" dirty="0" smtClean="0"/>
              <a:t>が連続すると</a:t>
            </a:r>
            <a:r>
              <a:rPr lang="en-US" altLang="ja-JP" dirty="0" smtClean="0"/>
              <a:t> “none” ← </a:t>
            </a:r>
            <a:r>
              <a:rPr lang="ja-JP" altLang="en-US" dirty="0" smtClean="0"/>
              <a:t>サンプル</a:t>
            </a:r>
            <a:r>
              <a:rPr lang="en-US" altLang="ja-JP" dirty="0"/>
              <a:t>2</a:t>
            </a:r>
            <a:endParaRPr lang="en-US" altLang="ja-JP" dirty="0" smtClean="0"/>
          </a:p>
          <a:p>
            <a:pPr lvl="1"/>
            <a:r>
              <a:rPr lang="en-US" altLang="ja-JP" dirty="0" smtClean="0"/>
              <a:t>x </a:t>
            </a:r>
            <a:r>
              <a:rPr lang="ja-JP" altLang="en-US" dirty="0" smtClean="0"/>
              <a:t>と</a:t>
            </a:r>
            <a:r>
              <a:rPr lang="ja-JP" altLang="en-US" dirty="0" smtClean="0"/>
              <a:t>隣接しない</a:t>
            </a:r>
            <a:r>
              <a:rPr lang="ja-JP" altLang="en-US" dirty="0" smtClean="0"/>
              <a:t>ところが</a:t>
            </a:r>
            <a:r>
              <a:rPr lang="ja-JP" altLang="en-US" dirty="0" smtClean="0"/>
              <a:t>ジグザグでないこともある</a:t>
            </a:r>
            <a:r>
              <a:rPr lang="en-US" altLang="ja-JP" dirty="0" smtClean="0"/>
              <a:t> ← </a:t>
            </a:r>
            <a:r>
              <a:rPr lang="ja-JP" altLang="en-US" dirty="0" smtClean="0"/>
              <a:t>サンプル</a:t>
            </a:r>
            <a:r>
              <a:rPr lang="en-US" altLang="ja-JP" dirty="0" smtClean="0"/>
              <a:t>4</a:t>
            </a:r>
          </a:p>
          <a:p>
            <a:pPr lvl="1"/>
            <a:r>
              <a:rPr lang="ja-JP" altLang="en-US" dirty="0" smtClean="0"/>
              <a:t>上限</a:t>
            </a:r>
            <a:r>
              <a:rPr lang="en-US" altLang="ja-JP" dirty="0" smtClean="0"/>
              <a:t>/</a:t>
            </a:r>
            <a:r>
              <a:rPr lang="ja-JP" altLang="en-US" dirty="0" smtClean="0"/>
              <a:t>下限がないケースもある</a:t>
            </a:r>
            <a:r>
              <a:rPr lang="en-US" altLang="ja-JP" dirty="0" smtClean="0"/>
              <a:t> ← </a:t>
            </a:r>
            <a:r>
              <a:rPr lang="ja-JP" altLang="en-US" dirty="0" smtClean="0"/>
              <a:t>サンプル</a:t>
            </a:r>
            <a:r>
              <a:rPr lang="en-US" altLang="ja-JP" dirty="0" smtClean="0"/>
              <a:t>3, 5</a:t>
            </a:r>
          </a:p>
          <a:p>
            <a:pPr lvl="1"/>
            <a:r>
              <a:rPr lang="en-US" altLang="ja-JP" dirty="0" smtClean="0"/>
              <a:t>etc.</a:t>
            </a:r>
            <a:endParaRPr kumimoji="1" lang="ja-JP" altLang="en-US" dirty="0"/>
          </a:p>
        </p:txBody>
      </p:sp>
      <p:sp>
        <p:nvSpPr>
          <p:cNvPr id="4" name="テキスト ボックス 3"/>
          <p:cNvSpPr txBox="1"/>
          <p:nvPr/>
        </p:nvSpPr>
        <p:spPr>
          <a:xfrm>
            <a:off x="4544303" y="5751440"/>
            <a:ext cx="3467616" cy="58477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none" rtlCol="0">
            <a:spAutoFit/>
          </a:bodyPr>
          <a:lstStyle/>
          <a:p>
            <a:r>
              <a:rPr kumimoji="1" lang="ja-JP" altLang="en-US" sz="3200" dirty="0" smtClean="0"/>
              <a:t>落とし穴たくさん</a:t>
            </a:r>
            <a:endParaRPr kumimoji="1" lang="ja-JP" altLang="en-US" sz="3200" dirty="0"/>
          </a:p>
        </p:txBody>
      </p:sp>
    </p:spTree>
    <p:extLst>
      <p:ext uri="{BB962C8B-B14F-4D97-AF65-F5344CB8AC3E}">
        <p14:creationId xmlns:p14="http://schemas.microsoft.com/office/powerpoint/2010/main" val="459643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その他</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A </a:t>
            </a:r>
            <a:r>
              <a:rPr kumimoji="1" lang="ja-JP" altLang="en-US" dirty="0" smtClean="0"/>
              <a:t>問題</a:t>
            </a:r>
            <a:r>
              <a:rPr lang="ja-JP" altLang="en-US" dirty="0" smtClean="0"/>
              <a:t>は確実に解きましょう</a:t>
            </a:r>
            <a:endParaRPr lang="en-US" altLang="ja-JP" dirty="0" smtClean="0"/>
          </a:p>
          <a:p>
            <a:pPr lvl="1"/>
            <a:r>
              <a:rPr lang="ja-JP" altLang="en-US" dirty="0" smtClean="0">
                <a:solidFill>
                  <a:srgbClr val="A3A101"/>
                </a:solidFill>
              </a:rPr>
              <a:t>日本では</a:t>
            </a:r>
            <a:r>
              <a:rPr lang="en-US" altLang="ja-JP" dirty="0" smtClean="0"/>
              <a:t> A(, B(,C)) </a:t>
            </a:r>
            <a:r>
              <a:rPr lang="ja-JP" altLang="en-US" dirty="0" smtClean="0"/>
              <a:t>問題は簡単な問題が配置されることが多いです</a:t>
            </a:r>
            <a:endParaRPr lang="en-US" altLang="ja-JP" dirty="0" smtClean="0"/>
          </a:p>
          <a:p>
            <a:pPr lvl="1"/>
            <a:r>
              <a:rPr kumimoji="1" lang="ja-JP" altLang="en-US" dirty="0" smtClean="0"/>
              <a:t>それ以降の問題はランダム順のことが多いです</a:t>
            </a:r>
            <a:endParaRPr kumimoji="1" lang="en-US" altLang="ja-JP" dirty="0" smtClean="0"/>
          </a:p>
          <a:p>
            <a:r>
              <a:rPr kumimoji="1" lang="ja-JP" altLang="en-US" dirty="0" smtClean="0"/>
              <a:t>出力文字列のタイポには注意しましょう</a:t>
            </a:r>
            <a:endParaRPr kumimoji="1" lang="en-US" altLang="ja-JP" dirty="0" smtClean="0"/>
          </a:p>
          <a:p>
            <a:pPr lvl="1"/>
            <a:r>
              <a:rPr lang="en-US" altLang="ja-JP" dirty="0" err="1" smtClean="0"/>
              <a:t>ambigious</a:t>
            </a:r>
            <a:r>
              <a:rPr lang="en-US" altLang="ja-JP" dirty="0"/>
              <a:t> </a:t>
            </a:r>
            <a:r>
              <a:rPr lang="en-US" altLang="ja-JP" dirty="0" smtClean="0"/>
              <a:t>/ </a:t>
            </a:r>
            <a:r>
              <a:rPr lang="en-US" altLang="ja-JP" dirty="0" err="1" smtClean="0"/>
              <a:t>ambigous</a:t>
            </a:r>
            <a:r>
              <a:rPr lang="en-US" altLang="ja-JP" dirty="0"/>
              <a:t> </a:t>
            </a:r>
            <a:r>
              <a:rPr lang="en-US" altLang="ja-JP" dirty="0" smtClean="0"/>
              <a:t>/ </a:t>
            </a:r>
            <a:r>
              <a:rPr kumimoji="1" lang="en-US" altLang="ja-JP" dirty="0" smtClean="0"/>
              <a:t>etc.</a:t>
            </a:r>
          </a:p>
          <a:p>
            <a:pPr lvl="1"/>
            <a:r>
              <a:rPr lang="ja-JP" altLang="en-US" dirty="0" smtClean="0"/>
              <a:t>サンプル入出力ファイルは手に入るのでコピペすると良いでしょう</a:t>
            </a:r>
            <a:endParaRPr kumimoji="1" lang="ja-JP" altLang="en-US" dirty="0"/>
          </a:p>
        </p:txBody>
      </p:sp>
    </p:spTree>
    <p:extLst>
      <p:ext uri="{BB962C8B-B14F-4D97-AF65-F5344CB8AC3E}">
        <p14:creationId xmlns:p14="http://schemas.microsoft.com/office/powerpoint/2010/main" val="3093270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統計情報</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First Accepted:</a:t>
            </a:r>
          </a:p>
          <a:p>
            <a:pPr lvl="1"/>
            <a:r>
              <a:rPr lang="en-US" altLang="ja-JP" dirty="0"/>
              <a:t>0perasan (10:06) </a:t>
            </a:r>
            <a:endParaRPr lang="en-US" altLang="ja-JP" dirty="0" smtClean="0"/>
          </a:p>
          <a:p>
            <a:r>
              <a:rPr kumimoji="1" lang="en-US" altLang="ja-JP" dirty="0" smtClean="0"/>
              <a:t>Accepted</a:t>
            </a:r>
          </a:p>
          <a:p>
            <a:pPr lvl="1"/>
            <a:r>
              <a:rPr lang="en-US" altLang="ja-JP" dirty="0"/>
              <a:t>66 (</a:t>
            </a:r>
            <a:r>
              <a:rPr lang="en-US" altLang="ja-JP"/>
              <a:t>39 </a:t>
            </a:r>
            <a:r>
              <a:rPr lang="en-US" altLang="ja-JP" smtClean="0"/>
              <a:t>%)</a:t>
            </a:r>
            <a:endParaRPr kumimoji="1" lang="ja-JP" altLang="en-US" dirty="0"/>
          </a:p>
        </p:txBody>
      </p:sp>
    </p:spTree>
    <p:extLst>
      <p:ext uri="{BB962C8B-B14F-4D97-AF65-F5344CB8AC3E}">
        <p14:creationId xmlns:p14="http://schemas.microsoft.com/office/powerpoint/2010/main" val="2451038513"/>
      </p:ext>
    </p:extLst>
  </p:cSld>
  <p:clrMapOvr>
    <a:masterClrMapping/>
  </p:clrMapOvr>
</p:sld>
</file>

<file path=ppt/theme/theme1.xml><?xml version="1.0" encoding="utf-8"?>
<a:theme xmlns:a="http://schemas.openxmlformats.org/drawingml/2006/main" name="アドバンテージ">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dvantage">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アドバンテージ.thmx</Template>
  <TotalTime>256</TotalTime>
  <Words>464</Words>
  <Application>Microsoft Macintosh PowerPoint</Application>
  <PresentationFormat>画面に合わせる (4:3)</PresentationFormat>
  <Paragraphs>69</Paragraphs>
  <Slides>8</Slides>
  <Notes>0</Notes>
  <HiddenSlides>0</HiddenSlides>
  <MMClips>0</MMClips>
  <ScaleCrop>false</ScaleCrop>
  <HeadingPairs>
    <vt:vector size="4" baseType="variant">
      <vt:variant>
        <vt:lpstr>テーマ</vt:lpstr>
      </vt:variant>
      <vt:variant>
        <vt:i4>1</vt:i4>
      </vt:variant>
      <vt:variant>
        <vt:lpstr>スライド タイトル</vt:lpstr>
      </vt:variant>
      <vt:variant>
        <vt:i4>8</vt:i4>
      </vt:variant>
    </vt:vector>
  </HeadingPairs>
  <TitlesOfParts>
    <vt:vector size="9" baseType="lpstr">
      <vt:lpstr>アドバンテージ</vt:lpstr>
      <vt:lpstr>A: Broken Audio Signal</vt:lpstr>
      <vt:lpstr>概要</vt:lpstr>
      <vt:lpstr>sample (1/2)</vt:lpstr>
      <vt:lpstr>sample (2/2)</vt:lpstr>
      <vt:lpstr>解法1</vt:lpstr>
      <vt:lpstr>解法2</vt:lpstr>
      <vt:lpstr>その他</vt:lpstr>
      <vt:lpstr>統計情報</vt:lpstr>
    </vt:vector>
  </TitlesOfParts>
  <Company>東京大学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Broken Audio Signal</dc:title>
  <dc:creator>山口 洋</dc:creator>
  <cp:lastModifiedBy>山口 洋</cp:lastModifiedBy>
  <cp:revision>39</cp:revision>
  <dcterms:created xsi:type="dcterms:W3CDTF">2013-11-10T02:36:42Z</dcterms:created>
  <dcterms:modified xsi:type="dcterms:W3CDTF">2013-11-10T11:58:50Z</dcterms:modified>
</cp:coreProperties>
</file>