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3" r:id="rId7"/>
    <p:sldId id="264" r:id="rId8"/>
    <p:sldId id="260" r:id="rId9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11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正方形/長方形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正方形/長方形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正方形/長方形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正方形/長方形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正方形/長方形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角丸四角形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角丸四角形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正方形/長方形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正方形/長方形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正方形/長方形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正方形/長方形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タイトル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9" name="サブタイトル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sp>
        <p:nvSpPr>
          <p:cNvPr id="28" name="日付プレースホルダ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503D5B08-1CD6-468F-8011-ACAFE7DEEA4F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17" name="フッター プレースホルダ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29" name="スライド番号プレースホルダ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504AE1FA-656A-4983-B5B3-9AC5A0350225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D5B08-1CD6-468F-8011-ACAFE7DEEA4F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AE1FA-656A-4983-B5B3-9AC5A0350225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D5B08-1CD6-468F-8011-ACAFE7DEEA4F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AE1FA-656A-4983-B5B3-9AC5A0350225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D5B08-1CD6-468F-8011-ACAFE7DEEA4F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AE1FA-656A-4983-B5B3-9AC5A0350225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26" name="日付プレースホルダ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03D5B08-1CD6-468F-8011-ACAFE7DEEA4F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27" name="スライド番号プレースホルダ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04AE1FA-656A-4983-B5B3-9AC5A0350225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28" name="フッター プレースホルダ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503D5B08-1CD6-468F-8011-ACAFE7DEEA4F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504AE1FA-656A-4983-B5B3-9AC5A0350225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D5B08-1CD6-468F-8011-ACAFE7DEEA4F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AE1FA-656A-4983-B5B3-9AC5A0350225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D5B08-1CD6-468F-8011-ACAFE7DEEA4F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AE1FA-656A-4983-B5B3-9AC5A0350225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D5B08-1CD6-468F-8011-ACAFE7DEEA4F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AE1FA-656A-4983-B5B3-9AC5A0350225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D5B08-1CD6-468F-8011-ACAFE7DEEA4F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AE1FA-656A-4983-B5B3-9AC5A0350225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D5B08-1CD6-468F-8011-ACAFE7DEEA4F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AE1FA-656A-4983-B5B3-9AC5A0350225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正方形/長方形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正方形/長方形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正方形/長方形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正方形/長方形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正方形/長方形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角丸四角形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角丸四角形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正方形/長方形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正方形/長方形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正方形/長方形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正方形/長方形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正方形/長方形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正方形/長方形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タイトル プレースホルダ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13" name="テキスト プレースホルダ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14" name="日付プレースホルダ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503D5B08-1CD6-468F-8011-ACAFE7DEEA4F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23" name="スライド番号プレースホルダ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504AE1FA-656A-4983-B5B3-9AC5A0350225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1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1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1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1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1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1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1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1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1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/>
              <a:t>Day2 </a:t>
            </a:r>
            <a:r>
              <a:rPr kumimoji="1" lang="en-US" altLang="ja-JP" smtClean="0"/>
              <a:t>Problem G: </a:t>
            </a:r>
            <a:r>
              <a:rPr kumimoji="1" lang="en-US" altLang="ja-JP" dirty="0" smtClean="0"/>
              <a:t>Time Trial</a:t>
            </a:r>
            <a:br>
              <a:rPr kumimoji="1" lang="en-US" altLang="ja-JP" dirty="0" smtClean="0"/>
            </a:br>
            <a:r>
              <a:rPr lang="ja-JP" altLang="en-US" dirty="0" smtClean="0"/>
              <a:t>～タイムアタック～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kumimoji="1" lang="ja-JP" altLang="en-US" dirty="0" smtClean="0"/>
              <a:t>原案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野田</a:t>
            </a:r>
            <a:endParaRPr kumimoji="1" lang="en-US" altLang="ja-JP" dirty="0" smtClean="0"/>
          </a:p>
          <a:p>
            <a:r>
              <a:rPr kumimoji="1" lang="ja-JP" altLang="en-US" dirty="0" smtClean="0"/>
              <a:t>解答作成</a:t>
            </a:r>
            <a:r>
              <a:rPr kumimoji="1" lang="en-US" altLang="ja-JP" dirty="0" smtClean="0"/>
              <a:t>:</a:t>
            </a:r>
            <a:r>
              <a:rPr lang="ja-JP" altLang="en-US" dirty="0" smtClean="0"/>
              <a:t>野田・</a:t>
            </a:r>
            <a:r>
              <a:rPr kumimoji="1" lang="ja-JP" altLang="en-US" dirty="0" smtClean="0"/>
              <a:t>吉田</a:t>
            </a:r>
            <a:endParaRPr kumimoji="1" lang="en-US" altLang="ja-JP" dirty="0" smtClean="0"/>
          </a:p>
          <a:p>
            <a:r>
              <a:rPr kumimoji="1" lang="ja-JP" altLang="en-US" dirty="0" smtClean="0"/>
              <a:t>解説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野田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問題</a:t>
            </a:r>
            <a:r>
              <a:rPr lang="en-US" altLang="ja-JP" dirty="0" smtClean="0"/>
              <a:t>(1)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いわゆる</a:t>
            </a:r>
            <a:r>
              <a:rPr kumimoji="1" lang="en-US" altLang="ja-JP" dirty="0" smtClean="0"/>
              <a:t>”</a:t>
            </a:r>
            <a:r>
              <a:rPr kumimoji="1" lang="ja-JP" altLang="en-US" dirty="0" smtClean="0"/>
              <a:t>倉庫番</a:t>
            </a:r>
            <a:r>
              <a:rPr kumimoji="1" lang="en-US" altLang="ja-JP" dirty="0" smtClean="0"/>
              <a:t>”</a:t>
            </a:r>
            <a:r>
              <a:rPr kumimoji="1" lang="ja-JP" altLang="en-US" dirty="0" smtClean="0"/>
              <a:t> の最短手数を求めよ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オブジェクト</a:t>
            </a:r>
            <a:r>
              <a:rPr lang="en-US" altLang="ja-JP" dirty="0" smtClean="0"/>
              <a:t>(</a:t>
            </a:r>
            <a:r>
              <a:rPr lang="ja-JP" altLang="en-US" dirty="0" smtClean="0"/>
              <a:t>岩</a:t>
            </a:r>
            <a:r>
              <a:rPr lang="en-US" altLang="ja-JP" dirty="0" smtClean="0"/>
              <a:t>)</a:t>
            </a:r>
            <a:r>
              <a:rPr lang="ja-JP" altLang="en-US" dirty="0" smtClean="0"/>
              <a:t>の数は</a:t>
            </a:r>
            <a:r>
              <a:rPr lang="en-US" altLang="ja-JP" dirty="0" smtClean="0"/>
              <a:t>3</a:t>
            </a:r>
            <a:r>
              <a:rPr lang="ja-JP" altLang="en-US" dirty="0" smtClean="0"/>
              <a:t>で固定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マップサイズは最大</a:t>
            </a:r>
            <a:r>
              <a:rPr lang="en-US" altLang="ja-JP" dirty="0" smtClean="0"/>
              <a:t>16×16</a:t>
            </a:r>
          </a:p>
          <a:p>
            <a:pPr lvl="1"/>
            <a:r>
              <a:rPr kumimoji="1" lang="ja-JP" altLang="en-US" dirty="0"/>
              <a:t>床</a:t>
            </a:r>
            <a:r>
              <a:rPr kumimoji="1" lang="ja-JP" altLang="en-US" dirty="0" smtClean="0"/>
              <a:t>のタイルは</a:t>
            </a:r>
            <a:r>
              <a:rPr kumimoji="1" lang="en-US" altLang="ja-JP" dirty="0" smtClean="0"/>
              <a:t>50</a:t>
            </a:r>
            <a:r>
              <a:rPr kumimoji="1" lang="ja-JP" altLang="en-US" dirty="0" smtClean="0"/>
              <a:t>枚まで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</a:t>
            </a:r>
            <a:r>
              <a:rPr kumimoji="1" lang="en-US" altLang="ja-JP" dirty="0" smtClean="0"/>
              <a:t>(2)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＃＃＃＃＃＃＃＃＃＃</a:t>
            </a:r>
          </a:p>
          <a:p>
            <a:pPr algn="ctr"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＃＃＃＃＿＿＿＃＃＃</a:t>
            </a:r>
          </a:p>
          <a:p>
            <a:pPr algn="ctr"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＃＃＃＃</a:t>
            </a:r>
            <a:r>
              <a:rPr lang="ja-JP" altLang="en-US" dirty="0" err="1" smtClean="0">
                <a:latin typeface="ＭＳ ゴシック" pitchFamily="49" charset="-128"/>
                <a:ea typeface="ＭＳ ゴシック" pitchFamily="49" charset="-128"/>
              </a:rPr>
              <a:t>．．．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＃＃＃</a:t>
            </a:r>
          </a:p>
          <a:p>
            <a:pPr algn="ctr"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＃＃＃＃</a:t>
            </a:r>
            <a:r>
              <a:rPr lang="ja-JP" altLang="en-US" dirty="0" err="1" smtClean="0">
                <a:latin typeface="ＭＳ ゴシック" pitchFamily="49" charset="-128"/>
                <a:ea typeface="ＭＳ ゴシック" pitchFamily="49" charset="-128"/>
              </a:rPr>
              <a:t>．．．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＃＃＃</a:t>
            </a:r>
          </a:p>
          <a:p>
            <a:pPr algn="ctr"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＃＃＃＃＃．＃＃＃＃</a:t>
            </a:r>
          </a:p>
          <a:p>
            <a:pPr algn="ctr"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</a:t>
            </a:r>
            <a:r>
              <a:rPr lang="ja-JP" altLang="en-US" dirty="0" err="1" smtClean="0">
                <a:latin typeface="ＭＳ ゴシック" pitchFamily="49" charset="-128"/>
                <a:ea typeface="ＭＳ ゴシック" pitchFamily="49" charset="-128"/>
              </a:rPr>
              <a:t>．．．．．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</a:t>
            </a:r>
            <a:r>
              <a:rPr lang="ja-JP" altLang="en-US" dirty="0" err="1" smtClean="0">
                <a:latin typeface="ＭＳ ゴシック" pitchFamily="49" charset="-128"/>
                <a:ea typeface="ＭＳ ゴシック" pitchFamily="49" charset="-128"/>
              </a:rPr>
              <a:t>．．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</a:t>
            </a:r>
          </a:p>
          <a:p>
            <a:pPr algn="ctr"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＃．＃＊．＊．＊．＃</a:t>
            </a:r>
          </a:p>
          <a:p>
            <a:pPr algn="ctr"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</a:t>
            </a:r>
            <a:r>
              <a:rPr lang="ja-JP" altLang="en-US" dirty="0" err="1" smtClean="0">
                <a:latin typeface="ＭＳ ゴシック" pitchFamily="49" charset="-128"/>
                <a:ea typeface="ＭＳ ゴシック" pitchFamily="49" charset="-128"/>
              </a:rPr>
              <a:t>．．．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＃＃＃</a:t>
            </a:r>
            <a:r>
              <a:rPr lang="ja-JP" altLang="en-US" dirty="0" err="1" smtClean="0">
                <a:latin typeface="ＭＳ ゴシック" pitchFamily="49" charset="-128"/>
                <a:ea typeface="ＭＳ ゴシック" pitchFamily="49" charset="-128"/>
              </a:rPr>
              <a:t>．．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</a:t>
            </a:r>
          </a:p>
          <a:p>
            <a:pPr algn="ctr"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＃＃＃．＃．＃．＃＃</a:t>
            </a:r>
          </a:p>
          <a:p>
            <a:pPr algn="ctr"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＃＃＃．＃．＃．＃＃</a:t>
            </a:r>
          </a:p>
          <a:p>
            <a:pPr algn="ctr"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＃＃＃</a:t>
            </a:r>
            <a:r>
              <a:rPr lang="ja-JP" altLang="en-US" dirty="0" err="1" smtClean="0">
                <a:latin typeface="ＭＳ ゴシック" pitchFamily="49" charset="-128"/>
                <a:ea typeface="ＭＳ ゴシック" pitchFamily="49" charset="-128"/>
              </a:rPr>
              <a:t>．．．．．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＃＃</a:t>
            </a:r>
          </a:p>
          <a:p>
            <a:pPr algn="ctr"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＃＃＃</a:t>
            </a:r>
            <a:r>
              <a:rPr lang="ja-JP" altLang="en-US" dirty="0" err="1" smtClean="0">
                <a:latin typeface="ＭＳ ゴシック" pitchFamily="49" charset="-128"/>
                <a:ea typeface="ＭＳ ゴシック" pitchFamily="49" charset="-128"/>
              </a:rPr>
              <a:t>．．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＠</a:t>
            </a:r>
            <a:r>
              <a:rPr lang="ja-JP" altLang="en-US" dirty="0" err="1" smtClean="0">
                <a:latin typeface="ＭＳ ゴシック" pitchFamily="49" charset="-128"/>
                <a:ea typeface="ＭＳ ゴシック" pitchFamily="49" charset="-128"/>
              </a:rPr>
              <a:t>．．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＃＃</a:t>
            </a:r>
          </a:p>
          <a:p>
            <a:pPr algn="ctr"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＃＃＃＃＃＃＃＃＃＃</a:t>
            </a:r>
            <a:endParaRPr lang="ja-JP" altLang="en-US" dirty="0">
              <a:latin typeface="ＭＳ ゴシック" pitchFamily="49" charset="-128"/>
              <a:ea typeface="ＭＳ ゴシック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解法</a:t>
            </a:r>
            <a:r>
              <a:rPr lang="en-US" altLang="ja-JP" dirty="0" smtClean="0"/>
              <a:t>(1)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幅優先探索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主人公を上下左右に動かす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状態が持つパラメータは</a:t>
            </a:r>
            <a:endParaRPr lang="en-US" altLang="ja-JP" dirty="0" smtClean="0"/>
          </a:p>
          <a:p>
            <a:pPr lvl="2"/>
            <a:r>
              <a:rPr lang="ja-JP" altLang="en-US" dirty="0"/>
              <a:t>主人公の</a:t>
            </a:r>
            <a:r>
              <a:rPr lang="ja-JP" altLang="en-US" dirty="0" smtClean="0"/>
              <a:t>位置</a:t>
            </a:r>
            <a:endParaRPr lang="en-US" altLang="ja-JP" dirty="0" smtClean="0"/>
          </a:p>
          <a:p>
            <a:pPr lvl="2"/>
            <a:r>
              <a:rPr lang="ja-JP" altLang="en-US" dirty="0" smtClean="0"/>
              <a:t>岩</a:t>
            </a:r>
            <a:r>
              <a:rPr lang="en-US" altLang="ja-JP" dirty="0" smtClean="0"/>
              <a:t>3</a:t>
            </a:r>
            <a:r>
              <a:rPr lang="ja-JP" altLang="en-US" dirty="0" err="1" smtClean="0"/>
              <a:t>つの</a:t>
            </a:r>
            <a:r>
              <a:rPr lang="ja-JP" altLang="en-US" dirty="0" smtClean="0"/>
              <a:t>位置</a:t>
            </a:r>
            <a:endParaRPr lang="en-US" altLang="ja-JP" dirty="0" smtClean="0"/>
          </a:p>
          <a:p>
            <a:pPr lvl="2"/>
            <a:r>
              <a:rPr lang="ja-JP" altLang="en-US" dirty="0" smtClean="0"/>
              <a:t>歩数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状態数 </a:t>
            </a:r>
            <a:r>
              <a:rPr lang="en-US" altLang="ja-JP" baseline="-25000" smtClean="0"/>
              <a:t>50</a:t>
            </a:r>
            <a:r>
              <a:rPr lang="en-US" altLang="ja-JP" smtClean="0"/>
              <a:t>C</a:t>
            </a:r>
            <a:r>
              <a:rPr lang="en-US" altLang="ja-JP" baseline="-25000" smtClean="0"/>
              <a:t>4</a:t>
            </a:r>
            <a:r>
              <a:rPr lang="en-US" altLang="ja-JP" smtClean="0"/>
              <a:t> </a:t>
            </a:r>
            <a:r>
              <a:rPr lang="en-US" altLang="ja-JP" dirty="0" smtClean="0"/>
              <a:t>&lt; 10</a:t>
            </a:r>
            <a:r>
              <a:rPr lang="en-US" altLang="ja-JP" baseline="30000" dirty="0" smtClean="0"/>
              <a:t>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r>
              <a:rPr kumimoji="1" lang="en-US" altLang="ja-JP" dirty="0" smtClean="0"/>
              <a:t>(2)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注意点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岩を動かすとき</a:t>
            </a:r>
            <a:endParaRPr lang="en-US" altLang="ja-JP" dirty="0" smtClean="0"/>
          </a:p>
          <a:p>
            <a:pPr lvl="2"/>
            <a:r>
              <a:rPr kumimoji="1" lang="ja-JP" altLang="en-US" dirty="0" smtClean="0"/>
              <a:t>岩が</a:t>
            </a:r>
            <a:r>
              <a:rPr kumimoji="1" lang="en-US" altLang="ja-JP" dirty="0" smtClean="0"/>
              <a:t>2</a:t>
            </a:r>
            <a:r>
              <a:rPr kumimoji="1" lang="ja-JP" altLang="en-US" dirty="0" smtClean="0"/>
              <a:t>つ連続している場合は動かせない</a:t>
            </a:r>
            <a:endParaRPr kumimoji="1" lang="en-US" altLang="ja-JP" dirty="0" smtClean="0"/>
          </a:p>
          <a:p>
            <a:pPr lvl="2"/>
            <a:r>
              <a:rPr lang="ja-JP" altLang="en-US" dirty="0" smtClean="0"/>
              <a:t>向こう側に壁がある場合も動かせない</a:t>
            </a:r>
            <a:endParaRPr lang="en-US" altLang="ja-JP" dirty="0" smtClean="0"/>
          </a:p>
          <a:p>
            <a:pPr lvl="2"/>
            <a:r>
              <a:rPr kumimoji="1" lang="ja-JP" altLang="en-US" dirty="0" smtClean="0"/>
              <a:t>主人公</a:t>
            </a:r>
            <a:r>
              <a:rPr lang="ja-JP" altLang="en-US" dirty="0" smtClean="0"/>
              <a:t>は岩にのめりこめない</a:t>
            </a:r>
            <a:endParaRPr lang="en-US" altLang="ja-JP" dirty="0" smtClean="0"/>
          </a:p>
          <a:p>
            <a:pPr lvl="3"/>
            <a:r>
              <a:rPr lang="ja-JP" altLang="en-US" dirty="0" smtClean="0"/>
              <a:t>死んじゃう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入力例</a:t>
            </a:r>
            <a:r>
              <a:rPr lang="en-US" altLang="ja-JP" dirty="0" smtClean="0"/>
              <a:t>(1)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＃＃＃＃＃＃＃＃＃＃</a:t>
            </a:r>
          </a:p>
          <a:p>
            <a:pPr algn="ctr"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＃＃＃＃＿＿＿＃＃＃</a:t>
            </a:r>
          </a:p>
          <a:p>
            <a:pPr algn="ctr"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＃＃＃＃</a:t>
            </a:r>
            <a:r>
              <a:rPr lang="ja-JP" altLang="en-US" dirty="0" err="1" smtClean="0">
                <a:latin typeface="ＭＳ ゴシック" pitchFamily="49" charset="-128"/>
                <a:ea typeface="ＭＳ ゴシック" pitchFamily="49" charset="-128"/>
              </a:rPr>
              <a:t>．．．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＃＃＃</a:t>
            </a:r>
          </a:p>
          <a:p>
            <a:pPr algn="ctr"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＃＃＃＃</a:t>
            </a:r>
            <a:r>
              <a:rPr lang="ja-JP" altLang="en-US" dirty="0" err="1" smtClean="0">
                <a:latin typeface="ＭＳ ゴシック" pitchFamily="49" charset="-128"/>
                <a:ea typeface="ＭＳ ゴシック" pitchFamily="49" charset="-128"/>
              </a:rPr>
              <a:t>．．．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＃＃＃</a:t>
            </a:r>
          </a:p>
          <a:p>
            <a:pPr algn="ctr"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＃＃＃＃＃．＃＃＃＃</a:t>
            </a:r>
          </a:p>
          <a:p>
            <a:pPr algn="ctr"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</a:t>
            </a:r>
            <a:r>
              <a:rPr lang="ja-JP" altLang="en-US" dirty="0" err="1" smtClean="0">
                <a:latin typeface="ＭＳ ゴシック" pitchFamily="49" charset="-128"/>
                <a:ea typeface="ＭＳ ゴシック" pitchFamily="49" charset="-128"/>
              </a:rPr>
              <a:t>．．．．．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</a:t>
            </a:r>
            <a:r>
              <a:rPr lang="ja-JP" altLang="en-US" dirty="0" err="1" smtClean="0">
                <a:latin typeface="ＭＳ ゴシック" pitchFamily="49" charset="-128"/>
                <a:ea typeface="ＭＳ ゴシック" pitchFamily="49" charset="-128"/>
              </a:rPr>
              <a:t>．．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</a:t>
            </a:r>
          </a:p>
          <a:p>
            <a:pPr algn="ctr"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＃．＃＊．＊．＊．＃</a:t>
            </a:r>
          </a:p>
          <a:p>
            <a:pPr algn="ctr"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</a:t>
            </a:r>
            <a:r>
              <a:rPr lang="ja-JP" altLang="en-US" dirty="0" err="1" smtClean="0">
                <a:latin typeface="ＭＳ ゴシック" pitchFamily="49" charset="-128"/>
                <a:ea typeface="ＭＳ ゴシック" pitchFamily="49" charset="-128"/>
              </a:rPr>
              <a:t>．．．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＃＃＃</a:t>
            </a:r>
            <a:r>
              <a:rPr lang="ja-JP" altLang="en-US" dirty="0" err="1" smtClean="0">
                <a:latin typeface="ＭＳ ゴシック" pitchFamily="49" charset="-128"/>
                <a:ea typeface="ＭＳ ゴシック" pitchFamily="49" charset="-128"/>
              </a:rPr>
              <a:t>．．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</a:t>
            </a:r>
          </a:p>
          <a:p>
            <a:pPr algn="ctr"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＃＃＃．＃．＃．＃＃</a:t>
            </a:r>
          </a:p>
          <a:p>
            <a:pPr algn="ctr"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＃＃＃．＃．＃．＃＃</a:t>
            </a:r>
          </a:p>
          <a:p>
            <a:pPr algn="ctr"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＃＃＃</a:t>
            </a:r>
            <a:r>
              <a:rPr lang="ja-JP" altLang="en-US" dirty="0" err="1" smtClean="0">
                <a:latin typeface="ＭＳ ゴシック" pitchFamily="49" charset="-128"/>
                <a:ea typeface="ＭＳ ゴシック" pitchFamily="49" charset="-128"/>
              </a:rPr>
              <a:t>．．．．．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＃＃</a:t>
            </a:r>
          </a:p>
          <a:p>
            <a:pPr algn="ctr"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＃＃＃</a:t>
            </a:r>
            <a:r>
              <a:rPr lang="ja-JP" altLang="en-US" dirty="0" err="1" smtClean="0">
                <a:latin typeface="ＭＳ ゴシック" pitchFamily="49" charset="-128"/>
                <a:ea typeface="ＭＳ ゴシック" pitchFamily="49" charset="-128"/>
              </a:rPr>
              <a:t>．．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＠</a:t>
            </a:r>
            <a:r>
              <a:rPr lang="ja-JP" altLang="en-US" dirty="0" err="1" smtClean="0">
                <a:latin typeface="ＭＳ ゴシック" pitchFamily="49" charset="-128"/>
                <a:ea typeface="ＭＳ ゴシック" pitchFamily="49" charset="-128"/>
              </a:rPr>
              <a:t>．．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＃＃</a:t>
            </a:r>
          </a:p>
          <a:p>
            <a:pPr algn="ctr"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＃＃＃＃＃＃＃＃＃＃</a:t>
            </a:r>
            <a:endParaRPr lang="ja-JP" altLang="en-US" dirty="0">
              <a:latin typeface="ＭＳ ゴシック" pitchFamily="49" charset="-128"/>
              <a:ea typeface="ＭＳ ゴシック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入力例</a:t>
            </a:r>
            <a:r>
              <a:rPr lang="en-US" altLang="ja-JP" dirty="0" smtClean="0"/>
              <a:t>(2)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＃＃＃＃＃＃＃＃＃＃＃＃＃＃＃＃</a:t>
            </a:r>
            <a:endParaRPr lang="en-US" altLang="ja-JP" dirty="0" smtClean="0">
              <a:latin typeface="ＭＳ ゴシック" pitchFamily="49" charset="-128"/>
              <a:ea typeface="ＭＳ ゴシック" pitchFamily="49" charset="-128"/>
            </a:endParaRPr>
          </a:p>
          <a:p>
            <a:pPr algn="ctr"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＃＿＿＿＠</a:t>
            </a:r>
            <a:r>
              <a:rPr lang="ja-JP" altLang="en-US" dirty="0" err="1" smtClean="0">
                <a:latin typeface="ＭＳ ゴシック" pitchFamily="49" charset="-128"/>
                <a:ea typeface="ＭＳ ゴシック" pitchFamily="49" charset="-128"/>
              </a:rPr>
              <a:t>．．．．．．．．．．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</a:t>
            </a:r>
            <a:endParaRPr lang="en-US" altLang="ja-JP" dirty="0" smtClean="0">
              <a:latin typeface="ＭＳ ゴシック" pitchFamily="49" charset="-128"/>
              <a:ea typeface="ＭＳ ゴシック" pitchFamily="49" charset="-128"/>
            </a:endParaRPr>
          </a:p>
          <a:p>
            <a:pPr algn="ctr"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＃＃＃＃＃＃＃＃＃＃＃＃＃</a:t>
            </a:r>
            <a:r>
              <a:rPr lang="ja-JP" altLang="en-US" dirty="0" err="1" smtClean="0">
                <a:latin typeface="ＭＳ ゴシック" pitchFamily="49" charset="-128"/>
                <a:ea typeface="ＭＳ ゴシック" pitchFamily="49" charset="-128"/>
              </a:rPr>
              <a:t>．．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</a:t>
            </a:r>
            <a:endParaRPr lang="en-US" altLang="ja-JP" dirty="0" smtClean="0">
              <a:latin typeface="ＭＳ ゴシック" pitchFamily="49" charset="-128"/>
              <a:ea typeface="ＭＳ ゴシック" pitchFamily="49" charset="-128"/>
            </a:endParaRPr>
          </a:p>
          <a:p>
            <a:pPr algn="ctr"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</a:t>
            </a:r>
            <a:r>
              <a:rPr lang="ja-JP" altLang="en-US" dirty="0" err="1" smtClean="0">
                <a:latin typeface="ＭＳ ゴシック" pitchFamily="49" charset="-128"/>
                <a:ea typeface="ＭＳ ゴシック" pitchFamily="49" charset="-128"/>
              </a:rPr>
              <a:t>．．．．．．．．．．．．．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＃＃</a:t>
            </a:r>
            <a:endParaRPr lang="en-US" altLang="ja-JP" dirty="0" smtClean="0">
              <a:latin typeface="ＭＳ ゴシック" pitchFamily="49" charset="-128"/>
              <a:ea typeface="ＭＳ ゴシック" pitchFamily="49" charset="-128"/>
            </a:endParaRPr>
          </a:p>
          <a:p>
            <a:pPr algn="ctr"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</a:t>
            </a:r>
            <a:r>
              <a:rPr lang="ja-JP" altLang="en-US" dirty="0" err="1" smtClean="0">
                <a:latin typeface="ＭＳ ゴシック" pitchFamily="49" charset="-128"/>
                <a:ea typeface="ＭＳ ゴシック" pitchFamily="49" charset="-128"/>
              </a:rPr>
              <a:t>．．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＃＃＃＃＃＃＃＃＃</a:t>
            </a:r>
            <a:r>
              <a:rPr lang="ja-JP" altLang="en-US" dirty="0" err="1" smtClean="0">
                <a:latin typeface="ＭＳ ゴシック" pitchFamily="49" charset="-128"/>
                <a:ea typeface="ＭＳ ゴシック" pitchFamily="49" charset="-128"/>
              </a:rPr>
              <a:t>．．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＃＃</a:t>
            </a:r>
            <a:endParaRPr lang="en-US" altLang="ja-JP" dirty="0" smtClean="0">
              <a:latin typeface="ＭＳ ゴシック" pitchFamily="49" charset="-128"/>
              <a:ea typeface="ＭＳ ゴシック" pitchFamily="49" charset="-128"/>
            </a:endParaRPr>
          </a:p>
          <a:p>
            <a:pPr algn="ctr"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＃＃．＃＃＃＃＃＃＃＃＃＃＃＃＃</a:t>
            </a:r>
            <a:endParaRPr lang="en-US" altLang="ja-JP" dirty="0" smtClean="0">
              <a:latin typeface="ＭＳ ゴシック" pitchFamily="49" charset="-128"/>
              <a:ea typeface="ＭＳ ゴシック" pitchFamily="49" charset="-128"/>
            </a:endParaRPr>
          </a:p>
          <a:p>
            <a:pPr algn="ctr"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＃＃</a:t>
            </a:r>
            <a:r>
              <a:rPr lang="ja-JP" altLang="en-US" dirty="0" err="1" smtClean="0">
                <a:latin typeface="ＭＳ ゴシック" pitchFamily="49" charset="-128"/>
                <a:ea typeface="ＭＳ ゴシック" pitchFamily="49" charset="-128"/>
              </a:rPr>
              <a:t>．．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＊．＊．＊．＃＃＃＃＃＃</a:t>
            </a:r>
            <a:endParaRPr lang="en-US" altLang="ja-JP" dirty="0" smtClean="0">
              <a:latin typeface="ＭＳ ゴシック" pitchFamily="49" charset="-128"/>
              <a:ea typeface="ＭＳ ゴシック" pitchFamily="49" charset="-128"/>
            </a:endParaRPr>
          </a:p>
          <a:p>
            <a:pPr algn="ctr"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＃＃</a:t>
            </a:r>
            <a:r>
              <a:rPr lang="ja-JP" altLang="en-US" dirty="0" err="1" smtClean="0">
                <a:latin typeface="ＭＳ ゴシック" pitchFamily="49" charset="-128"/>
                <a:ea typeface="ＭＳ ゴシック" pitchFamily="49" charset="-128"/>
              </a:rPr>
              <a:t>．．．．．．．．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＃＃＃＃＃＃</a:t>
            </a:r>
            <a:endParaRPr lang="en-US" altLang="ja-JP" dirty="0" smtClean="0">
              <a:latin typeface="ＭＳ ゴシック" pitchFamily="49" charset="-128"/>
              <a:ea typeface="ＭＳ ゴシック" pitchFamily="49" charset="-128"/>
            </a:endParaRPr>
          </a:p>
          <a:p>
            <a:pPr algn="ctr"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＃＃＃＃＃＃＃＃＃＃＃＃＃＃＃＃</a:t>
            </a:r>
            <a:endParaRPr lang="en-US" altLang="ja-JP" dirty="0" smtClean="0">
              <a:latin typeface="ＭＳ ゴシック" pitchFamily="49" charset="-128"/>
              <a:ea typeface="ＭＳ ゴシック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結果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First </a:t>
            </a:r>
            <a:r>
              <a:rPr lang="en-US" altLang="ja-JP" dirty="0" err="1" smtClean="0"/>
              <a:t>Submit:</a:t>
            </a:r>
            <a:r>
              <a:rPr lang="en-US" dirty="0" err="1" smtClean="0"/>
              <a:t>kkntkr</a:t>
            </a:r>
            <a:r>
              <a:rPr lang="en-US" dirty="0" smtClean="0"/>
              <a:t>(168)</a:t>
            </a:r>
            <a:endParaRPr lang="en-US" altLang="ja-JP" dirty="0" smtClean="0"/>
          </a:p>
          <a:p>
            <a:r>
              <a:rPr kumimoji="1" lang="en-US" altLang="ja-JP" dirty="0" smtClean="0"/>
              <a:t>First </a:t>
            </a:r>
            <a:r>
              <a:rPr kumimoji="1" lang="en-US" altLang="ja-JP" dirty="0" err="1" smtClean="0"/>
              <a:t>Accepted:</a:t>
            </a:r>
            <a:r>
              <a:rPr lang="en-US" dirty="0" err="1" smtClean="0"/>
              <a:t>kkntkr</a:t>
            </a:r>
            <a:r>
              <a:rPr lang="en-US" dirty="0" smtClean="0"/>
              <a:t>(168)</a:t>
            </a:r>
            <a:endParaRPr kumimoji="1" lang="en-US" altLang="ja-JP" dirty="0" smtClean="0"/>
          </a:p>
          <a:p>
            <a:r>
              <a:rPr lang="en-US" altLang="ja-JP" dirty="0" smtClean="0"/>
              <a:t>Result</a:t>
            </a:r>
            <a:r>
              <a:rPr lang="en-US" altLang="ja-JP" dirty="0" smtClean="0">
                <a:sym typeface="Wingdings" pitchFamily="2" charset="2"/>
              </a:rPr>
              <a:t>: (3/5)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アーバン">
  <a:themeElements>
    <a:clrScheme name="アーバン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アーバン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アーバン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46</TotalTime>
  <Words>537</Words>
  <Application>Microsoft Office PowerPoint</Application>
  <PresentationFormat>画面に合わせる (4:3)</PresentationFormat>
  <Paragraphs>66</Paragraphs>
  <Slides>8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8</vt:i4>
      </vt:variant>
    </vt:vector>
  </HeadingPairs>
  <TitlesOfParts>
    <vt:vector size="9" baseType="lpstr">
      <vt:lpstr>アーバン</vt:lpstr>
      <vt:lpstr>Day2 Problem G: Time Trial ～タイムアタック～</vt:lpstr>
      <vt:lpstr>問題(1)</vt:lpstr>
      <vt:lpstr>問題(2)</vt:lpstr>
      <vt:lpstr>解法(1)</vt:lpstr>
      <vt:lpstr>解法(2)</vt:lpstr>
      <vt:lpstr>入力例(1)</vt:lpstr>
      <vt:lpstr>入力例(2)</vt:lpstr>
      <vt:lpstr>結果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hisayori</dc:creator>
  <cp:lastModifiedBy>hisayori</cp:lastModifiedBy>
  <cp:revision>14</cp:revision>
  <dcterms:created xsi:type="dcterms:W3CDTF">2008-08-30T06:40:32Z</dcterms:created>
  <dcterms:modified xsi:type="dcterms:W3CDTF">2008-09-15T04:35:13Z</dcterms:modified>
</cp:coreProperties>
</file>